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9" r:id="rId2"/>
    <p:sldId id="257" r:id="rId3"/>
    <p:sldId id="258" r:id="rId4"/>
    <p:sldId id="259" r:id="rId5"/>
    <p:sldId id="260" r:id="rId6"/>
    <p:sldId id="272" r:id="rId7"/>
    <p:sldId id="264" r:id="rId8"/>
    <p:sldId id="273" r:id="rId9"/>
    <p:sldId id="265" r:id="rId10"/>
    <p:sldId id="274" r:id="rId11"/>
    <p:sldId id="267" r:id="rId12"/>
    <p:sldId id="268" r:id="rId13"/>
    <p:sldId id="280" r:id="rId14"/>
    <p:sldId id="263" r:id="rId15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A7FC"/>
    <a:srgbClr val="FFFFFF"/>
    <a:srgbClr val="00B050"/>
    <a:srgbClr val="002A7E"/>
    <a:srgbClr val="0450AC"/>
    <a:srgbClr val="92D050"/>
    <a:srgbClr val="FF0000"/>
    <a:srgbClr val="6985FB"/>
    <a:srgbClr val="78B4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43" autoAdjust="0"/>
    <p:restoredTop sz="94552" autoAdjust="0"/>
  </p:normalViewPr>
  <p:slideViewPr>
    <p:cSldViewPr snapToGrid="0">
      <p:cViewPr varScale="1">
        <p:scale>
          <a:sx n="110" d="100"/>
          <a:sy n="110" d="100"/>
        </p:scale>
        <p:origin x="360" y="7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8C214067-029C-4D46-A0E9-7F404E36FC75}" type="datetimeFigureOut">
              <a:rPr lang="zh-CN" altLang="en-US"/>
              <a:pPr>
                <a:defRPr/>
              </a:pPr>
              <a:t>2016/7/25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1F79EF43-2289-407B-8280-2C7B5D882A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0550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F79EF43-2289-407B-8280-2C7B5D882A18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6486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73386EC-6C29-429A-90C8-8908F8FBDA31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901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4E1BF8-EAB8-4E6E-8A09-1070A759877E}" type="datetimeFigureOut">
              <a:rPr lang="zh-CN" altLang="en-US"/>
              <a:pPr>
                <a:defRPr/>
              </a:pPr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7E1F5-3A70-4BBB-810C-E6F9A65B95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855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1FF62-CB04-4E5B-81B7-085C0B69F33D}" type="datetimeFigureOut">
              <a:rPr lang="zh-CN" altLang="en-US"/>
              <a:pPr>
                <a:defRPr/>
              </a:pPr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50F63-D1CF-4AC7-ABDC-289179CDF1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171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29EBAC-2284-4801-85AB-CAD381E8458D}" type="datetimeFigureOut">
              <a:rPr lang="zh-CN" altLang="en-US"/>
              <a:pPr>
                <a:defRPr/>
              </a:pPr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8453D-6235-450E-8261-62E50462A1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606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62A8CB-2A91-49A0-A825-460BC9F0E35B}" type="datetimeFigureOut">
              <a:rPr lang="zh-CN" altLang="en-US"/>
              <a:pPr>
                <a:defRPr/>
              </a:pPr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2E89B4-DDC7-4318-873F-2A2FDFBBBC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337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05006-5C84-4B94-B617-C82CF990DAC8}" type="datetimeFigureOut">
              <a:rPr lang="zh-CN" altLang="en-US"/>
              <a:pPr>
                <a:defRPr/>
              </a:pPr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55FF5-EA7C-4049-AE45-EC981B23C6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9506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CA0AE-9D8D-44D2-ACBA-2AE1AA14C62C}" type="datetimeFigureOut">
              <a:rPr lang="zh-CN" altLang="en-US"/>
              <a:pPr>
                <a:defRPr/>
              </a:pPr>
              <a:t>2016/7/25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B4C060-F642-455C-B0C3-01632958C5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278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FC2AA-5054-45E8-B09A-F739E0F44BE2}" type="datetimeFigureOut">
              <a:rPr lang="zh-CN" altLang="en-US"/>
              <a:pPr>
                <a:defRPr/>
              </a:pPr>
              <a:t>2016/7/25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E24AF-6043-4ECD-9456-A5BED3D2F3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768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52F82-C902-4FA1-8656-75DA555508B6}" type="datetimeFigureOut">
              <a:rPr lang="zh-CN" altLang="en-US"/>
              <a:pPr>
                <a:defRPr/>
              </a:pPr>
              <a:t>2016/7/25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C00AC-1D1B-4498-BD65-94B28FF224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62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48AF2-B24B-4916-9D5D-CACE62914E9F}" type="datetimeFigureOut">
              <a:rPr lang="zh-CN" altLang="en-US"/>
              <a:pPr>
                <a:defRPr/>
              </a:pPr>
              <a:t>2016/7/25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0006F-DCD6-442F-B719-9E8A2FACE1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6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A91B2-52D3-4155-9C0F-F5B0F15AEE1C}" type="datetimeFigureOut">
              <a:rPr lang="zh-CN" altLang="en-US"/>
              <a:pPr>
                <a:defRPr/>
              </a:pPr>
              <a:t>2016/7/25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3B6E1-84D0-4DEB-9120-542393266D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819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28C87-66E6-4FAA-83F7-B302E0304316}" type="datetimeFigureOut">
              <a:rPr lang="zh-CN" altLang="en-US"/>
              <a:pPr>
                <a:defRPr/>
              </a:pPr>
              <a:t>2016/7/25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E470B-CF3D-4B6D-9EC6-757FE0A9C4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542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4AE08C3-F3EE-41F1-A5CE-35FA3E9F75A4}" type="datetimeFigureOut">
              <a:rPr lang="zh-CN" altLang="en-US"/>
              <a:pPr>
                <a:defRPr/>
              </a:pPr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CC71972-1368-4C61-AF23-0AF37EADB6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12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12" Type="http://schemas.openxmlformats.org/officeDocument/2006/relationships/image" Target="../media/image54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jpeg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8148638" y="5557838"/>
            <a:ext cx="410881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汇报单位：土木与建筑学院团委学生会</a:t>
            </a:r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2628901" y="5091113"/>
            <a:ext cx="2160588" cy="0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 hidden="1"/>
          <p:cNvSpPr txBox="1">
            <a:spLocks noChangeArrowheads="1"/>
          </p:cNvSpPr>
          <p:nvPr/>
        </p:nvSpPr>
        <p:spPr bwMode="auto">
          <a:xfrm>
            <a:off x="4927423" y="1163638"/>
            <a:ext cx="1200329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600" dirty="0">
                <a:solidFill>
                  <a:schemeClr val="bg1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青春土建</a:t>
            </a:r>
          </a:p>
        </p:txBody>
      </p:sp>
      <p:sp>
        <p:nvSpPr>
          <p:cNvPr id="27" name="文本框 26" hidden="1"/>
          <p:cNvSpPr txBox="1">
            <a:spLocks noChangeArrowheads="1"/>
          </p:cNvSpPr>
          <p:nvPr/>
        </p:nvSpPr>
        <p:spPr bwMode="auto">
          <a:xfrm>
            <a:off x="6000572" y="1163638"/>
            <a:ext cx="1200329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600" dirty="0">
                <a:solidFill>
                  <a:schemeClr val="bg1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立志精英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581526" y="4859339"/>
            <a:ext cx="30289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优秀学生会答辩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7329488" y="5091113"/>
            <a:ext cx="2159000" cy="0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8305394" y="6030913"/>
            <a:ext cx="30444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chemeClr val="bg1"/>
                </a:solidFill>
              </a:rPr>
              <a:t>https://</a:t>
            </a:r>
            <a:r>
              <a:rPr lang="en-US" altLang="zh-CN" b="1" dirty="0" smtClean="0">
                <a:solidFill>
                  <a:schemeClr val="bg1"/>
                </a:solidFill>
              </a:rPr>
              <a:t>meilechen.tmall.com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9505" y="714631"/>
            <a:ext cx="1774091" cy="436511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7186" y="705750"/>
            <a:ext cx="1774091" cy="43651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5" grpId="0"/>
      <p:bldP spid="27" grpId="0"/>
      <p:bldP spid="7" grpId="0"/>
      <p:bldP spid="4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7" hidden="1"/>
          <p:cNvSpPr>
            <a:spLocks noChangeArrowheads="1"/>
          </p:cNvSpPr>
          <p:nvPr/>
        </p:nvSpPr>
        <p:spPr bwMode="auto">
          <a:xfrm>
            <a:off x="1428751" y="604840"/>
            <a:ext cx="272382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dirty="0">
                <a:solidFill>
                  <a:srgbClr val="FFFFFF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 组织建设</a:t>
            </a:r>
          </a:p>
        </p:txBody>
      </p:sp>
      <p:sp>
        <p:nvSpPr>
          <p:cNvPr id="12" name="矩形 11"/>
          <p:cNvSpPr/>
          <p:nvPr/>
        </p:nvSpPr>
        <p:spPr>
          <a:xfrm>
            <a:off x="11190288" y="-11113"/>
            <a:ext cx="1001712" cy="10017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latin typeface="Impact" panose="020B0806030902050204" pitchFamily="34" charset="0"/>
              </a:rPr>
              <a:t>1</a:t>
            </a:r>
            <a:endParaRPr lang="zh-CN" altLang="en-US" sz="4800" dirty="0">
              <a:latin typeface="Impact" panose="020B080603090205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501314" y="965202"/>
            <a:ext cx="688975" cy="6889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190289" y="1654176"/>
            <a:ext cx="428625" cy="42862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247313" y="1649413"/>
            <a:ext cx="254000" cy="254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11190289" y="2255838"/>
            <a:ext cx="428625" cy="46021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组织建设</a:t>
            </a:r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1216026" y="2255840"/>
            <a:ext cx="9440863" cy="2960687"/>
            <a:chOff x="1215989" y="2256171"/>
            <a:chExt cx="9440670" cy="2960072"/>
          </a:xfrm>
        </p:grpSpPr>
        <p:grpSp>
          <p:nvGrpSpPr>
            <p:cNvPr id="14347" name="组合 10"/>
            <p:cNvGrpSpPr>
              <a:grpSpLocks/>
            </p:cNvGrpSpPr>
            <p:nvPr/>
          </p:nvGrpSpPr>
          <p:grpSpPr bwMode="auto">
            <a:xfrm>
              <a:off x="1215989" y="2256607"/>
              <a:ext cx="5398588" cy="2959636"/>
              <a:chOff x="1215989" y="2256607"/>
              <a:chExt cx="5398588" cy="2959636"/>
            </a:xfrm>
          </p:grpSpPr>
          <p:sp>
            <p:nvSpPr>
              <p:cNvPr id="3" name="圆角矩形 2"/>
              <p:cNvSpPr/>
              <p:nvPr/>
            </p:nvSpPr>
            <p:spPr>
              <a:xfrm>
                <a:off x="1215989" y="2256607"/>
                <a:ext cx="5398588" cy="2959636"/>
              </a:xfrm>
              <a:prstGeom prst="roundRect">
                <a:avLst>
                  <a:gd name="adj" fmla="val 11518"/>
                </a:avLst>
              </a:prstGeom>
              <a:solidFill>
                <a:srgbClr val="FFC000"/>
              </a:solidFill>
              <a:ln>
                <a:noFill/>
              </a:ln>
              <a:effectLst>
                <a:reflection blurRad="6350" stA="52000" endA="300" endPos="35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350" name="矩形 3"/>
              <p:cNvSpPr>
                <a:spLocks noChangeArrowheads="1"/>
              </p:cNvSpPr>
              <p:nvPr/>
            </p:nvSpPr>
            <p:spPr bwMode="auto">
              <a:xfrm>
                <a:off x="1589788" y="2951595"/>
                <a:ext cx="4211338" cy="15693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4400">
                    <a:solidFill>
                      <a:srgbClr val="00B050"/>
                    </a:solidFill>
                    <a:ea typeface="微软雅黑" panose="020B0503020204020204" pitchFamily="34" charset="-122"/>
                    <a:cs typeface="宋体" panose="02010600030101010101" pitchFamily="2" charset="-122"/>
                  </a:rPr>
                  <a:t>Step</a:t>
                </a:r>
                <a:r>
                  <a:rPr lang="en-US" altLang="zh-CN" sz="6000">
                    <a:solidFill>
                      <a:srgbClr val="00B05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  <a:cs typeface="宋体" panose="02010600030101010101" pitchFamily="2" charset="-122"/>
                  </a:rPr>
                  <a:t>4</a:t>
                </a:r>
                <a:r>
                  <a:rPr lang="en-US" altLang="zh-CN" sz="4400">
                    <a:solidFill>
                      <a:srgbClr val="00B05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  <a:cs typeface="宋体" panose="02010600030101010101" pitchFamily="2" charset="-122"/>
                  </a:rPr>
                  <a:t>:</a:t>
                </a:r>
              </a:p>
              <a:p>
                <a:pPr eaLnBrk="1" hangingPunct="1"/>
                <a:r>
                  <a:rPr lang="zh-CN" altLang="zh-CN" sz="360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撰写《土建师友》</a:t>
                </a:r>
                <a:endParaRPr lang="zh-CN" altLang="en-US" sz="440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16" name="图片 15"/>
            <p:cNvPicPr/>
            <p:nvPr/>
          </p:nvPicPr>
          <p:blipFill rotWithShape="1">
            <a:blip r:embed="rId2"/>
            <a:srcRect l="50804" t="9669" r="7992" b="41909"/>
            <a:stretch/>
          </p:blipFill>
          <p:spPr>
            <a:xfrm>
              <a:off x="6174659" y="2256171"/>
              <a:ext cx="4482000" cy="295963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cxnSp>
        <p:nvCxnSpPr>
          <p:cNvPr id="17" name="直接连接符 16"/>
          <p:cNvCxnSpPr/>
          <p:nvPr/>
        </p:nvCxnSpPr>
        <p:spPr>
          <a:xfrm>
            <a:off x="1763714" y="1352550"/>
            <a:ext cx="8337551" cy="0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1189039" y="798515"/>
            <a:ext cx="392112" cy="587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b="1" dirty="0">
                <a:solidFill>
                  <a:srgbClr val="FFC000"/>
                </a:solidFill>
                <a:latin typeface="Impact" panose="020B0806030902050204" pitchFamily="34" charset="0"/>
              </a:rPr>
              <a:t>1</a:t>
            </a:r>
            <a:endParaRPr lang="zh-CN" altLang="en-US" sz="6600" b="1" dirty="0">
              <a:solidFill>
                <a:srgbClr val="FFC000"/>
              </a:solidFill>
              <a:latin typeface="Impact" panose="020B0806030902050204" pitchFamily="34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439" y="475335"/>
            <a:ext cx="3005588" cy="1182727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1" y="1697040"/>
            <a:ext cx="2679700" cy="369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1" y="1697038"/>
            <a:ext cx="2679700" cy="370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1" y="1697038"/>
            <a:ext cx="2679700" cy="370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389" y="1698626"/>
            <a:ext cx="2684463" cy="370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389" y="1697038"/>
            <a:ext cx="2684463" cy="370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389" y="1697040"/>
            <a:ext cx="2684463" cy="369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800" y="1697038"/>
            <a:ext cx="2686051" cy="370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1" y="1685927"/>
            <a:ext cx="2679700" cy="371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389" y="1685927"/>
            <a:ext cx="2684463" cy="371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214" y="1685927"/>
            <a:ext cx="2687637" cy="372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/>
          <p:nvPr/>
        </p:nvPicPr>
        <p:blipFill rotWithShape="1">
          <a:blip r:embed="rId12"/>
          <a:srcRect l="50804" t="9669" r="7992" b="9608"/>
          <a:stretch/>
        </p:blipFill>
        <p:spPr>
          <a:xfrm>
            <a:off x="4751761" y="1685338"/>
            <a:ext cx="2683508" cy="3736165"/>
          </a:xfrm>
          <a:prstGeom prst="rect">
            <a:avLst/>
          </a:prstGeom>
          <a:effectLst>
            <a:reflection blurRad="6350" stA="52000" endA="300" endPos="12000" dir="5400000" sy="-100000" algn="bl" rotWithShape="0"/>
          </a:effectLst>
        </p:spPr>
      </p:pic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627439" y="5672139"/>
            <a:ext cx="4929187" cy="933450"/>
            <a:chOff x="3627616" y="5671540"/>
            <a:chExt cx="4928662" cy="934638"/>
          </a:xfrm>
        </p:grpSpPr>
        <p:sp>
          <p:nvSpPr>
            <p:cNvPr id="15382" name="矩形 1"/>
            <p:cNvSpPr>
              <a:spLocks noChangeArrowheads="1"/>
            </p:cNvSpPr>
            <p:nvPr/>
          </p:nvSpPr>
          <p:spPr bwMode="auto">
            <a:xfrm>
              <a:off x="3627616" y="5806518"/>
              <a:ext cx="4928662" cy="677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合作撰写了</a:t>
              </a:r>
              <a:r>
                <a:rPr lang="zh-CN" altLang="zh-CN" sz="20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《土建师友》</a:t>
              </a:r>
              <a:r>
                <a:rPr lang="zh-CN" altLang="zh-CN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，发现先进的事例，用榜样的力量激励同学争先创优。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任意多边形 25"/>
            <p:cNvSpPr/>
            <p:nvPr/>
          </p:nvSpPr>
          <p:spPr bwMode="auto">
            <a:xfrm rot="15837391">
              <a:off x="3566938" y="5741742"/>
              <a:ext cx="521363" cy="380959"/>
            </a:xfrm>
            <a:custGeom>
              <a:avLst/>
              <a:gdLst>
                <a:gd name="connsiteX0" fmla="*/ 0 w 1562100"/>
                <a:gd name="connsiteY0" fmla="*/ 0 h 381000"/>
                <a:gd name="connsiteX1" fmla="*/ 1562100 w 1562100"/>
                <a:gd name="connsiteY1" fmla="*/ 0 h 381000"/>
                <a:gd name="connsiteX2" fmla="*/ 1536700 w 1562100"/>
                <a:gd name="connsiteY2" fmla="*/ 381000 h 381000"/>
                <a:gd name="connsiteX3" fmla="*/ 1358900 w 1562100"/>
                <a:gd name="connsiteY3" fmla="*/ 101600 h 381000"/>
                <a:gd name="connsiteX4" fmla="*/ 0 w 1562100"/>
                <a:gd name="connsiteY4" fmla="*/ 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2100" h="381000">
                  <a:moveTo>
                    <a:pt x="0" y="0"/>
                  </a:moveTo>
                  <a:lnTo>
                    <a:pt x="1562100" y="0"/>
                  </a:lnTo>
                  <a:lnTo>
                    <a:pt x="1536700" y="381000"/>
                  </a:lnTo>
                  <a:lnTo>
                    <a:pt x="1358900" y="10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 bwMode="auto">
            <a:xfrm rot="5400000">
              <a:off x="7962257" y="6155017"/>
              <a:ext cx="521363" cy="380959"/>
            </a:xfrm>
            <a:custGeom>
              <a:avLst/>
              <a:gdLst>
                <a:gd name="connsiteX0" fmla="*/ 0 w 1562100"/>
                <a:gd name="connsiteY0" fmla="*/ 0 h 381000"/>
                <a:gd name="connsiteX1" fmla="*/ 1562100 w 1562100"/>
                <a:gd name="connsiteY1" fmla="*/ 0 h 381000"/>
                <a:gd name="connsiteX2" fmla="*/ 1536700 w 1562100"/>
                <a:gd name="connsiteY2" fmla="*/ 381000 h 381000"/>
                <a:gd name="connsiteX3" fmla="*/ 1358900 w 1562100"/>
                <a:gd name="connsiteY3" fmla="*/ 101600 h 381000"/>
                <a:gd name="connsiteX4" fmla="*/ 0 w 1562100"/>
                <a:gd name="connsiteY4" fmla="*/ 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2100" h="381000">
                  <a:moveTo>
                    <a:pt x="0" y="0"/>
                  </a:moveTo>
                  <a:lnTo>
                    <a:pt x="1562100" y="0"/>
                  </a:lnTo>
                  <a:lnTo>
                    <a:pt x="1536700" y="381000"/>
                  </a:lnTo>
                  <a:lnTo>
                    <a:pt x="1358900" y="10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5374" name="组合 28"/>
          <p:cNvGrpSpPr>
            <a:grpSpLocks/>
          </p:cNvGrpSpPr>
          <p:nvPr/>
        </p:nvGrpSpPr>
        <p:grpSpPr bwMode="auto">
          <a:xfrm>
            <a:off x="2678114" y="-598488"/>
            <a:ext cx="6835775" cy="1917701"/>
            <a:chOff x="2863944" y="-598714"/>
            <a:chExt cx="6836229" cy="1918668"/>
          </a:xfrm>
        </p:grpSpPr>
        <p:sp>
          <p:nvSpPr>
            <p:cNvPr id="30" name="矩形 29"/>
            <p:cNvSpPr/>
            <p:nvPr/>
          </p:nvSpPr>
          <p:spPr>
            <a:xfrm>
              <a:off x="2863944" y="-598714"/>
              <a:ext cx="6836229" cy="191866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81" name="矩形 30"/>
            <p:cNvSpPr>
              <a:spLocks noChangeArrowheads="1"/>
            </p:cNvSpPr>
            <p:nvPr/>
          </p:nvSpPr>
          <p:spPr bwMode="auto">
            <a:xfrm>
              <a:off x="3992999" y="63941"/>
              <a:ext cx="4975988" cy="1016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Step</a:t>
              </a:r>
              <a:r>
                <a:rPr lang="en-US" altLang="zh-CN" sz="6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4</a:t>
              </a:r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:</a:t>
              </a:r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撰写</a:t>
              </a:r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《</a:t>
              </a:r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土建师友</a:t>
              </a:r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》</a:t>
              </a:r>
              <a:endPara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11190288" y="5880102"/>
            <a:ext cx="1001712" cy="10017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dirty="0">
                <a:latin typeface="Impact" panose="020B0806030902050204" pitchFamily="34" charset="0"/>
              </a:rPr>
              <a:t>1</a:t>
            </a:r>
            <a:endParaRPr lang="zh-CN" altLang="en-US" sz="4400" dirty="0">
              <a:latin typeface="Impact" panose="020B080603090205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0518775" y="5194300"/>
            <a:ext cx="687388" cy="6873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1206163" y="4764088"/>
            <a:ext cx="430212" cy="43021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0263189" y="5880100"/>
            <a:ext cx="255587" cy="2555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1206163" y="-22225"/>
            <a:ext cx="430212" cy="46005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组织建设</a:t>
            </a:r>
          </a:p>
        </p:txBody>
      </p:sp>
    </p:spTree>
  </p:cSld>
  <p:clrMapOvr>
    <a:masterClrMapping/>
  </p:clrMapOvr>
  <p:transition spd="med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5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50"/>
                            </p:stCondLst>
                            <p:childTnLst>
                              <p:par>
                                <p:cTn id="2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2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3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4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4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5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350"/>
                            </p:stCondLst>
                            <p:childTnLst>
                              <p:par>
                                <p:cTn id="5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93"/>
          <a:stretch>
            <a:fillRect/>
          </a:stretch>
        </p:blipFill>
        <p:spPr bwMode="auto">
          <a:xfrm>
            <a:off x="3857626" y="1862138"/>
            <a:ext cx="3097213" cy="41052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7" name="矩形 7" hidden="1"/>
          <p:cNvSpPr>
            <a:spLocks noChangeArrowheads="1"/>
          </p:cNvSpPr>
          <p:nvPr/>
        </p:nvSpPr>
        <p:spPr bwMode="auto">
          <a:xfrm>
            <a:off x="1428751" y="604840"/>
            <a:ext cx="272382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dirty="0">
                <a:solidFill>
                  <a:srgbClr val="FFFFFF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 科技创新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1763714" y="1352550"/>
            <a:ext cx="8337551" cy="0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89" name="图片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101" y="-1870075"/>
            <a:ext cx="1946275" cy="194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4" descr="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1"/>
          <a:stretch>
            <a:fillRect/>
          </a:stretch>
        </p:blipFill>
        <p:spPr bwMode="auto">
          <a:xfrm>
            <a:off x="3857626" y="1863727"/>
            <a:ext cx="3095625" cy="41243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图片 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689" y="1833563"/>
            <a:ext cx="3111500" cy="418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39"/>
          <a:stretch>
            <a:fillRect/>
          </a:stretch>
        </p:blipFill>
        <p:spPr bwMode="auto">
          <a:xfrm>
            <a:off x="3856039" y="1865313"/>
            <a:ext cx="3100387" cy="412273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1"/>
          <a:stretch>
            <a:fillRect/>
          </a:stretch>
        </p:blipFill>
        <p:spPr bwMode="auto">
          <a:xfrm>
            <a:off x="3856039" y="1833563"/>
            <a:ext cx="3100387" cy="4140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514" y="1846263"/>
            <a:ext cx="3119437" cy="413861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4" descr="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1"/>
          <a:stretch>
            <a:fillRect/>
          </a:stretch>
        </p:blipFill>
        <p:spPr bwMode="auto">
          <a:xfrm>
            <a:off x="3857626" y="1839913"/>
            <a:ext cx="3095625" cy="418941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0802" y="1863727"/>
            <a:ext cx="3090863" cy="41513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96"/>
          <a:stretch>
            <a:fillRect/>
          </a:stretch>
        </p:blipFill>
        <p:spPr bwMode="auto">
          <a:xfrm>
            <a:off x="3862390" y="1857375"/>
            <a:ext cx="3087687" cy="4140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图片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689" y="1833563"/>
            <a:ext cx="3111500" cy="418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 rot="20560153">
            <a:off x="5091554" y="4798983"/>
            <a:ext cx="1681871" cy="400110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核心论文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14</a:t>
            </a:r>
            <a:r>
              <a:rPr lang="zh-CN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篇</a:t>
            </a:r>
            <a:endParaRPr lang="zh-CN" altLang="en-US">
              <a:solidFill>
                <a:srgbClr val="FF0000"/>
              </a:solidFill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31" name="图片 3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6" y="1831975"/>
            <a:ext cx="3097213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4" descr="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1"/>
          <a:stretch>
            <a:fillRect/>
          </a:stretch>
        </p:blipFill>
        <p:spPr bwMode="auto">
          <a:xfrm>
            <a:off x="3857626" y="1838327"/>
            <a:ext cx="3097213" cy="41894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6" y="1844677"/>
            <a:ext cx="3097213" cy="41894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4" descr="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1"/>
          <a:stretch>
            <a:fillRect/>
          </a:stretch>
        </p:blipFill>
        <p:spPr bwMode="auto">
          <a:xfrm>
            <a:off x="3857626" y="1831975"/>
            <a:ext cx="3097213" cy="4191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39"/>
          <a:stretch>
            <a:fillRect/>
          </a:stretch>
        </p:blipFill>
        <p:spPr bwMode="auto">
          <a:xfrm>
            <a:off x="3857626" y="1863727"/>
            <a:ext cx="3097213" cy="41179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1"/>
          <a:stretch>
            <a:fillRect/>
          </a:stretch>
        </p:blipFill>
        <p:spPr bwMode="auto">
          <a:xfrm>
            <a:off x="3857626" y="1833563"/>
            <a:ext cx="3097213" cy="4191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 rot="19676055">
            <a:off x="5356495" y="5195858"/>
            <a:ext cx="1717137" cy="40011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EI</a:t>
            </a:r>
            <a:r>
              <a:rPr lang="zh-CN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检索论文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7</a:t>
            </a:r>
            <a:r>
              <a:rPr lang="zh-CN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篇</a:t>
            </a:r>
            <a:endParaRPr lang="zh-CN" altLang="en-US">
              <a:solidFill>
                <a:srgbClr val="FF0000"/>
              </a:solidFill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51" name="Picture 3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5089" y="1824038"/>
            <a:ext cx="3095625" cy="4191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93"/>
          <a:stretch>
            <a:fillRect/>
          </a:stretch>
        </p:blipFill>
        <p:spPr bwMode="auto">
          <a:xfrm>
            <a:off x="3875089" y="1843089"/>
            <a:ext cx="3095625" cy="41052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96"/>
          <a:stretch>
            <a:fillRect/>
          </a:stretch>
        </p:blipFill>
        <p:spPr bwMode="auto">
          <a:xfrm>
            <a:off x="3878264" y="1838325"/>
            <a:ext cx="3089275" cy="41386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3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975" y="1825625"/>
            <a:ext cx="3119439" cy="4140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39"/>
          <a:stretch>
            <a:fillRect/>
          </a:stretch>
        </p:blipFill>
        <p:spPr bwMode="auto">
          <a:xfrm>
            <a:off x="3873501" y="1844677"/>
            <a:ext cx="3100388" cy="41767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 rot="19170665">
            <a:off x="4980228" y="5195858"/>
            <a:ext cx="2215671" cy="40011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省级及以上奖励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8</a:t>
            </a:r>
            <a:r>
              <a:rPr lang="zh-CN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项</a:t>
            </a:r>
            <a:endParaRPr lang="zh-CN" altLang="en-US">
              <a:solidFill>
                <a:srgbClr val="FF0000"/>
              </a:solidFill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901700" y="3216275"/>
            <a:ext cx="10388600" cy="1657350"/>
            <a:chOff x="931192" y="4038600"/>
            <a:chExt cx="10387336" cy="1657350"/>
          </a:xfrm>
        </p:grpSpPr>
        <p:sp>
          <p:nvSpPr>
            <p:cNvPr id="10" name="矩形 9"/>
            <p:cNvSpPr/>
            <p:nvPr/>
          </p:nvSpPr>
          <p:spPr>
            <a:xfrm>
              <a:off x="931192" y="4038600"/>
              <a:ext cx="9569873" cy="1657350"/>
            </a:xfrm>
            <a:prstGeom prst="rect">
              <a:avLst/>
            </a:prstGeom>
            <a:solidFill>
              <a:srgbClr val="78D050">
                <a:alpha val="7098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429606" y="4514850"/>
              <a:ext cx="9888922" cy="769441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4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学院科技创新指标考核获得</a:t>
              </a:r>
              <a:r>
                <a:rPr lang="zh-CN" altLang="zh-CN" sz="4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全校第一</a:t>
              </a:r>
              <a:endParaRPr lang="zh-CN" altLang="en-US" sz="4000">
                <a:solidFill>
                  <a:schemeClr val="bg1"/>
                </a:solidFill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6" name="组合 45" hidden="1"/>
          <p:cNvGrpSpPr>
            <a:grpSpLocks/>
          </p:cNvGrpSpPr>
          <p:nvPr/>
        </p:nvGrpSpPr>
        <p:grpSpPr bwMode="auto">
          <a:xfrm>
            <a:off x="315914" y="-695325"/>
            <a:ext cx="11560175" cy="4405313"/>
            <a:chOff x="-497895" y="-695010"/>
            <a:chExt cx="9863072" cy="3172755"/>
          </a:xfrm>
        </p:grpSpPr>
        <p:sp>
          <p:nvSpPr>
            <p:cNvPr id="48" name="椭圆 47"/>
            <p:cNvSpPr/>
            <p:nvPr/>
          </p:nvSpPr>
          <p:spPr>
            <a:xfrm>
              <a:off x="-61866" y="-172033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414679" y="-351929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928641" y="175013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1405186" y="-351929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2214482" y="-82947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204989" y="-347631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3385975" y="-423831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4510134" y="49915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5404394" y="-41525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6670374" y="175013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6670374" y="-178584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4581341" y="-41525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4443368" y="201802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3988761" y="179115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7384163" y="49915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2749099" y="84910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3381670" y="460851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492612" y="-224304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1758592" y="-361363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4376482" y="-193070"/>
              <a:ext cx="1644428" cy="16444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3452861" y="0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-497895" y="-225344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1022741" y="-695010"/>
              <a:ext cx="3172755" cy="317275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72" name="矩形 71"/>
          <p:cNvSpPr/>
          <p:nvPr/>
        </p:nvSpPr>
        <p:spPr>
          <a:xfrm>
            <a:off x="11190288" y="-11113"/>
            <a:ext cx="1001712" cy="1001713"/>
          </a:xfrm>
          <a:prstGeom prst="rect">
            <a:avLst/>
          </a:prstGeom>
          <a:solidFill>
            <a:srgbClr val="78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latin typeface="Impact" panose="020B0806030902050204" pitchFamily="34" charset="0"/>
              </a:rPr>
              <a:t>2</a:t>
            </a:r>
            <a:endParaRPr lang="zh-CN" altLang="en-US" sz="4800" dirty="0">
              <a:latin typeface="Impact" panose="020B0806030902050204" pitchFamily="34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10501314" y="965202"/>
            <a:ext cx="688975" cy="688975"/>
          </a:xfrm>
          <a:prstGeom prst="rect">
            <a:avLst/>
          </a:prstGeom>
          <a:solidFill>
            <a:srgbClr val="78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11190289" y="1654176"/>
            <a:ext cx="428625" cy="428625"/>
          </a:xfrm>
          <a:prstGeom prst="rect">
            <a:avLst/>
          </a:prstGeom>
          <a:solidFill>
            <a:srgbClr val="78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0247313" y="1649413"/>
            <a:ext cx="254000" cy="254000"/>
          </a:xfrm>
          <a:prstGeom prst="rect">
            <a:avLst/>
          </a:prstGeom>
          <a:solidFill>
            <a:srgbClr val="78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11190289" y="2255838"/>
            <a:ext cx="428625" cy="4602162"/>
          </a:xfrm>
          <a:prstGeom prst="rect">
            <a:avLst/>
          </a:prstGeom>
          <a:solidFill>
            <a:srgbClr val="78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科技创新</a:t>
            </a:r>
          </a:p>
        </p:txBody>
      </p:sp>
      <p:sp>
        <p:nvSpPr>
          <p:cNvPr id="77" name="矩形 76"/>
          <p:cNvSpPr/>
          <p:nvPr/>
        </p:nvSpPr>
        <p:spPr>
          <a:xfrm>
            <a:off x="1189039" y="798515"/>
            <a:ext cx="392112" cy="587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b="1" dirty="0">
                <a:solidFill>
                  <a:srgbClr val="92D050"/>
                </a:solidFill>
                <a:latin typeface="Impact" panose="020B0806030902050204" pitchFamily="34" charset="0"/>
              </a:rPr>
              <a:t>2</a:t>
            </a:r>
            <a:endParaRPr lang="zh-CN" altLang="en-US" sz="6600" b="1" dirty="0">
              <a:solidFill>
                <a:srgbClr val="92D050"/>
              </a:solidFill>
              <a:latin typeface="Impact" panose="020B0806030902050204" pitchFamily="34" charset="0"/>
            </a:endParaRPr>
          </a:p>
        </p:txBody>
      </p:sp>
      <p:pic>
        <p:nvPicPr>
          <p:cNvPr id="78" name="图片 7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615" y="486333"/>
            <a:ext cx="2914141" cy="1182727"/>
          </a:xfrm>
          <a:prstGeom prst="rect">
            <a:avLst/>
          </a:prstGeom>
        </p:spPr>
      </p:pic>
      <p:grpSp>
        <p:nvGrpSpPr>
          <p:cNvPr id="79" name="组合 78"/>
          <p:cNvGrpSpPr>
            <a:grpSpLocks/>
          </p:cNvGrpSpPr>
          <p:nvPr/>
        </p:nvGrpSpPr>
        <p:grpSpPr bwMode="auto">
          <a:xfrm>
            <a:off x="-498476" y="-695324"/>
            <a:ext cx="13071475" cy="3173413"/>
            <a:chOff x="-497895" y="-695010"/>
            <a:chExt cx="9863072" cy="3172755"/>
          </a:xfrm>
        </p:grpSpPr>
        <p:sp>
          <p:nvSpPr>
            <p:cNvPr id="80" name="椭圆 79"/>
            <p:cNvSpPr/>
            <p:nvPr/>
          </p:nvSpPr>
          <p:spPr>
            <a:xfrm>
              <a:off x="-61866" y="-172033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414679" y="-351929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928641" y="175013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1405186" y="-351929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2214482" y="-82947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3204989" y="-347631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3385975" y="-423831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4510134" y="49915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5404394" y="-41525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6670374" y="175013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6670374" y="-178584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4581341" y="-41525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4443368" y="201802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3988761" y="179115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7384163" y="49915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2749099" y="84910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3381670" y="460851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492612" y="-224304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758592" y="-361363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4376482" y="-193070"/>
              <a:ext cx="1644428" cy="16444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3452861" y="0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-497895" y="-225344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1022741" y="-695010"/>
              <a:ext cx="3172755" cy="317275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med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5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50"/>
                            </p:stCondLst>
                            <p:childTnLst>
                              <p:par>
                                <p:cTn id="2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2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3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4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4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5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350"/>
                            </p:stCondLst>
                            <p:childTnLst>
                              <p:par>
                                <p:cTn id="59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6.25E-7 -3.7037E-6 L -0.25 -3.7037E-6 " pathEditMode="relative" rAng="0" ptsTypes="AA">
                                      <p:cBhvr>
                                        <p:cTn id="6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35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6.25E-7 -3.7037E-6 L -0.25 -3.7037E-6 " pathEditMode="relative" rAng="0" ptsTypes="AA">
                                      <p:cBhvr>
                                        <p:cTn id="6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35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7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35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7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35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7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35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6.25E-7 -1.11111E-6 L -0.25 -1.11111E-6 " pathEditMode="relative" rAng="0" ptsTypes="AA">
                                      <p:cBhvr>
                                        <p:cTn id="7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35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7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35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8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35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6.25E-7 -3.7037E-6 L -0.25 -3.7037E-6 " pathEditMode="relative" rAng="0" ptsTypes="AA">
                                      <p:cBhvr>
                                        <p:cTn id="8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84" dur="750" fill="hold"/>
                                        <p:tgtEl>
                                          <p:spTgt spid="2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86" dur="750" fill="hold"/>
                                        <p:tgtEl>
                                          <p:spTgt spid="2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88" dur="75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90" dur="750" fill="hold"/>
                                        <p:tgtEl>
                                          <p:spTgt spid="2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92" dur="750" fill="hold"/>
                                        <p:tgtEl>
                                          <p:spTgt spid="2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94" dur="750" fill="hold"/>
                                        <p:tgtEl>
                                          <p:spTgt spid="1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96" dur="750" fill="hold"/>
                                        <p:tgtEl>
                                          <p:spTgt spid="2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98" dur="75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00" dur="750" fill="hold"/>
                                        <p:tgtEl>
                                          <p:spTgt spid="1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14" presetClass="exit" presetSubtype="1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5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6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7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8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"/>
                            </p:stCondLst>
                            <p:childTnLst>
                              <p:par>
                                <p:cTn id="11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1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650"/>
                            </p:stCondLst>
                            <p:childTnLst>
                              <p:par>
                                <p:cTn id="11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8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9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0" dur="1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800"/>
                            </p:stCondLst>
                            <p:childTnLst>
                              <p:par>
                                <p:cTn id="12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4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5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6" dur="1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950"/>
                            </p:stCondLst>
                            <p:childTnLst>
                              <p:par>
                                <p:cTn id="12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0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1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2" dur="1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100"/>
                            </p:stCondLst>
                            <p:childTnLst>
                              <p:par>
                                <p:cTn id="13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6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7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8" dur="1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250"/>
                            </p:stCondLst>
                            <p:childTnLst>
                              <p:par>
                                <p:cTn id="14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2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3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4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3" presetClass="entr" presetSubtype="3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14" presetClass="exit" presetSubtype="1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55" dur="750" fill="hold"/>
                                        <p:tgtEl>
                                          <p:spTgt spid="2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6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57" dur="750" fill="hold"/>
                                        <p:tgtEl>
                                          <p:spTgt spid="3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59" dur="750" fill="hold"/>
                                        <p:tgtEl>
                                          <p:spTgt spid="3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60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61" dur="750" fill="hold"/>
                                        <p:tgtEl>
                                          <p:spTgt spid="3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62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63" dur="750" fill="hold"/>
                                        <p:tgtEl>
                                          <p:spTgt spid="3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64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65" dur="750" fill="hold"/>
                                        <p:tgtEl>
                                          <p:spTgt spid="3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66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67" dur="750" fill="hold"/>
                                        <p:tgtEl>
                                          <p:spTgt spid="3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6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7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73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7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7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7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8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7000"/>
                            </p:stCondLst>
                            <p:childTnLst>
                              <p:par>
                                <p:cTn id="18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5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6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7" dur="1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7150"/>
                            </p:stCondLst>
                            <p:childTnLst>
                              <p:par>
                                <p:cTn id="18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1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2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3" dur="1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7300"/>
                            </p:stCondLst>
                            <p:childTnLst>
                              <p:par>
                                <p:cTn id="19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7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8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9" dur="1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7450"/>
                            </p:stCondLst>
                            <p:childTnLst>
                              <p:par>
                                <p:cTn id="20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3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4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5" dur="1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7600"/>
                            </p:stCondLst>
                            <p:childTnLst>
                              <p:par>
                                <p:cTn id="20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9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0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1" dur="1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7750"/>
                            </p:stCondLst>
                            <p:childTnLst>
                              <p:par>
                                <p:cTn id="21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8250"/>
                            </p:stCondLst>
                            <p:childTnLst>
                              <p:par>
                                <p:cTn id="2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6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4.07407E-6 L 0 1.00972 " pathEditMode="relative" rAng="0" ptsTypes="AA">
                                      <p:cBhvr>
                                        <p:cTn id="228" dur="1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486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10400"/>
                            </p:stCondLst>
                            <p:childTnLst>
                              <p:par>
                                <p:cTn id="2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6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42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22222E-6 3.88295E-6 L -2.22222E-6 1.00975 " pathEditMode="relative" rAng="0" ptsTypes="AA">
                                      <p:cBhvr>
                                        <p:cTn id="237" dur="14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472"/>
                                    </p:animMotion>
                                  </p:childTnLst>
                                </p:cTn>
                              </p:par>
                              <p:par>
                                <p:cTn id="238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9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07798" y="1492545"/>
            <a:ext cx="7198468" cy="4066162"/>
          </a:xfrm>
          <a:prstGeom prst="rect">
            <a:avLst/>
          </a:prstGeom>
          <a:solidFill>
            <a:srgbClr val="60A7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02350" y="2186797"/>
            <a:ext cx="649807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    </a:t>
            </a:r>
            <a:r>
              <a:rPr lang="zh-CN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立足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高远、创办特色。对于土建学生会</a:t>
            </a:r>
            <a:r>
              <a:rPr lang="zh-CN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来说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,</a:t>
            </a:r>
            <a:r>
              <a:rPr lang="zh-CN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我们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还有很长的一段路要走。当然，土建团委学生会的茁壮成长和校团委、校学生会、兄弟学院学生会的支持是分不开的。在此，向大家表示衷心的感谢。</a:t>
            </a:r>
            <a:r>
              <a:rPr lang="zh-CN" altLang="zh-CN" sz="24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在这个属于青年担当的时候，我们挑起身上的责任，也希望和大家有更多的交流和学习。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51527" y="1492546"/>
            <a:ext cx="2958995" cy="4066161"/>
            <a:chOff x="679149" y="1220170"/>
            <a:chExt cx="2958995" cy="4066161"/>
          </a:xfrm>
        </p:grpSpPr>
        <p:sp>
          <p:nvSpPr>
            <p:cNvPr id="10" name="矩形 9"/>
            <p:cNvSpPr/>
            <p:nvPr/>
          </p:nvSpPr>
          <p:spPr>
            <a:xfrm>
              <a:off x="679149" y="1220170"/>
              <a:ext cx="2958995" cy="406616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823133" y="1377219"/>
              <a:ext cx="2705100" cy="3752063"/>
              <a:chOff x="823133" y="1449850"/>
              <a:chExt cx="2705100" cy="3752063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3133" y="1449850"/>
                <a:ext cx="2671025" cy="1803400"/>
              </a:xfrm>
              <a:prstGeom prst="rect">
                <a:avLst/>
              </a:prstGeom>
              <a:solidFill>
                <a:schemeClr val="bg1"/>
              </a:solidFill>
              <a:ln w="57150">
                <a:noFill/>
              </a:ln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3133" y="3398513"/>
                <a:ext cx="2705100" cy="1803400"/>
              </a:xfrm>
              <a:prstGeom prst="rect">
                <a:avLst/>
              </a:prstGeom>
              <a:solidFill>
                <a:srgbClr val="FFFFFF"/>
              </a:solidFill>
              <a:ln w="76200">
                <a:noFill/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3429390884"/>
      </p:ext>
    </p:extLst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95565" y="2595563"/>
            <a:ext cx="973137" cy="177006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05237" y="2595563"/>
            <a:ext cx="8386763" cy="1770062"/>
          </a:xfrm>
          <a:prstGeom prst="rect">
            <a:avLst/>
          </a:prstGeom>
          <a:solidFill>
            <a:srgbClr val="60A7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532" name="文本框 4"/>
          <p:cNvSpPr txBox="1">
            <a:spLocks noChangeArrowheads="1"/>
          </p:cNvSpPr>
          <p:nvPr/>
        </p:nvSpPr>
        <p:spPr bwMode="auto">
          <a:xfrm>
            <a:off x="3927475" y="2757488"/>
            <a:ext cx="4070351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80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谢谢！</a:t>
            </a:r>
          </a:p>
        </p:txBody>
      </p:sp>
    </p:spTree>
  </p:cSld>
  <p:clrMapOvr>
    <a:masterClrMapping/>
  </p:clrMapOvr>
  <p:transition spd="med" advClick="0" advTm="0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hidden="1"/>
          <p:cNvSpPr txBox="1"/>
          <p:nvPr/>
        </p:nvSpPr>
        <p:spPr>
          <a:xfrm>
            <a:off x="2714626" y="758825"/>
            <a:ext cx="3105151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spc="300" dirty="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土建精神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627814" y="2838452"/>
            <a:ext cx="31067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抗压 抗弯 抗蚀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627813" y="3811589"/>
            <a:ext cx="23129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创业 创新 创优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627813" y="4799014"/>
            <a:ext cx="25304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争先 领先 率先</a:t>
            </a:r>
          </a:p>
        </p:txBody>
      </p:sp>
      <p:pic>
        <p:nvPicPr>
          <p:cNvPr id="5126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5" t="76404" r="57782" b="2856"/>
          <a:stretch>
            <a:fillRect/>
          </a:stretch>
        </p:blipFill>
        <p:spPr bwMode="auto">
          <a:xfrm rot="3694493">
            <a:off x="1973263" y="577850"/>
            <a:ext cx="958850" cy="831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04" t="43910" b="25298"/>
          <a:stretch>
            <a:fillRect/>
          </a:stretch>
        </p:blipFill>
        <p:spPr bwMode="auto">
          <a:xfrm>
            <a:off x="17097376" y="1627190"/>
            <a:ext cx="2803525" cy="211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2023149" y="1626488"/>
            <a:ext cx="3454401" cy="4143503"/>
            <a:chOff x="2023148" y="1626488"/>
            <a:chExt cx="3454401" cy="4143503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658" t="14359" r="20768"/>
            <a:stretch/>
          </p:blipFill>
          <p:spPr>
            <a:xfrm>
              <a:off x="2023148" y="1626488"/>
              <a:ext cx="3454401" cy="4143503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2567255" y="1940068"/>
              <a:ext cx="2058086" cy="3827921"/>
            </a:xfrm>
            <a:custGeom>
              <a:avLst/>
              <a:gdLst>
                <a:gd name="connsiteX0" fmla="*/ 0 w 1668780"/>
                <a:gd name="connsiteY0" fmla="*/ 0 h 1650331"/>
                <a:gd name="connsiteX1" fmla="*/ 1668780 w 1668780"/>
                <a:gd name="connsiteY1" fmla="*/ 0 h 1650331"/>
                <a:gd name="connsiteX2" fmla="*/ 1668780 w 1668780"/>
                <a:gd name="connsiteY2" fmla="*/ 1650331 h 1650331"/>
                <a:gd name="connsiteX3" fmla="*/ 0 w 1668780"/>
                <a:gd name="connsiteY3" fmla="*/ 1650331 h 1650331"/>
                <a:gd name="connsiteX4" fmla="*/ 0 w 1668780"/>
                <a:gd name="connsiteY4" fmla="*/ 0 h 1650331"/>
                <a:gd name="connsiteX0" fmla="*/ 0 w 1668780"/>
                <a:gd name="connsiteY0" fmla="*/ 0 h 1650331"/>
                <a:gd name="connsiteX1" fmla="*/ 1668780 w 1668780"/>
                <a:gd name="connsiteY1" fmla="*/ 0 h 1650331"/>
                <a:gd name="connsiteX2" fmla="*/ 1668780 w 1668780"/>
                <a:gd name="connsiteY2" fmla="*/ 1650331 h 1650331"/>
                <a:gd name="connsiteX3" fmla="*/ 0 w 1668780"/>
                <a:gd name="connsiteY3" fmla="*/ 1650331 h 1650331"/>
                <a:gd name="connsiteX4" fmla="*/ 91440 w 1668780"/>
                <a:gd name="connsiteY4" fmla="*/ 91440 h 1650331"/>
                <a:gd name="connsiteX0" fmla="*/ 518160 w 2186940"/>
                <a:gd name="connsiteY0" fmla="*/ 0 h 3108960"/>
                <a:gd name="connsiteX1" fmla="*/ 2186940 w 2186940"/>
                <a:gd name="connsiteY1" fmla="*/ 0 h 3108960"/>
                <a:gd name="connsiteX2" fmla="*/ 2186940 w 2186940"/>
                <a:gd name="connsiteY2" fmla="*/ 1650331 h 3108960"/>
                <a:gd name="connsiteX3" fmla="*/ 518160 w 2186940"/>
                <a:gd name="connsiteY3" fmla="*/ 1650331 h 3108960"/>
                <a:gd name="connsiteX4" fmla="*/ 0 w 2186940"/>
                <a:gd name="connsiteY4" fmla="*/ 3108960 h 3108960"/>
                <a:gd name="connsiteX0" fmla="*/ 1531620 w 2186940"/>
                <a:gd name="connsiteY0" fmla="*/ 0 h 3261360"/>
                <a:gd name="connsiteX1" fmla="*/ 2186940 w 2186940"/>
                <a:gd name="connsiteY1" fmla="*/ 152400 h 3261360"/>
                <a:gd name="connsiteX2" fmla="*/ 2186940 w 2186940"/>
                <a:gd name="connsiteY2" fmla="*/ 1802731 h 3261360"/>
                <a:gd name="connsiteX3" fmla="*/ 518160 w 2186940"/>
                <a:gd name="connsiteY3" fmla="*/ 1802731 h 3261360"/>
                <a:gd name="connsiteX4" fmla="*/ 0 w 2186940"/>
                <a:gd name="connsiteY4" fmla="*/ 3261360 h 3261360"/>
                <a:gd name="connsiteX0" fmla="*/ 1013460 w 1668780"/>
                <a:gd name="connsiteY0" fmla="*/ 0 h 1802731"/>
                <a:gd name="connsiteX1" fmla="*/ 1668780 w 1668780"/>
                <a:gd name="connsiteY1" fmla="*/ 152400 h 1802731"/>
                <a:gd name="connsiteX2" fmla="*/ 1668780 w 1668780"/>
                <a:gd name="connsiteY2" fmla="*/ 1802731 h 1802731"/>
                <a:gd name="connsiteX3" fmla="*/ 0 w 1668780"/>
                <a:gd name="connsiteY3" fmla="*/ 1802731 h 1802731"/>
                <a:gd name="connsiteX4" fmla="*/ 144780 w 1668780"/>
                <a:gd name="connsiteY4" fmla="*/ 190500 h 1802731"/>
                <a:gd name="connsiteX0" fmla="*/ 1219200 w 1874520"/>
                <a:gd name="connsiteY0" fmla="*/ 0 h 1802731"/>
                <a:gd name="connsiteX1" fmla="*/ 1874520 w 1874520"/>
                <a:gd name="connsiteY1" fmla="*/ 152400 h 1802731"/>
                <a:gd name="connsiteX2" fmla="*/ 1874520 w 1874520"/>
                <a:gd name="connsiteY2" fmla="*/ 1802731 h 1802731"/>
                <a:gd name="connsiteX3" fmla="*/ 0 w 1874520"/>
                <a:gd name="connsiteY3" fmla="*/ 819751 h 1802731"/>
                <a:gd name="connsiteX4" fmla="*/ 350520 w 1874520"/>
                <a:gd name="connsiteY4" fmla="*/ 190500 h 1802731"/>
                <a:gd name="connsiteX0" fmla="*/ 1219200 w 1874520"/>
                <a:gd name="connsiteY0" fmla="*/ 0 h 1802731"/>
                <a:gd name="connsiteX1" fmla="*/ 1874520 w 1874520"/>
                <a:gd name="connsiteY1" fmla="*/ 152400 h 1802731"/>
                <a:gd name="connsiteX2" fmla="*/ 1874520 w 1874520"/>
                <a:gd name="connsiteY2" fmla="*/ 1802731 h 1802731"/>
                <a:gd name="connsiteX3" fmla="*/ 0 w 1874520"/>
                <a:gd name="connsiteY3" fmla="*/ 819751 h 1802731"/>
                <a:gd name="connsiteX4" fmla="*/ 350520 w 1874520"/>
                <a:gd name="connsiteY4" fmla="*/ 190500 h 1802731"/>
                <a:gd name="connsiteX0" fmla="*/ 1219200 w 1874520"/>
                <a:gd name="connsiteY0" fmla="*/ 0 h 1858249"/>
                <a:gd name="connsiteX1" fmla="*/ 1874520 w 1874520"/>
                <a:gd name="connsiteY1" fmla="*/ 152400 h 1858249"/>
                <a:gd name="connsiteX2" fmla="*/ 1874520 w 1874520"/>
                <a:gd name="connsiteY2" fmla="*/ 1802731 h 1858249"/>
                <a:gd name="connsiteX3" fmla="*/ 541706 w 1874520"/>
                <a:gd name="connsiteY3" fmla="*/ 1788468 h 1858249"/>
                <a:gd name="connsiteX4" fmla="*/ 0 w 1874520"/>
                <a:gd name="connsiteY4" fmla="*/ 819751 h 1858249"/>
                <a:gd name="connsiteX5" fmla="*/ 350520 w 1874520"/>
                <a:gd name="connsiteY5" fmla="*/ 190500 h 1858249"/>
                <a:gd name="connsiteX0" fmla="*/ 1219200 w 1874520"/>
                <a:gd name="connsiteY0" fmla="*/ 0 h 1851565"/>
                <a:gd name="connsiteX1" fmla="*/ 1874520 w 1874520"/>
                <a:gd name="connsiteY1" fmla="*/ 152400 h 1851565"/>
                <a:gd name="connsiteX2" fmla="*/ 1874520 w 1874520"/>
                <a:gd name="connsiteY2" fmla="*/ 1802731 h 1851565"/>
                <a:gd name="connsiteX3" fmla="*/ 549326 w 1874520"/>
                <a:gd name="connsiteY3" fmla="*/ 1780848 h 1851565"/>
                <a:gd name="connsiteX4" fmla="*/ 0 w 1874520"/>
                <a:gd name="connsiteY4" fmla="*/ 819751 h 1851565"/>
                <a:gd name="connsiteX5" fmla="*/ 350520 w 1874520"/>
                <a:gd name="connsiteY5" fmla="*/ 190500 h 1851565"/>
                <a:gd name="connsiteX0" fmla="*/ 1219200 w 1874520"/>
                <a:gd name="connsiteY0" fmla="*/ 0 h 1851565"/>
                <a:gd name="connsiteX1" fmla="*/ 1874520 w 1874520"/>
                <a:gd name="connsiteY1" fmla="*/ 152400 h 1851565"/>
                <a:gd name="connsiteX2" fmla="*/ 1874520 w 1874520"/>
                <a:gd name="connsiteY2" fmla="*/ 1802731 h 1851565"/>
                <a:gd name="connsiteX3" fmla="*/ 549326 w 1874520"/>
                <a:gd name="connsiteY3" fmla="*/ 1780848 h 1851565"/>
                <a:gd name="connsiteX4" fmla="*/ 0 w 1874520"/>
                <a:gd name="connsiteY4" fmla="*/ 819751 h 1851565"/>
                <a:gd name="connsiteX5" fmla="*/ 350520 w 1874520"/>
                <a:gd name="connsiteY5" fmla="*/ 190500 h 1851565"/>
                <a:gd name="connsiteX0" fmla="*/ 1219200 w 1874520"/>
                <a:gd name="connsiteY0" fmla="*/ 0 h 1851565"/>
                <a:gd name="connsiteX1" fmla="*/ 1874520 w 1874520"/>
                <a:gd name="connsiteY1" fmla="*/ 152400 h 1851565"/>
                <a:gd name="connsiteX2" fmla="*/ 1874520 w 1874520"/>
                <a:gd name="connsiteY2" fmla="*/ 1802731 h 1851565"/>
                <a:gd name="connsiteX3" fmla="*/ 549326 w 1874520"/>
                <a:gd name="connsiteY3" fmla="*/ 1780848 h 1851565"/>
                <a:gd name="connsiteX4" fmla="*/ 0 w 1874520"/>
                <a:gd name="connsiteY4" fmla="*/ 819751 h 1851565"/>
                <a:gd name="connsiteX5" fmla="*/ 350520 w 1874520"/>
                <a:gd name="connsiteY5" fmla="*/ 190500 h 1851565"/>
                <a:gd name="connsiteX0" fmla="*/ 1219200 w 1874520"/>
                <a:gd name="connsiteY0" fmla="*/ 0 h 1838279"/>
                <a:gd name="connsiteX1" fmla="*/ 1874520 w 1874520"/>
                <a:gd name="connsiteY1" fmla="*/ 152400 h 1838279"/>
                <a:gd name="connsiteX2" fmla="*/ 1874520 w 1874520"/>
                <a:gd name="connsiteY2" fmla="*/ 1802731 h 1838279"/>
                <a:gd name="connsiteX3" fmla="*/ 572186 w 1874520"/>
                <a:gd name="connsiteY3" fmla="*/ 1765608 h 1838279"/>
                <a:gd name="connsiteX4" fmla="*/ 0 w 1874520"/>
                <a:gd name="connsiteY4" fmla="*/ 819751 h 1838279"/>
                <a:gd name="connsiteX5" fmla="*/ 350520 w 1874520"/>
                <a:gd name="connsiteY5" fmla="*/ 190500 h 1838279"/>
                <a:gd name="connsiteX0" fmla="*/ 1219200 w 1874520"/>
                <a:gd name="connsiteY0" fmla="*/ 0 h 1838279"/>
                <a:gd name="connsiteX1" fmla="*/ 1874520 w 1874520"/>
                <a:gd name="connsiteY1" fmla="*/ 152400 h 1838279"/>
                <a:gd name="connsiteX2" fmla="*/ 1874520 w 1874520"/>
                <a:gd name="connsiteY2" fmla="*/ 1802731 h 1838279"/>
                <a:gd name="connsiteX3" fmla="*/ 572186 w 1874520"/>
                <a:gd name="connsiteY3" fmla="*/ 1765608 h 1838279"/>
                <a:gd name="connsiteX4" fmla="*/ 0 w 1874520"/>
                <a:gd name="connsiteY4" fmla="*/ 819751 h 1838279"/>
                <a:gd name="connsiteX5" fmla="*/ 350520 w 1874520"/>
                <a:gd name="connsiteY5" fmla="*/ 190500 h 1838279"/>
                <a:gd name="connsiteX0" fmla="*/ 1219200 w 1874520"/>
                <a:gd name="connsiteY0" fmla="*/ 0 h 3594426"/>
                <a:gd name="connsiteX1" fmla="*/ 1874520 w 1874520"/>
                <a:gd name="connsiteY1" fmla="*/ 152400 h 3594426"/>
                <a:gd name="connsiteX2" fmla="*/ 1874520 w 1874520"/>
                <a:gd name="connsiteY2" fmla="*/ 1802731 h 3594426"/>
                <a:gd name="connsiteX3" fmla="*/ 572186 w 1874520"/>
                <a:gd name="connsiteY3" fmla="*/ 3594408 h 3594426"/>
                <a:gd name="connsiteX4" fmla="*/ 572186 w 1874520"/>
                <a:gd name="connsiteY4" fmla="*/ 1765608 h 3594426"/>
                <a:gd name="connsiteX5" fmla="*/ 0 w 1874520"/>
                <a:gd name="connsiteY5" fmla="*/ 819751 h 3594426"/>
                <a:gd name="connsiteX6" fmla="*/ 350520 w 1874520"/>
                <a:gd name="connsiteY6" fmla="*/ 190500 h 3594426"/>
                <a:gd name="connsiteX0" fmla="*/ 1219200 w 1874520"/>
                <a:gd name="connsiteY0" fmla="*/ 0 h 3594426"/>
                <a:gd name="connsiteX1" fmla="*/ 1874520 w 1874520"/>
                <a:gd name="connsiteY1" fmla="*/ 152400 h 3594426"/>
                <a:gd name="connsiteX2" fmla="*/ 1874520 w 1874520"/>
                <a:gd name="connsiteY2" fmla="*/ 1802731 h 3594426"/>
                <a:gd name="connsiteX3" fmla="*/ 572186 w 1874520"/>
                <a:gd name="connsiteY3" fmla="*/ 3594408 h 3594426"/>
                <a:gd name="connsiteX4" fmla="*/ 572186 w 1874520"/>
                <a:gd name="connsiteY4" fmla="*/ 1765608 h 3594426"/>
                <a:gd name="connsiteX5" fmla="*/ 0 w 1874520"/>
                <a:gd name="connsiteY5" fmla="*/ 819751 h 3594426"/>
                <a:gd name="connsiteX6" fmla="*/ 350520 w 1874520"/>
                <a:gd name="connsiteY6" fmla="*/ 190500 h 3594426"/>
                <a:gd name="connsiteX0" fmla="*/ 1219200 w 1874520"/>
                <a:gd name="connsiteY0" fmla="*/ 0 h 3594426"/>
                <a:gd name="connsiteX1" fmla="*/ 1874520 w 1874520"/>
                <a:gd name="connsiteY1" fmla="*/ 152400 h 3594426"/>
                <a:gd name="connsiteX2" fmla="*/ 1874520 w 1874520"/>
                <a:gd name="connsiteY2" fmla="*/ 1802731 h 3594426"/>
                <a:gd name="connsiteX3" fmla="*/ 572186 w 1874520"/>
                <a:gd name="connsiteY3" fmla="*/ 3594408 h 3594426"/>
                <a:gd name="connsiteX4" fmla="*/ 572186 w 1874520"/>
                <a:gd name="connsiteY4" fmla="*/ 1765608 h 3594426"/>
                <a:gd name="connsiteX5" fmla="*/ 0 w 1874520"/>
                <a:gd name="connsiteY5" fmla="*/ 819751 h 3594426"/>
                <a:gd name="connsiteX6" fmla="*/ 350520 w 1874520"/>
                <a:gd name="connsiteY6" fmla="*/ 190500 h 3594426"/>
                <a:gd name="connsiteX0" fmla="*/ 1219200 w 1874520"/>
                <a:gd name="connsiteY0" fmla="*/ 0 h 3685807"/>
                <a:gd name="connsiteX1" fmla="*/ 1874520 w 1874520"/>
                <a:gd name="connsiteY1" fmla="*/ 152400 h 3685807"/>
                <a:gd name="connsiteX2" fmla="*/ 1844040 w 1874520"/>
                <a:gd name="connsiteY2" fmla="*/ 3555331 h 3685807"/>
                <a:gd name="connsiteX3" fmla="*/ 572186 w 1874520"/>
                <a:gd name="connsiteY3" fmla="*/ 3594408 h 3685807"/>
                <a:gd name="connsiteX4" fmla="*/ 572186 w 1874520"/>
                <a:gd name="connsiteY4" fmla="*/ 1765608 h 3685807"/>
                <a:gd name="connsiteX5" fmla="*/ 0 w 1874520"/>
                <a:gd name="connsiteY5" fmla="*/ 819751 h 3685807"/>
                <a:gd name="connsiteX6" fmla="*/ 350520 w 1874520"/>
                <a:gd name="connsiteY6" fmla="*/ 190500 h 3685807"/>
                <a:gd name="connsiteX0" fmla="*/ 1219200 w 1874520"/>
                <a:gd name="connsiteY0" fmla="*/ 0 h 3608011"/>
                <a:gd name="connsiteX1" fmla="*/ 1874520 w 1874520"/>
                <a:gd name="connsiteY1" fmla="*/ 152400 h 3608011"/>
                <a:gd name="connsiteX2" fmla="*/ 1844040 w 1874520"/>
                <a:gd name="connsiteY2" fmla="*/ 3555331 h 3608011"/>
                <a:gd name="connsiteX3" fmla="*/ 572186 w 1874520"/>
                <a:gd name="connsiteY3" fmla="*/ 3594408 h 3608011"/>
                <a:gd name="connsiteX4" fmla="*/ 572186 w 1874520"/>
                <a:gd name="connsiteY4" fmla="*/ 1765608 h 3608011"/>
                <a:gd name="connsiteX5" fmla="*/ 0 w 1874520"/>
                <a:gd name="connsiteY5" fmla="*/ 819751 h 3608011"/>
                <a:gd name="connsiteX6" fmla="*/ 350520 w 1874520"/>
                <a:gd name="connsiteY6" fmla="*/ 190500 h 3608011"/>
                <a:gd name="connsiteX0" fmla="*/ 1219200 w 1874520"/>
                <a:gd name="connsiteY0" fmla="*/ 0 h 3608011"/>
                <a:gd name="connsiteX1" fmla="*/ 1874520 w 1874520"/>
                <a:gd name="connsiteY1" fmla="*/ 152400 h 3608011"/>
                <a:gd name="connsiteX2" fmla="*/ 1829486 w 1874520"/>
                <a:gd name="connsiteY2" fmla="*/ 1857047 h 3608011"/>
                <a:gd name="connsiteX3" fmla="*/ 1844040 w 1874520"/>
                <a:gd name="connsiteY3" fmla="*/ 3555331 h 3608011"/>
                <a:gd name="connsiteX4" fmla="*/ 572186 w 1874520"/>
                <a:gd name="connsiteY4" fmla="*/ 3594408 h 3608011"/>
                <a:gd name="connsiteX5" fmla="*/ 572186 w 1874520"/>
                <a:gd name="connsiteY5" fmla="*/ 1765608 h 3608011"/>
                <a:gd name="connsiteX6" fmla="*/ 0 w 1874520"/>
                <a:gd name="connsiteY6" fmla="*/ 819751 h 3608011"/>
                <a:gd name="connsiteX7" fmla="*/ 350520 w 1874520"/>
                <a:gd name="connsiteY7" fmla="*/ 190500 h 3608011"/>
                <a:gd name="connsiteX0" fmla="*/ 1219200 w 1874520"/>
                <a:gd name="connsiteY0" fmla="*/ 0 h 3608011"/>
                <a:gd name="connsiteX1" fmla="*/ 1874520 w 1874520"/>
                <a:gd name="connsiteY1" fmla="*/ 152400 h 3608011"/>
                <a:gd name="connsiteX2" fmla="*/ 1829486 w 1874520"/>
                <a:gd name="connsiteY2" fmla="*/ 1857047 h 3608011"/>
                <a:gd name="connsiteX3" fmla="*/ 1844040 w 1874520"/>
                <a:gd name="connsiteY3" fmla="*/ 3555331 h 3608011"/>
                <a:gd name="connsiteX4" fmla="*/ 572186 w 1874520"/>
                <a:gd name="connsiteY4" fmla="*/ 3594408 h 3608011"/>
                <a:gd name="connsiteX5" fmla="*/ 572186 w 1874520"/>
                <a:gd name="connsiteY5" fmla="*/ 1765608 h 3608011"/>
                <a:gd name="connsiteX6" fmla="*/ 0 w 1874520"/>
                <a:gd name="connsiteY6" fmla="*/ 819751 h 3608011"/>
                <a:gd name="connsiteX7" fmla="*/ 350520 w 1874520"/>
                <a:gd name="connsiteY7" fmla="*/ 190500 h 3608011"/>
                <a:gd name="connsiteX0" fmla="*/ 1219200 w 1981959"/>
                <a:gd name="connsiteY0" fmla="*/ 0 h 3608011"/>
                <a:gd name="connsiteX1" fmla="*/ 1874520 w 1981959"/>
                <a:gd name="connsiteY1" fmla="*/ 152400 h 3608011"/>
                <a:gd name="connsiteX2" fmla="*/ 1829486 w 1981959"/>
                <a:gd name="connsiteY2" fmla="*/ 1857047 h 3608011"/>
                <a:gd name="connsiteX3" fmla="*/ 1844040 w 1981959"/>
                <a:gd name="connsiteY3" fmla="*/ 3555331 h 3608011"/>
                <a:gd name="connsiteX4" fmla="*/ 572186 w 1981959"/>
                <a:gd name="connsiteY4" fmla="*/ 3594408 h 3608011"/>
                <a:gd name="connsiteX5" fmla="*/ 572186 w 1981959"/>
                <a:gd name="connsiteY5" fmla="*/ 1765608 h 3608011"/>
                <a:gd name="connsiteX6" fmla="*/ 0 w 1981959"/>
                <a:gd name="connsiteY6" fmla="*/ 819751 h 3608011"/>
                <a:gd name="connsiteX7" fmla="*/ 350520 w 1981959"/>
                <a:gd name="connsiteY7" fmla="*/ 190500 h 3608011"/>
                <a:gd name="connsiteX0" fmla="*/ 1219200 w 1987305"/>
                <a:gd name="connsiteY0" fmla="*/ 0 h 3608011"/>
                <a:gd name="connsiteX1" fmla="*/ 1874520 w 1987305"/>
                <a:gd name="connsiteY1" fmla="*/ 152400 h 3608011"/>
                <a:gd name="connsiteX2" fmla="*/ 1837106 w 1987305"/>
                <a:gd name="connsiteY2" fmla="*/ 1780847 h 3608011"/>
                <a:gd name="connsiteX3" fmla="*/ 1844040 w 1987305"/>
                <a:gd name="connsiteY3" fmla="*/ 3555331 h 3608011"/>
                <a:gd name="connsiteX4" fmla="*/ 572186 w 1987305"/>
                <a:gd name="connsiteY4" fmla="*/ 3594408 h 3608011"/>
                <a:gd name="connsiteX5" fmla="*/ 572186 w 1987305"/>
                <a:gd name="connsiteY5" fmla="*/ 1765608 h 3608011"/>
                <a:gd name="connsiteX6" fmla="*/ 0 w 1987305"/>
                <a:gd name="connsiteY6" fmla="*/ 819751 h 3608011"/>
                <a:gd name="connsiteX7" fmla="*/ 350520 w 1987305"/>
                <a:gd name="connsiteY7" fmla="*/ 190500 h 3608011"/>
                <a:gd name="connsiteX0" fmla="*/ 1219200 w 2058509"/>
                <a:gd name="connsiteY0" fmla="*/ 0 h 3608011"/>
                <a:gd name="connsiteX1" fmla="*/ 1874520 w 2058509"/>
                <a:gd name="connsiteY1" fmla="*/ 152400 h 3608011"/>
                <a:gd name="connsiteX2" fmla="*/ 2058086 w 2058509"/>
                <a:gd name="connsiteY2" fmla="*/ 797867 h 3608011"/>
                <a:gd name="connsiteX3" fmla="*/ 1837106 w 2058509"/>
                <a:gd name="connsiteY3" fmla="*/ 1780847 h 3608011"/>
                <a:gd name="connsiteX4" fmla="*/ 1844040 w 2058509"/>
                <a:gd name="connsiteY4" fmla="*/ 3555331 h 3608011"/>
                <a:gd name="connsiteX5" fmla="*/ 572186 w 2058509"/>
                <a:gd name="connsiteY5" fmla="*/ 3594408 h 3608011"/>
                <a:gd name="connsiteX6" fmla="*/ 572186 w 2058509"/>
                <a:gd name="connsiteY6" fmla="*/ 1765608 h 3608011"/>
                <a:gd name="connsiteX7" fmla="*/ 0 w 2058509"/>
                <a:gd name="connsiteY7" fmla="*/ 819751 h 3608011"/>
                <a:gd name="connsiteX8" fmla="*/ 350520 w 2058509"/>
                <a:gd name="connsiteY8" fmla="*/ 190500 h 3608011"/>
                <a:gd name="connsiteX0" fmla="*/ 1219200 w 2058509"/>
                <a:gd name="connsiteY0" fmla="*/ 0 h 3608011"/>
                <a:gd name="connsiteX1" fmla="*/ 1874520 w 2058509"/>
                <a:gd name="connsiteY1" fmla="*/ 152400 h 3608011"/>
                <a:gd name="connsiteX2" fmla="*/ 2058086 w 2058509"/>
                <a:gd name="connsiteY2" fmla="*/ 797867 h 3608011"/>
                <a:gd name="connsiteX3" fmla="*/ 1837106 w 2058509"/>
                <a:gd name="connsiteY3" fmla="*/ 1780847 h 3608011"/>
                <a:gd name="connsiteX4" fmla="*/ 1844040 w 2058509"/>
                <a:gd name="connsiteY4" fmla="*/ 3555331 h 3608011"/>
                <a:gd name="connsiteX5" fmla="*/ 572186 w 2058509"/>
                <a:gd name="connsiteY5" fmla="*/ 3594408 h 3608011"/>
                <a:gd name="connsiteX6" fmla="*/ 572186 w 2058509"/>
                <a:gd name="connsiteY6" fmla="*/ 1765608 h 3608011"/>
                <a:gd name="connsiteX7" fmla="*/ 0 w 2058509"/>
                <a:gd name="connsiteY7" fmla="*/ 819751 h 3608011"/>
                <a:gd name="connsiteX8" fmla="*/ 350520 w 2058509"/>
                <a:gd name="connsiteY8" fmla="*/ 190500 h 3608011"/>
                <a:gd name="connsiteX0" fmla="*/ 1219200 w 2058509"/>
                <a:gd name="connsiteY0" fmla="*/ 0 h 3608011"/>
                <a:gd name="connsiteX1" fmla="*/ 1874520 w 2058509"/>
                <a:gd name="connsiteY1" fmla="*/ 152400 h 3608011"/>
                <a:gd name="connsiteX2" fmla="*/ 2058086 w 2058509"/>
                <a:gd name="connsiteY2" fmla="*/ 797867 h 3608011"/>
                <a:gd name="connsiteX3" fmla="*/ 1829486 w 2058509"/>
                <a:gd name="connsiteY3" fmla="*/ 1666547 h 3608011"/>
                <a:gd name="connsiteX4" fmla="*/ 1844040 w 2058509"/>
                <a:gd name="connsiteY4" fmla="*/ 3555331 h 3608011"/>
                <a:gd name="connsiteX5" fmla="*/ 572186 w 2058509"/>
                <a:gd name="connsiteY5" fmla="*/ 3594408 h 3608011"/>
                <a:gd name="connsiteX6" fmla="*/ 572186 w 2058509"/>
                <a:gd name="connsiteY6" fmla="*/ 1765608 h 3608011"/>
                <a:gd name="connsiteX7" fmla="*/ 0 w 2058509"/>
                <a:gd name="connsiteY7" fmla="*/ 819751 h 3608011"/>
                <a:gd name="connsiteX8" fmla="*/ 350520 w 2058509"/>
                <a:gd name="connsiteY8" fmla="*/ 190500 h 3608011"/>
                <a:gd name="connsiteX0" fmla="*/ 1219200 w 2058509"/>
                <a:gd name="connsiteY0" fmla="*/ 0 h 3608011"/>
                <a:gd name="connsiteX1" fmla="*/ 1874520 w 2058509"/>
                <a:gd name="connsiteY1" fmla="*/ 152400 h 3608011"/>
                <a:gd name="connsiteX2" fmla="*/ 2058086 w 2058509"/>
                <a:gd name="connsiteY2" fmla="*/ 797867 h 3608011"/>
                <a:gd name="connsiteX3" fmla="*/ 1829486 w 2058509"/>
                <a:gd name="connsiteY3" fmla="*/ 1666547 h 3608011"/>
                <a:gd name="connsiteX4" fmla="*/ 1844040 w 2058509"/>
                <a:gd name="connsiteY4" fmla="*/ 3555331 h 3608011"/>
                <a:gd name="connsiteX5" fmla="*/ 572186 w 2058509"/>
                <a:gd name="connsiteY5" fmla="*/ 3594408 h 3608011"/>
                <a:gd name="connsiteX6" fmla="*/ 572186 w 2058509"/>
                <a:gd name="connsiteY6" fmla="*/ 1765608 h 3608011"/>
                <a:gd name="connsiteX7" fmla="*/ 0 w 2058509"/>
                <a:gd name="connsiteY7" fmla="*/ 819751 h 3608011"/>
                <a:gd name="connsiteX8" fmla="*/ 350520 w 2058509"/>
                <a:gd name="connsiteY8" fmla="*/ 190500 h 3608011"/>
                <a:gd name="connsiteX0" fmla="*/ 1219200 w 2063846"/>
                <a:gd name="connsiteY0" fmla="*/ 0 h 3608011"/>
                <a:gd name="connsiteX1" fmla="*/ 1874520 w 2063846"/>
                <a:gd name="connsiteY1" fmla="*/ 152400 h 3608011"/>
                <a:gd name="connsiteX2" fmla="*/ 1959026 w 2063846"/>
                <a:gd name="connsiteY2" fmla="*/ 523547 h 3608011"/>
                <a:gd name="connsiteX3" fmla="*/ 2058086 w 2063846"/>
                <a:gd name="connsiteY3" fmla="*/ 797867 h 3608011"/>
                <a:gd name="connsiteX4" fmla="*/ 1829486 w 2063846"/>
                <a:gd name="connsiteY4" fmla="*/ 1666547 h 3608011"/>
                <a:gd name="connsiteX5" fmla="*/ 1844040 w 2063846"/>
                <a:gd name="connsiteY5" fmla="*/ 3555331 h 3608011"/>
                <a:gd name="connsiteX6" fmla="*/ 572186 w 2063846"/>
                <a:gd name="connsiteY6" fmla="*/ 3594408 h 3608011"/>
                <a:gd name="connsiteX7" fmla="*/ 572186 w 2063846"/>
                <a:gd name="connsiteY7" fmla="*/ 1765608 h 3608011"/>
                <a:gd name="connsiteX8" fmla="*/ 0 w 2063846"/>
                <a:gd name="connsiteY8" fmla="*/ 819751 h 3608011"/>
                <a:gd name="connsiteX9" fmla="*/ 350520 w 2063846"/>
                <a:gd name="connsiteY9" fmla="*/ 190500 h 3608011"/>
                <a:gd name="connsiteX0" fmla="*/ 1219200 w 2066156"/>
                <a:gd name="connsiteY0" fmla="*/ 0 h 3608011"/>
                <a:gd name="connsiteX1" fmla="*/ 1874520 w 2066156"/>
                <a:gd name="connsiteY1" fmla="*/ 152400 h 3608011"/>
                <a:gd name="connsiteX2" fmla="*/ 1959026 w 2066156"/>
                <a:gd name="connsiteY2" fmla="*/ 523547 h 3608011"/>
                <a:gd name="connsiteX3" fmla="*/ 2058086 w 2066156"/>
                <a:gd name="connsiteY3" fmla="*/ 797867 h 3608011"/>
                <a:gd name="connsiteX4" fmla="*/ 1829486 w 2066156"/>
                <a:gd name="connsiteY4" fmla="*/ 1666547 h 3608011"/>
                <a:gd name="connsiteX5" fmla="*/ 1844040 w 2066156"/>
                <a:gd name="connsiteY5" fmla="*/ 3555331 h 3608011"/>
                <a:gd name="connsiteX6" fmla="*/ 572186 w 2066156"/>
                <a:gd name="connsiteY6" fmla="*/ 3594408 h 3608011"/>
                <a:gd name="connsiteX7" fmla="*/ 572186 w 2066156"/>
                <a:gd name="connsiteY7" fmla="*/ 1765608 h 3608011"/>
                <a:gd name="connsiteX8" fmla="*/ 0 w 2066156"/>
                <a:gd name="connsiteY8" fmla="*/ 819751 h 3608011"/>
                <a:gd name="connsiteX9" fmla="*/ 350520 w 2066156"/>
                <a:gd name="connsiteY9" fmla="*/ 190500 h 3608011"/>
                <a:gd name="connsiteX0" fmla="*/ 1219200 w 2058086"/>
                <a:gd name="connsiteY0" fmla="*/ 0 h 3608011"/>
                <a:gd name="connsiteX1" fmla="*/ 1874520 w 2058086"/>
                <a:gd name="connsiteY1" fmla="*/ 152400 h 3608011"/>
                <a:gd name="connsiteX2" fmla="*/ 1959026 w 2058086"/>
                <a:gd name="connsiteY2" fmla="*/ 523547 h 3608011"/>
                <a:gd name="connsiteX3" fmla="*/ 2058086 w 2058086"/>
                <a:gd name="connsiteY3" fmla="*/ 797867 h 3608011"/>
                <a:gd name="connsiteX4" fmla="*/ 1829486 w 2058086"/>
                <a:gd name="connsiteY4" fmla="*/ 1666547 h 3608011"/>
                <a:gd name="connsiteX5" fmla="*/ 1844040 w 2058086"/>
                <a:gd name="connsiteY5" fmla="*/ 3555331 h 3608011"/>
                <a:gd name="connsiteX6" fmla="*/ 572186 w 2058086"/>
                <a:gd name="connsiteY6" fmla="*/ 3594408 h 3608011"/>
                <a:gd name="connsiteX7" fmla="*/ 572186 w 2058086"/>
                <a:gd name="connsiteY7" fmla="*/ 1765608 h 3608011"/>
                <a:gd name="connsiteX8" fmla="*/ 0 w 2058086"/>
                <a:gd name="connsiteY8" fmla="*/ 819751 h 3608011"/>
                <a:gd name="connsiteX9" fmla="*/ 350520 w 2058086"/>
                <a:gd name="connsiteY9" fmla="*/ 190500 h 3608011"/>
                <a:gd name="connsiteX0" fmla="*/ 1219200 w 2058086"/>
                <a:gd name="connsiteY0" fmla="*/ 0 h 3608011"/>
                <a:gd name="connsiteX1" fmla="*/ 1874520 w 2058086"/>
                <a:gd name="connsiteY1" fmla="*/ 152400 h 3608011"/>
                <a:gd name="connsiteX2" fmla="*/ 1959026 w 2058086"/>
                <a:gd name="connsiteY2" fmla="*/ 523547 h 3608011"/>
                <a:gd name="connsiteX3" fmla="*/ 2058086 w 2058086"/>
                <a:gd name="connsiteY3" fmla="*/ 797867 h 3608011"/>
                <a:gd name="connsiteX4" fmla="*/ 1829486 w 2058086"/>
                <a:gd name="connsiteY4" fmla="*/ 1666547 h 3608011"/>
                <a:gd name="connsiteX5" fmla="*/ 1844040 w 2058086"/>
                <a:gd name="connsiteY5" fmla="*/ 3555331 h 3608011"/>
                <a:gd name="connsiteX6" fmla="*/ 572186 w 2058086"/>
                <a:gd name="connsiteY6" fmla="*/ 3594408 h 3608011"/>
                <a:gd name="connsiteX7" fmla="*/ 572186 w 2058086"/>
                <a:gd name="connsiteY7" fmla="*/ 1765608 h 3608011"/>
                <a:gd name="connsiteX8" fmla="*/ 0 w 2058086"/>
                <a:gd name="connsiteY8" fmla="*/ 819751 h 3608011"/>
                <a:gd name="connsiteX9" fmla="*/ 350520 w 2058086"/>
                <a:gd name="connsiteY9" fmla="*/ 190500 h 3608011"/>
                <a:gd name="connsiteX0" fmla="*/ 1219200 w 2058086"/>
                <a:gd name="connsiteY0" fmla="*/ 0 h 3608011"/>
                <a:gd name="connsiteX1" fmla="*/ 1448485 w 2058086"/>
                <a:gd name="connsiteY1" fmla="*/ 195887 h 3608011"/>
                <a:gd name="connsiteX2" fmla="*/ 1874520 w 2058086"/>
                <a:gd name="connsiteY2" fmla="*/ 152400 h 3608011"/>
                <a:gd name="connsiteX3" fmla="*/ 1959026 w 2058086"/>
                <a:gd name="connsiteY3" fmla="*/ 523547 h 3608011"/>
                <a:gd name="connsiteX4" fmla="*/ 2058086 w 2058086"/>
                <a:gd name="connsiteY4" fmla="*/ 797867 h 3608011"/>
                <a:gd name="connsiteX5" fmla="*/ 1829486 w 2058086"/>
                <a:gd name="connsiteY5" fmla="*/ 1666547 h 3608011"/>
                <a:gd name="connsiteX6" fmla="*/ 1844040 w 2058086"/>
                <a:gd name="connsiteY6" fmla="*/ 3555331 h 3608011"/>
                <a:gd name="connsiteX7" fmla="*/ 572186 w 2058086"/>
                <a:gd name="connsiteY7" fmla="*/ 3594408 h 3608011"/>
                <a:gd name="connsiteX8" fmla="*/ 572186 w 2058086"/>
                <a:gd name="connsiteY8" fmla="*/ 1765608 h 3608011"/>
                <a:gd name="connsiteX9" fmla="*/ 0 w 2058086"/>
                <a:gd name="connsiteY9" fmla="*/ 819751 h 3608011"/>
                <a:gd name="connsiteX10" fmla="*/ 350520 w 2058086"/>
                <a:gd name="connsiteY10" fmla="*/ 190500 h 3608011"/>
                <a:gd name="connsiteX0" fmla="*/ 1219200 w 2058086"/>
                <a:gd name="connsiteY0" fmla="*/ 0 h 3608011"/>
                <a:gd name="connsiteX1" fmla="*/ 1448485 w 2058086"/>
                <a:gd name="connsiteY1" fmla="*/ 195887 h 3608011"/>
                <a:gd name="connsiteX2" fmla="*/ 1653540 w 2058086"/>
                <a:gd name="connsiteY2" fmla="*/ 281940 h 3608011"/>
                <a:gd name="connsiteX3" fmla="*/ 1959026 w 2058086"/>
                <a:gd name="connsiteY3" fmla="*/ 523547 h 3608011"/>
                <a:gd name="connsiteX4" fmla="*/ 2058086 w 2058086"/>
                <a:gd name="connsiteY4" fmla="*/ 797867 h 3608011"/>
                <a:gd name="connsiteX5" fmla="*/ 1829486 w 2058086"/>
                <a:gd name="connsiteY5" fmla="*/ 1666547 h 3608011"/>
                <a:gd name="connsiteX6" fmla="*/ 1844040 w 2058086"/>
                <a:gd name="connsiteY6" fmla="*/ 3555331 h 3608011"/>
                <a:gd name="connsiteX7" fmla="*/ 572186 w 2058086"/>
                <a:gd name="connsiteY7" fmla="*/ 3594408 h 3608011"/>
                <a:gd name="connsiteX8" fmla="*/ 572186 w 2058086"/>
                <a:gd name="connsiteY8" fmla="*/ 1765608 h 3608011"/>
                <a:gd name="connsiteX9" fmla="*/ 0 w 2058086"/>
                <a:gd name="connsiteY9" fmla="*/ 819751 h 3608011"/>
                <a:gd name="connsiteX10" fmla="*/ 350520 w 2058086"/>
                <a:gd name="connsiteY10" fmla="*/ 190500 h 3608011"/>
                <a:gd name="connsiteX0" fmla="*/ 1219200 w 2058086"/>
                <a:gd name="connsiteY0" fmla="*/ 0 h 3608011"/>
                <a:gd name="connsiteX1" fmla="*/ 1478965 w 2058086"/>
                <a:gd name="connsiteY1" fmla="*/ 264467 h 3608011"/>
                <a:gd name="connsiteX2" fmla="*/ 1653540 w 2058086"/>
                <a:gd name="connsiteY2" fmla="*/ 281940 h 3608011"/>
                <a:gd name="connsiteX3" fmla="*/ 1959026 w 2058086"/>
                <a:gd name="connsiteY3" fmla="*/ 523547 h 3608011"/>
                <a:gd name="connsiteX4" fmla="*/ 2058086 w 2058086"/>
                <a:gd name="connsiteY4" fmla="*/ 797867 h 3608011"/>
                <a:gd name="connsiteX5" fmla="*/ 1829486 w 2058086"/>
                <a:gd name="connsiteY5" fmla="*/ 1666547 h 3608011"/>
                <a:gd name="connsiteX6" fmla="*/ 1844040 w 2058086"/>
                <a:gd name="connsiteY6" fmla="*/ 3555331 h 3608011"/>
                <a:gd name="connsiteX7" fmla="*/ 572186 w 2058086"/>
                <a:gd name="connsiteY7" fmla="*/ 3594408 h 3608011"/>
                <a:gd name="connsiteX8" fmla="*/ 572186 w 2058086"/>
                <a:gd name="connsiteY8" fmla="*/ 1765608 h 3608011"/>
                <a:gd name="connsiteX9" fmla="*/ 0 w 2058086"/>
                <a:gd name="connsiteY9" fmla="*/ 819751 h 3608011"/>
                <a:gd name="connsiteX10" fmla="*/ 350520 w 2058086"/>
                <a:gd name="connsiteY10" fmla="*/ 190500 h 3608011"/>
                <a:gd name="connsiteX0" fmla="*/ 922020 w 2058086"/>
                <a:gd name="connsiteY0" fmla="*/ 0 h 3950911"/>
                <a:gd name="connsiteX1" fmla="*/ 1478965 w 2058086"/>
                <a:gd name="connsiteY1" fmla="*/ 607367 h 3950911"/>
                <a:gd name="connsiteX2" fmla="*/ 1653540 w 2058086"/>
                <a:gd name="connsiteY2" fmla="*/ 624840 h 3950911"/>
                <a:gd name="connsiteX3" fmla="*/ 1959026 w 2058086"/>
                <a:gd name="connsiteY3" fmla="*/ 866447 h 3950911"/>
                <a:gd name="connsiteX4" fmla="*/ 2058086 w 2058086"/>
                <a:gd name="connsiteY4" fmla="*/ 1140767 h 3950911"/>
                <a:gd name="connsiteX5" fmla="*/ 1829486 w 2058086"/>
                <a:gd name="connsiteY5" fmla="*/ 2009447 h 3950911"/>
                <a:gd name="connsiteX6" fmla="*/ 1844040 w 2058086"/>
                <a:gd name="connsiteY6" fmla="*/ 3898231 h 3950911"/>
                <a:gd name="connsiteX7" fmla="*/ 572186 w 2058086"/>
                <a:gd name="connsiteY7" fmla="*/ 3937308 h 3950911"/>
                <a:gd name="connsiteX8" fmla="*/ 572186 w 2058086"/>
                <a:gd name="connsiteY8" fmla="*/ 2108508 h 3950911"/>
                <a:gd name="connsiteX9" fmla="*/ 0 w 2058086"/>
                <a:gd name="connsiteY9" fmla="*/ 1162651 h 3950911"/>
                <a:gd name="connsiteX10" fmla="*/ 350520 w 2058086"/>
                <a:gd name="connsiteY10" fmla="*/ 533400 h 3950911"/>
                <a:gd name="connsiteX0" fmla="*/ 922020 w 2058086"/>
                <a:gd name="connsiteY0" fmla="*/ 0 h 3950911"/>
                <a:gd name="connsiteX1" fmla="*/ 1372285 w 2058086"/>
                <a:gd name="connsiteY1" fmla="*/ 508307 h 3950911"/>
                <a:gd name="connsiteX2" fmla="*/ 1478965 w 2058086"/>
                <a:gd name="connsiteY2" fmla="*/ 607367 h 3950911"/>
                <a:gd name="connsiteX3" fmla="*/ 1653540 w 2058086"/>
                <a:gd name="connsiteY3" fmla="*/ 624840 h 3950911"/>
                <a:gd name="connsiteX4" fmla="*/ 1959026 w 2058086"/>
                <a:gd name="connsiteY4" fmla="*/ 866447 h 3950911"/>
                <a:gd name="connsiteX5" fmla="*/ 2058086 w 2058086"/>
                <a:gd name="connsiteY5" fmla="*/ 1140767 h 3950911"/>
                <a:gd name="connsiteX6" fmla="*/ 1829486 w 2058086"/>
                <a:gd name="connsiteY6" fmla="*/ 2009447 h 3950911"/>
                <a:gd name="connsiteX7" fmla="*/ 1844040 w 2058086"/>
                <a:gd name="connsiteY7" fmla="*/ 3898231 h 3950911"/>
                <a:gd name="connsiteX8" fmla="*/ 572186 w 2058086"/>
                <a:gd name="connsiteY8" fmla="*/ 3937308 h 3950911"/>
                <a:gd name="connsiteX9" fmla="*/ 572186 w 2058086"/>
                <a:gd name="connsiteY9" fmla="*/ 2108508 h 3950911"/>
                <a:gd name="connsiteX10" fmla="*/ 0 w 2058086"/>
                <a:gd name="connsiteY10" fmla="*/ 1162651 h 3950911"/>
                <a:gd name="connsiteX11" fmla="*/ 350520 w 2058086"/>
                <a:gd name="connsiteY11" fmla="*/ 533400 h 3950911"/>
                <a:gd name="connsiteX0" fmla="*/ 922020 w 2058086"/>
                <a:gd name="connsiteY0" fmla="*/ 0 h 3950911"/>
                <a:gd name="connsiteX1" fmla="*/ 1235125 w 2058086"/>
                <a:gd name="connsiteY1" fmla="*/ 439727 h 3950911"/>
                <a:gd name="connsiteX2" fmla="*/ 1372285 w 2058086"/>
                <a:gd name="connsiteY2" fmla="*/ 508307 h 3950911"/>
                <a:gd name="connsiteX3" fmla="*/ 1478965 w 2058086"/>
                <a:gd name="connsiteY3" fmla="*/ 607367 h 3950911"/>
                <a:gd name="connsiteX4" fmla="*/ 1653540 w 2058086"/>
                <a:gd name="connsiteY4" fmla="*/ 624840 h 3950911"/>
                <a:gd name="connsiteX5" fmla="*/ 1959026 w 2058086"/>
                <a:gd name="connsiteY5" fmla="*/ 866447 h 3950911"/>
                <a:gd name="connsiteX6" fmla="*/ 2058086 w 2058086"/>
                <a:gd name="connsiteY6" fmla="*/ 1140767 h 3950911"/>
                <a:gd name="connsiteX7" fmla="*/ 1829486 w 2058086"/>
                <a:gd name="connsiteY7" fmla="*/ 2009447 h 3950911"/>
                <a:gd name="connsiteX8" fmla="*/ 1844040 w 2058086"/>
                <a:gd name="connsiteY8" fmla="*/ 3898231 h 3950911"/>
                <a:gd name="connsiteX9" fmla="*/ 572186 w 2058086"/>
                <a:gd name="connsiteY9" fmla="*/ 3937308 h 3950911"/>
                <a:gd name="connsiteX10" fmla="*/ 572186 w 2058086"/>
                <a:gd name="connsiteY10" fmla="*/ 2108508 h 3950911"/>
                <a:gd name="connsiteX11" fmla="*/ 0 w 2058086"/>
                <a:gd name="connsiteY11" fmla="*/ 1162651 h 3950911"/>
                <a:gd name="connsiteX12" fmla="*/ 350520 w 2058086"/>
                <a:gd name="connsiteY12" fmla="*/ 533400 h 3950911"/>
                <a:gd name="connsiteX0" fmla="*/ 922020 w 2058086"/>
                <a:gd name="connsiteY0" fmla="*/ 0 h 3950911"/>
                <a:gd name="connsiteX1" fmla="*/ 1018908 w 2058086"/>
                <a:gd name="connsiteY1" fmla="*/ 214937 h 3950911"/>
                <a:gd name="connsiteX2" fmla="*/ 1235125 w 2058086"/>
                <a:gd name="connsiteY2" fmla="*/ 439727 h 3950911"/>
                <a:gd name="connsiteX3" fmla="*/ 1372285 w 2058086"/>
                <a:gd name="connsiteY3" fmla="*/ 508307 h 3950911"/>
                <a:gd name="connsiteX4" fmla="*/ 1478965 w 2058086"/>
                <a:gd name="connsiteY4" fmla="*/ 607367 h 3950911"/>
                <a:gd name="connsiteX5" fmla="*/ 1653540 w 2058086"/>
                <a:gd name="connsiteY5" fmla="*/ 624840 h 3950911"/>
                <a:gd name="connsiteX6" fmla="*/ 1959026 w 2058086"/>
                <a:gd name="connsiteY6" fmla="*/ 866447 h 3950911"/>
                <a:gd name="connsiteX7" fmla="*/ 2058086 w 2058086"/>
                <a:gd name="connsiteY7" fmla="*/ 1140767 h 3950911"/>
                <a:gd name="connsiteX8" fmla="*/ 1829486 w 2058086"/>
                <a:gd name="connsiteY8" fmla="*/ 2009447 h 3950911"/>
                <a:gd name="connsiteX9" fmla="*/ 1844040 w 2058086"/>
                <a:gd name="connsiteY9" fmla="*/ 3898231 h 3950911"/>
                <a:gd name="connsiteX10" fmla="*/ 572186 w 2058086"/>
                <a:gd name="connsiteY10" fmla="*/ 3937308 h 3950911"/>
                <a:gd name="connsiteX11" fmla="*/ 572186 w 2058086"/>
                <a:gd name="connsiteY11" fmla="*/ 2108508 h 3950911"/>
                <a:gd name="connsiteX12" fmla="*/ 0 w 2058086"/>
                <a:gd name="connsiteY12" fmla="*/ 1162651 h 3950911"/>
                <a:gd name="connsiteX13" fmla="*/ 350520 w 2058086"/>
                <a:gd name="connsiteY13" fmla="*/ 533400 h 3950911"/>
                <a:gd name="connsiteX0" fmla="*/ 498157 w 2058086"/>
                <a:gd name="connsiteY0" fmla="*/ 0 h 3950911"/>
                <a:gd name="connsiteX1" fmla="*/ 1018908 w 2058086"/>
                <a:gd name="connsiteY1" fmla="*/ 214937 h 3950911"/>
                <a:gd name="connsiteX2" fmla="*/ 1235125 w 2058086"/>
                <a:gd name="connsiteY2" fmla="*/ 439727 h 3950911"/>
                <a:gd name="connsiteX3" fmla="*/ 1372285 w 2058086"/>
                <a:gd name="connsiteY3" fmla="*/ 508307 h 3950911"/>
                <a:gd name="connsiteX4" fmla="*/ 1478965 w 2058086"/>
                <a:gd name="connsiteY4" fmla="*/ 607367 h 3950911"/>
                <a:gd name="connsiteX5" fmla="*/ 1653540 w 2058086"/>
                <a:gd name="connsiteY5" fmla="*/ 624840 h 3950911"/>
                <a:gd name="connsiteX6" fmla="*/ 1959026 w 2058086"/>
                <a:gd name="connsiteY6" fmla="*/ 866447 h 3950911"/>
                <a:gd name="connsiteX7" fmla="*/ 2058086 w 2058086"/>
                <a:gd name="connsiteY7" fmla="*/ 1140767 h 3950911"/>
                <a:gd name="connsiteX8" fmla="*/ 1829486 w 2058086"/>
                <a:gd name="connsiteY8" fmla="*/ 2009447 h 3950911"/>
                <a:gd name="connsiteX9" fmla="*/ 1844040 w 2058086"/>
                <a:gd name="connsiteY9" fmla="*/ 3898231 h 3950911"/>
                <a:gd name="connsiteX10" fmla="*/ 572186 w 2058086"/>
                <a:gd name="connsiteY10" fmla="*/ 3937308 h 3950911"/>
                <a:gd name="connsiteX11" fmla="*/ 572186 w 2058086"/>
                <a:gd name="connsiteY11" fmla="*/ 2108508 h 3950911"/>
                <a:gd name="connsiteX12" fmla="*/ 0 w 2058086"/>
                <a:gd name="connsiteY12" fmla="*/ 1162651 h 3950911"/>
                <a:gd name="connsiteX13" fmla="*/ 350520 w 2058086"/>
                <a:gd name="connsiteY13" fmla="*/ 533400 h 3950911"/>
                <a:gd name="connsiteX0" fmla="*/ 498157 w 2058086"/>
                <a:gd name="connsiteY0" fmla="*/ 0 h 3950911"/>
                <a:gd name="connsiteX1" fmla="*/ 823645 w 2058086"/>
                <a:gd name="connsiteY1" fmla="*/ 243512 h 3950911"/>
                <a:gd name="connsiteX2" fmla="*/ 1018908 w 2058086"/>
                <a:gd name="connsiteY2" fmla="*/ 214937 h 3950911"/>
                <a:gd name="connsiteX3" fmla="*/ 1235125 w 2058086"/>
                <a:gd name="connsiteY3" fmla="*/ 439727 h 3950911"/>
                <a:gd name="connsiteX4" fmla="*/ 1372285 w 2058086"/>
                <a:gd name="connsiteY4" fmla="*/ 508307 h 3950911"/>
                <a:gd name="connsiteX5" fmla="*/ 1478965 w 2058086"/>
                <a:gd name="connsiteY5" fmla="*/ 607367 h 3950911"/>
                <a:gd name="connsiteX6" fmla="*/ 1653540 w 2058086"/>
                <a:gd name="connsiteY6" fmla="*/ 624840 h 3950911"/>
                <a:gd name="connsiteX7" fmla="*/ 1959026 w 2058086"/>
                <a:gd name="connsiteY7" fmla="*/ 866447 h 3950911"/>
                <a:gd name="connsiteX8" fmla="*/ 2058086 w 2058086"/>
                <a:gd name="connsiteY8" fmla="*/ 1140767 h 3950911"/>
                <a:gd name="connsiteX9" fmla="*/ 1829486 w 2058086"/>
                <a:gd name="connsiteY9" fmla="*/ 2009447 h 3950911"/>
                <a:gd name="connsiteX10" fmla="*/ 1844040 w 2058086"/>
                <a:gd name="connsiteY10" fmla="*/ 3898231 h 3950911"/>
                <a:gd name="connsiteX11" fmla="*/ 572186 w 2058086"/>
                <a:gd name="connsiteY11" fmla="*/ 3937308 h 3950911"/>
                <a:gd name="connsiteX12" fmla="*/ 572186 w 2058086"/>
                <a:gd name="connsiteY12" fmla="*/ 2108508 h 3950911"/>
                <a:gd name="connsiteX13" fmla="*/ 0 w 2058086"/>
                <a:gd name="connsiteY13" fmla="*/ 1162651 h 3950911"/>
                <a:gd name="connsiteX14" fmla="*/ 350520 w 2058086"/>
                <a:gd name="connsiteY14" fmla="*/ 533400 h 3950911"/>
                <a:gd name="connsiteX0" fmla="*/ 169545 w 2058086"/>
                <a:gd name="connsiteY0" fmla="*/ 0 h 4279524"/>
                <a:gd name="connsiteX1" fmla="*/ 823645 w 2058086"/>
                <a:gd name="connsiteY1" fmla="*/ 572125 h 4279524"/>
                <a:gd name="connsiteX2" fmla="*/ 1018908 w 2058086"/>
                <a:gd name="connsiteY2" fmla="*/ 543550 h 4279524"/>
                <a:gd name="connsiteX3" fmla="*/ 1235125 w 2058086"/>
                <a:gd name="connsiteY3" fmla="*/ 768340 h 4279524"/>
                <a:gd name="connsiteX4" fmla="*/ 1372285 w 2058086"/>
                <a:gd name="connsiteY4" fmla="*/ 836920 h 4279524"/>
                <a:gd name="connsiteX5" fmla="*/ 1478965 w 2058086"/>
                <a:gd name="connsiteY5" fmla="*/ 935980 h 4279524"/>
                <a:gd name="connsiteX6" fmla="*/ 1653540 w 2058086"/>
                <a:gd name="connsiteY6" fmla="*/ 953453 h 4279524"/>
                <a:gd name="connsiteX7" fmla="*/ 1959026 w 2058086"/>
                <a:gd name="connsiteY7" fmla="*/ 1195060 h 4279524"/>
                <a:gd name="connsiteX8" fmla="*/ 2058086 w 2058086"/>
                <a:gd name="connsiteY8" fmla="*/ 1469380 h 4279524"/>
                <a:gd name="connsiteX9" fmla="*/ 1829486 w 2058086"/>
                <a:gd name="connsiteY9" fmla="*/ 2338060 h 4279524"/>
                <a:gd name="connsiteX10" fmla="*/ 1844040 w 2058086"/>
                <a:gd name="connsiteY10" fmla="*/ 4226844 h 4279524"/>
                <a:gd name="connsiteX11" fmla="*/ 572186 w 2058086"/>
                <a:gd name="connsiteY11" fmla="*/ 4265921 h 4279524"/>
                <a:gd name="connsiteX12" fmla="*/ 572186 w 2058086"/>
                <a:gd name="connsiteY12" fmla="*/ 2437121 h 4279524"/>
                <a:gd name="connsiteX13" fmla="*/ 0 w 2058086"/>
                <a:gd name="connsiteY13" fmla="*/ 1491264 h 4279524"/>
                <a:gd name="connsiteX14" fmla="*/ 350520 w 2058086"/>
                <a:gd name="connsiteY14" fmla="*/ 862013 h 4279524"/>
                <a:gd name="connsiteX0" fmla="*/ 169545 w 2058086"/>
                <a:gd name="connsiteY0" fmla="*/ 0 h 4279524"/>
                <a:gd name="connsiteX1" fmla="*/ 514083 w 2058086"/>
                <a:gd name="connsiteY1" fmla="*/ 448300 h 4279524"/>
                <a:gd name="connsiteX2" fmla="*/ 823645 w 2058086"/>
                <a:gd name="connsiteY2" fmla="*/ 572125 h 4279524"/>
                <a:gd name="connsiteX3" fmla="*/ 1018908 w 2058086"/>
                <a:gd name="connsiteY3" fmla="*/ 543550 h 4279524"/>
                <a:gd name="connsiteX4" fmla="*/ 1235125 w 2058086"/>
                <a:gd name="connsiteY4" fmla="*/ 768340 h 4279524"/>
                <a:gd name="connsiteX5" fmla="*/ 1372285 w 2058086"/>
                <a:gd name="connsiteY5" fmla="*/ 836920 h 4279524"/>
                <a:gd name="connsiteX6" fmla="*/ 1478965 w 2058086"/>
                <a:gd name="connsiteY6" fmla="*/ 935980 h 4279524"/>
                <a:gd name="connsiteX7" fmla="*/ 1653540 w 2058086"/>
                <a:gd name="connsiteY7" fmla="*/ 953453 h 4279524"/>
                <a:gd name="connsiteX8" fmla="*/ 1959026 w 2058086"/>
                <a:gd name="connsiteY8" fmla="*/ 1195060 h 4279524"/>
                <a:gd name="connsiteX9" fmla="*/ 2058086 w 2058086"/>
                <a:gd name="connsiteY9" fmla="*/ 1469380 h 4279524"/>
                <a:gd name="connsiteX10" fmla="*/ 1829486 w 2058086"/>
                <a:gd name="connsiteY10" fmla="*/ 2338060 h 4279524"/>
                <a:gd name="connsiteX11" fmla="*/ 1844040 w 2058086"/>
                <a:gd name="connsiteY11" fmla="*/ 4226844 h 4279524"/>
                <a:gd name="connsiteX12" fmla="*/ 572186 w 2058086"/>
                <a:gd name="connsiteY12" fmla="*/ 4265921 h 4279524"/>
                <a:gd name="connsiteX13" fmla="*/ 572186 w 2058086"/>
                <a:gd name="connsiteY13" fmla="*/ 2437121 h 4279524"/>
                <a:gd name="connsiteX14" fmla="*/ 0 w 2058086"/>
                <a:gd name="connsiteY14" fmla="*/ 1491264 h 4279524"/>
                <a:gd name="connsiteX15" fmla="*/ 350520 w 2058086"/>
                <a:gd name="connsiteY15" fmla="*/ 862013 h 4279524"/>
                <a:gd name="connsiteX0" fmla="*/ 245745 w 2058086"/>
                <a:gd name="connsiteY0" fmla="*/ 326529 h 3844053"/>
                <a:gd name="connsiteX1" fmla="*/ 514083 w 2058086"/>
                <a:gd name="connsiteY1" fmla="*/ 12829 h 3844053"/>
                <a:gd name="connsiteX2" fmla="*/ 823645 w 2058086"/>
                <a:gd name="connsiteY2" fmla="*/ 136654 h 3844053"/>
                <a:gd name="connsiteX3" fmla="*/ 1018908 w 2058086"/>
                <a:gd name="connsiteY3" fmla="*/ 108079 h 3844053"/>
                <a:gd name="connsiteX4" fmla="*/ 1235125 w 2058086"/>
                <a:gd name="connsiteY4" fmla="*/ 332869 h 3844053"/>
                <a:gd name="connsiteX5" fmla="*/ 1372285 w 2058086"/>
                <a:gd name="connsiteY5" fmla="*/ 401449 h 3844053"/>
                <a:gd name="connsiteX6" fmla="*/ 1478965 w 2058086"/>
                <a:gd name="connsiteY6" fmla="*/ 500509 h 3844053"/>
                <a:gd name="connsiteX7" fmla="*/ 1653540 w 2058086"/>
                <a:gd name="connsiteY7" fmla="*/ 517982 h 3844053"/>
                <a:gd name="connsiteX8" fmla="*/ 1959026 w 2058086"/>
                <a:gd name="connsiteY8" fmla="*/ 759589 h 3844053"/>
                <a:gd name="connsiteX9" fmla="*/ 2058086 w 2058086"/>
                <a:gd name="connsiteY9" fmla="*/ 1033909 h 3844053"/>
                <a:gd name="connsiteX10" fmla="*/ 1829486 w 2058086"/>
                <a:gd name="connsiteY10" fmla="*/ 1902589 h 3844053"/>
                <a:gd name="connsiteX11" fmla="*/ 1844040 w 2058086"/>
                <a:gd name="connsiteY11" fmla="*/ 3791373 h 3844053"/>
                <a:gd name="connsiteX12" fmla="*/ 572186 w 2058086"/>
                <a:gd name="connsiteY12" fmla="*/ 3830450 h 3844053"/>
                <a:gd name="connsiteX13" fmla="*/ 572186 w 2058086"/>
                <a:gd name="connsiteY13" fmla="*/ 2001650 h 3844053"/>
                <a:gd name="connsiteX14" fmla="*/ 0 w 2058086"/>
                <a:gd name="connsiteY14" fmla="*/ 1055793 h 3844053"/>
                <a:gd name="connsiteX15" fmla="*/ 350520 w 2058086"/>
                <a:gd name="connsiteY15" fmla="*/ 426542 h 3844053"/>
                <a:gd name="connsiteX0" fmla="*/ 245745 w 2058086"/>
                <a:gd name="connsiteY0" fmla="*/ 326203 h 3843727"/>
                <a:gd name="connsiteX1" fmla="*/ 514083 w 2058086"/>
                <a:gd name="connsiteY1" fmla="*/ 12503 h 3843727"/>
                <a:gd name="connsiteX2" fmla="*/ 823645 w 2058086"/>
                <a:gd name="connsiteY2" fmla="*/ 136328 h 3843727"/>
                <a:gd name="connsiteX3" fmla="*/ 1018908 w 2058086"/>
                <a:gd name="connsiteY3" fmla="*/ 107753 h 3843727"/>
                <a:gd name="connsiteX4" fmla="*/ 1235125 w 2058086"/>
                <a:gd name="connsiteY4" fmla="*/ 332543 h 3843727"/>
                <a:gd name="connsiteX5" fmla="*/ 1372285 w 2058086"/>
                <a:gd name="connsiteY5" fmla="*/ 401123 h 3843727"/>
                <a:gd name="connsiteX6" fmla="*/ 1478965 w 2058086"/>
                <a:gd name="connsiteY6" fmla="*/ 500183 h 3843727"/>
                <a:gd name="connsiteX7" fmla="*/ 1653540 w 2058086"/>
                <a:gd name="connsiteY7" fmla="*/ 517656 h 3843727"/>
                <a:gd name="connsiteX8" fmla="*/ 1959026 w 2058086"/>
                <a:gd name="connsiteY8" fmla="*/ 759263 h 3843727"/>
                <a:gd name="connsiteX9" fmla="*/ 2058086 w 2058086"/>
                <a:gd name="connsiteY9" fmla="*/ 1033583 h 3843727"/>
                <a:gd name="connsiteX10" fmla="*/ 1829486 w 2058086"/>
                <a:gd name="connsiteY10" fmla="*/ 1902263 h 3843727"/>
                <a:gd name="connsiteX11" fmla="*/ 1844040 w 2058086"/>
                <a:gd name="connsiteY11" fmla="*/ 3791047 h 3843727"/>
                <a:gd name="connsiteX12" fmla="*/ 572186 w 2058086"/>
                <a:gd name="connsiteY12" fmla="*/ 3830124 h 3843727"/>
                <a:gd name="connsiteX13" fmla="*/ 572186 w 2058086"/>
                <a:gd name="connsiteY13" fmla="*/ 2001324 h 3843727"/>
                <a:gd name="connsiteX14" fmla="*/ 0 w 2058086"/>
                <a:gd name="connsiteY14" fmla="*/ 1055467 h 3843727"/>
                <a:gd name="connsiteX15" fmla="*/ 350520 w 2058086"/>
                <a:gd name="connsiteY15" fmla="*/ 426216 h 3843727"/>
                <a:gd name="connsiteX0" fmla="*/ 245745 w 2058086"/>
                <a:gd name="connsiteY0" fmla="*/ 325596 h 3843120"/>
                <a:gd name="connsiteX1" fmla="*/ 514083 w 2058086"/>
                <a:gd name="connsiteY1" fmla="*/ 11896 h 3843120"/>
                <a:gd name="connsiteX2" fmla="*/ 823645 w 2058086"/>
                <a:gd name="connsiteY2" fmla="*/ 135721 h 3843120"/>
                <a:gd name="connsiteX3" fmla="*/ 1018908 w 2058086"/>
                <a:gd name="connsiteY3" fmla="*/ 107146 h 3843120"/>
                <a:gd name="connsiteX4" fmla="*/ 1235125 w 2058086"/>
                <a:gd name="connsiteY4" fmla="*/ 331936 h 3843120"/>
                <a:gd name="connsiteX5" fmla="*/ 1372285 w 2058086"/>
                <a:gd name="connsiteY5" fmla="*/ 400516 h 3843120"/>
                <a:gd name="connsiteX6" fmla="*/ 1478965 w 2058086"/>
                <a:gd name="connsiteY6" fmla="*/ 499576 h 3843120"/>
                <a:gd name="connsiteX7" fmla="*/ 1653540 w 2058086"/>
                <a:gd name="connsiteY7" fmla="*/ 517049 h 3843120"/>
                <a:gd name="connsiteX8" fmla="*/ 1959026 w 2058086"/>
                <a:gd name="connsiteY8" fmla="*/ 758656 h 3843120"/>
                <a:gd name="connsiteX9" fmla="*/ 2058086 w 2058086"/>
                <a:gd name="connsiteY9" fmla="*/ 1032976 h 3843120"/>
                <a:gd name="connsiteX10" fmla="*/ 1829486 w 2058086"/>
                <a:gd name="connsiteY10" fmla="*/ 1901656 h 3843120"/>
                <a:gd name="connsiteX11" fmla="*/ 1844040 w 2058086"/>
                <a:gd name="connsiteY11" fmla="*/ 3790440 h 3843120"/>
                <a:gd name="connsiteX12" fmla="*/ 572186 w 2058086"/>
                <a:gd name="connsiteY12" fmla="*/ 3829517 h 3843120"/>
                <a:gd name="connsiteX13" fmla="*/ 572186 w 2058086"/>
                <a:gd name="connsiteY13" fmla="*/ 2000717 h 3843120"/>
                <a:gd name="connsiteX14" fmla="*/ 0 w 2058086"/>
                <a:gd name="connsiteY14" fmla="*/ 1054860 h 3843120"/>
                <a:gd name="connsiteX15" fmla="*/ 350520 w 2058086"/>
                <a:gd name="connsiteY15" fmla="*/ 425609 h 3843120"/>
                <a:gd name="connsiteX0" fmla="*/ 340995 w 2058086"/>
                <a:gd name="connsiteY0" fmla="*/ 419145 h 3841419"/>
                <a:gd name="connsiteX1" fmla="*/ 514083 w 2058086"/>
                <a:gd name="connsiteY1" fmla="*/ 10195 h 3841419"/>
                <a:gd name="connsiteX2" fmla="*/ 823645 w 2058086"/>
                <a:gd name="connsiteY2" fmla="*/ 134020 h 3841419"/>
                <a:gd name="connsiteX3" fmla="*/ 1018908 w 2058086"/>
                <a:gd name="connsiteY3" fmla="*/ 105445 h 3841419"/>
                <a:gd name="connsiteX4" fmla="*/ 1235125 w 2058086"/>
                <a:gd name="connsiteY4" fmla="*/ 330235 h 3841419"/>
                <a:gd name="connsiteX5" fmla="*/ 1372285 w 2058086"/>
                <a:gd name="connsiteY5" fmla="*/ 398815 h 3841419"/>
                <a:gd name="connsiteX6" fmla="*/ 1478965 w 2058086"/>
                <a:gd name="connsiteY6" fmla="*/ 497875 h 3841419"/>
                <a:gd name="connsiteX7" fmla="*/ 1653540 w 2058086"/>
                <a:gd name="connsiteY7" fmla="*/ 515348 h 3841419"/>
                <a:gd name="connsiteX8" fmla="*/ 1959026 w 2058086"/>
                <a:gd name="connsiteY8" fmla="*/ 756955 h 3841419"/>
                <a:gd name="connsiteX9" fmla="*/ 2058086 w 2058086"/>
                <a:gd name="connsiteY9" fmla="*/ 1031275 h 3841419"/>
                <a:gd name="connsiteX10" fmla="*/ 1829486 w 2058086"/>
                <a:gd name="connsiteY10" fmla="*/ 1899955 h 3841419"/>
                <a:gd name="connsiteX11" fmla="*/ 1844040 w 2058086"/>
                <a:gd name="connsiteY11" fmla="*/ 3788739 h 3841419"/>
                <a:gd name="connsiteX12" fmla="*/ 572186 w 2058086"/>
                <a:gd name="connsiteY12" fmla="*/ 3827816 h 3841419"/>
                <a:gd name="connsiteX13" fmla="*/ 572186 w 2058086"/>
                <a:gd name="connsiteY13" fmla="*/ 1999016 h 3841419"/>
                <a:gd name="connsiteX14" fmla="*/ 0 w 2058086"/>
                <a:gd name="connsiteY14" fmla="*/ 1053159 h 3841419"/>
                <a:gd name="connsiteX15" fmla="*/ 350520 w 2058086"/>
                <a:gd name="connsiteY15" fmla="*/ 423908 h 3841419"/>
                <a:gd name="connsiteX0" fmla="*/ 340995 w 2058086"/>
                <a:gd name="connsiteY0" fmla="*/ 408950 h 3831224"/>
                <a:gd name="connsiteX1" fmla="*/ 514083 w 2058086"/>
                <a:gd name="connsiteY1" fmla="*/ 0 h 3831224"/>
                <a:gd name="connsiteX2" fmla="*/ 823645 w 2058086"/>
                <a:gd name="connsiteY2" fmla="*/ 123825 h 3831224"/>
                <a:gd name="connsiteX3" fmla="*/ 1018908 w 2058086"/>
                <a:gd name="connsiteY3" fmla="*/ 95250 h 3831224"/>
                <a:gd name="connsiteX4" fmla="*/ 1235125 w 2058086"/>
                <a:gd name="connsiteY4" fmla="*/ 320040 h 3831224"/>
                <a:gd name="connsiteX5" fmla="*/ 1372285 w 2058086"/>
                <a:gd name="connsiteY5" fmla="*/ 388620 h 3831224"/>
                <a:gd name="connsiteX6" fmla="*/ 1478965 w 2058086"/>
                <a:gd name="connsiteY6" fmla="*/ 487680 h 3831224"/>
                <a:gd name="connsiteX7" fmla="*/ 1653540 w 2058086"/>
                <a:gd name="connsiteY7" fmla="*/ 505153 h 3831224"/>
                <a:gd name="connsiteX8" fmla="*/ 1959026 w 2058086"/>
                <a:gd name="connsiteY8" fmla="*/ 746760 h 3831224"/>
                <a:gd name="connsiteX9" fmla="*/ 2058086 w 2058086"/>
                <a:gd name="connsiteY9" fmla="*/ 1021080 h 3831224"/>
                <a:gd name="connsiteX10" fmla="*/ 1829486 w 2058086"/>
                <a:gd name="connsiteY10" fmla="*/ 1889760 h 3831224"/>
                <a:gd name="connsiteX11" fmla="*/ 1844040 w 2058086"/>
                <a:gd name="connsiteY11" fmla="*/ 3778544 h 3831224"/>
                <a:gd name="connsiteX12" fmla="*/ 572186 w 2058086"/>
                <a:gd name="connsiteY12" fmla="*/ 3817621 h 3831224"/>
                <a:gd name="connsiteX13" fmla="*/ 572186 w 2058086"/>
                <a:gd name="connsiteY13" fmla="*/ 1988821 h 3831224"/>
                <a:gd name="connsiteX14" fmla="*/ 0 w 2058086"/>
                <a:gd name="connsiteY14" fmla="*/ 1042964 h 3831224"/>
                <a:gd name="connsiteX15" fmla="*/ 350520 w 2058086"/>
                <a:gd name="connsiteY15" fmla="*/ 413713 h 3831224"/>
                <a:gd name="connsiteX0" fmla="*/ 340995 w 2058086"/>
                <a:gd name="connsiteY0" fmla="*/ 412089 h 3834363"/>
                <a:gd name="connsiteX1" fmla="*/ 514083 w 2058086"/>
                <a:gd name="connsiteY1" fmla="*/ 3139 h 3834363"/>
                <a:gd name="connsiteX2" fmla="*/ 823645 w 2058086"/>
                <a:gd name="connsiteY2" fmla="*/ 126964 h 3834363"/>
                <a:gd name="connsiteX3" fmla="*/ 1018908 w 2058086"/>
                <a:gd name="connsiteY3" fmla="*/ 98389 h 3834363"/>
                <a:gd name="connsiteX4" fmla="*/ 1235125 w 2058086"/>
                <a:gd name="connsiteY4" fmla="*/ 323179 h 3834363"/>
                <a:gd name="connsiteX5" fmla="*/ 1372285 w 2058086"/>
                <a:gd name="connsiteY5" fmla="*/ 391759 h 3834363"/>
                <a:gd name="connsiteX6" fmla="*/ 1478965 w 2058086"/>
                <a:gd name="connsiteY6" fmla="*/ 490819 h 3834363"/>
                <a:gd name="connsiteX7" fmla="*/ 1653540 w 2058086"/>
                <a:gd name="connsiteY7" fmla="*/ 508292 h 3834363"/>
                <a:gd name="connsiteX8" fmla="*/ 1959026 w 2058086"/>
                <a:gd name="connsiteY8" fmla="*/ 749899 h 3834363"/>
                <a:gd name="connsiteX9" fmla="*/ 2058086 w 2058086"/>
                <a:gd name="connsiteY9" fmla="*/ 1024219 h 3834363"/>
                <a:gd name="connsiteX10" fmla="*/ 1829486 w 2058086"/>
                <a:gd name="connsiteY10" fmla="*/ 1892899 h 3834363"/>
                <a:gd name="connsiteX11" fmla="*/ 1844040 w 2058086"/>
                <a:gd name="connsiteY11" fmla="*/ 3781683 h 3834363"/>
                <a:gd name="connsiteX12" fmla="*/ 572186 w 2058086"/>
                <a:gd name="connsiteY12" fmla="*/ 3820760 h 3834363"/>
                <a:gd name="connsiteX13" fmla="*/ 572186 w 2058086"/>
                <a:gd name="connsiteY13" fmla="*/ 1991960 h 3834363"/>
                <a:gd name="connsiteX14" fmla="*/ 0 w 2058086"/>
                <a:gd name="connsiteY14" fmla="*/ 1046103 h 3834363"/>
                <a:gd name="connsiteX15" fmla="*/ 350520 w 2058086"/>
                <a:gd name="connsiteY15" fmla="*/ 416852 h 3834363"/>
                <a:gd name="connsiteX0" fmla="*/ 340995 w 2058086"/>
                <a:gd name="connsiteY0" fmla="*/ 411984 h 3834258"/>
                <a:gd name="connsiteX1" fmla="*/ 514083 w 2058086"/>
                <a:gd name="connsiteY1" fmla="*/ 3034 h 3834258"/>
                <a:gd name="connsiteX2" fmla="*/ 795070 w 2058086"/>
                <a:gd name="connsiteY2" fmla="*/ 131621 h 3834258"/>
                <a:gd name="connsiteX3" fmla="*/ 1018908 w 2058086"/>
                <a:gd name="connsiteY3" fmla="*/ 98284 h 3834258"/>
                <a:gd name="connsiteX4" fmla="*/ 1235125 w 2058086"/>
                <a:gd name="connsiteY4" fmla="*/ 323074 h 3834258"/>
                <a:gd name="connsiteX5" fmla="*/ 1372285 w 2058086"/>
                <a:gd name="connsiteY5" fmla="*/ 391654 h 3834258"/>
                <a:gd name="connsiteX6" fmla="*/ 1478965 w 2058086"/>
                <a:gd name="connsiteY6" fmla="*/ 490714 h 3834258"/>
                <a:gd name="connsiteX7" fmla="*/ 1653540 w 2058086"/>
                <a:gd name="connsiteY7" fmla="*/ 508187 h 3834258"/>
                <a:gd name="connsiteX8" fmla="*/ 1959026 w 2058086"/>
                <a:gd name="connsiteY8" fmla="*/ 749794 h 3834258"/>
                <a:gd name="connsiteX9" fmla="*/ 2058086 w 2058086"/>
                <a:gd name="connsiteY9" fmla="*/ 1024114 h 3834258"/>
                <a:gd name="connsiteX10" fmla="*/ 1829486 w 2058086"/>
                <a:gd name="connsiteY10" fmla="*/ 1892794 h 3834258"/>
                <a:gd name="connsiteX11" fmla="*/ 1844040 w 2058086"/>
                <a:gd name="connsiteY11" fmla="*/ 3781578 h 3834258"/>
                <a:gd name="connsiteX12" fmla="*/ 572186 w 2058086"/>
                <a:gd name="connsiteY12" fmla="*/ 3820655 h 3834258"/>
                <a:gd name="connsiteX13" fmla="*/ 572186 w 2058086"/>
                <a:gd name="connsiteY13" fmla="*/ 1991855 h 3834258"/>
                <a:gd name="connsiteX14" fmla="*/ 0 w 2058086"/>
                <a:gd name="connsiteY14" fmla="*/ 1045998 h 3834258"/>
                <a:gd name="connsiteX15" fmla="*/ 350520 w 2058086"/>
                <a:gd name="connsiteY15" fmla="*/ 416747 h 3834258"/>
                <a:gd name="connsiteX0" fmla="*/ 340995 w 2058086"/>
                <a:gd name="connsiteY0" fmla="*/ 411984 h 3834258"/>
                <a:gd name="connsiteX1" fmla="*/ 514083 w 2058086"/>
                <a:gd name="connsiteY1" fmla="*/ 3034 h 3834258"/>
                <a:gd name="connsiteX2" fmla="*/ 795070 w 2058086"/>
                <a:gd name="connsiteY2" fmla="*/ 131621 h 3834258"/>
                <a:gd name="connsiteX3" fmla="*/ 1018908 w 2058086"/>
                <a:gd name="connsiteY3" fmla="*/ 98284 h 3834258"/>
                <a:gd name="connsiteX4" fmla="*/ 1235125 w 2058086"/>
                <a:gd name="connsiteY4" fmla="*/ 323074 h 3834258"/>
                <a:gd name="connsiteX5" fmla="*/ 1372285 w 2058086"/>
                <a:gd name="connsiteY5" fmla="*/ 391654 h 3834258"/>
                <a:gd name="connsiteX6" fmla="*/ 1478965 w 2058086"/>
                <a:gd name="connsiteY6" fmla="*/ 490714 h 3834258"/>
                <a:gd name="connsiteX7" fmla="*/ 1653540 w 2058086"/>
                <a:gd name="connsiteY7" fmla="*/ 508187 h 3834258"/>
                <a:gd name="connsiteX8" fmla="*/ 1959026 w 2058086"/>
                <a:gd name="connsiteY8" fmla="*/ 749794 h 3834258"/>
                <a:gd name="connsiteX9" fmla="*/ 2058086 w 2058086"/>
                <a:gd name="connsiteY9" fmla="*/ 1024114 h 3834258"/>
                <a:gd name="connsiteX10" fmla="*/ 1829486 w 2058086"/>
                <a:gd name="connsiteY10" fmla="*/ 1892794 h 3834258"/>
                <a:gd name="connsiteX11" fmla="*/ 1844040 w 2058086"/>
                <a:gd name="connsiteY11" fmla="*/ 3781578 h 3834258"/>
                <a:gd name="connsiteX12" fmla="*/ 572186 w 2058086"/>
                <a:gd name="connsiteY12" fmla="*/ 3820655 h 3834258"/>
                <a:gd name="connsiteX13" fmla="*/ 572186 w 2058086"/>
                <a:gd name="connsiteY13" fmla="*/ 1991855 h 3834258"/>
                <a:gd name="connsiteX14" fmla="*/ 0 w 2058086"/>
                <a:gd name="connsiteY14" fmla="*/ 1045998 h 3834258"/>
                <a:gd name="connsiteX15" fmla="*/ 350520 w 2058086"/>
                <a:gd name="connsiteY15" fmla="*/ 416747 h 3834258"/>
                <a:gd name="connsiteX0" fmla="*/ 340995 w 2058086"/>
                <a:gd name="connsiteY0" fmla="*/ 411984 h 3834258"/>
                <a:gd name="connsiteX1" fmla="*/ 514083 w 2058086"/>
                <a:gd name="connsiteY1" fmla="*/ 3034 h 3834258"/>
                <a:gd name="connsiteX2" fmla="*/ 795070 w 2058086"/>
                <a:gd name="connsiteY2" fmla="*/ 131621 h 3834258"/>
                <a:gd name="connsiteX3" fmla="*/ 1018908 w 2058086"/>
                <a:gd name="connsiteY3" fmla="*/ 98284 h 3834258"/>
                <a:gd name="connsiteX4" fmla="*/ 1235125 w 2058086"/>
                <a:gd name="connsiteY4" fmla="*/ 323074 h 3834258"/>
                <a:gd name="connsiteX5" fmla="*/ 1372285 w 2058086"/>
                <a:gd name="connsiteY5" fmla="*/ 391654 h 3834258"/>
                <a:gd name="connsiteX6" fmla="*/ 1478965 w 2058086"/>
                <a:gd name="connsiteY6" fmla="*/ 490714 h 3834258"/>
                <a:gd name="connsiteX7" fmla="*/ 1653540 w 2058086"/>
                <a:gd name="connsiteY7" fmla="*/ 508187 h 3834258"/>
                <a:gd name="connsiteX8" fmla="*/ 1959026 w 2058086"/>
                <a:gd name="connsiteY8" fmla="*/ 749794 h 3834258"/>
                <a:gd name="connsiteX9" fmla="*/ 2058086 w 2058086"/>
                <a:gd name="connsiteY9" fmla="*/ 1024114 h 3834258"/>
                <a:gd name="connsiteX10" fmla="*/ 1829486 w 2058086"/>
                <a:gd name="connsiteY10" fmla="*/ 1892794 h 3834258"/>
                <a:gd name="connsiteX11" fmla="*/ 1844040 w 2058086"/>
                <a:gd name="connsiteY11" fmla="*/ 3781578 h 3834258"/>
                <a:gd name="connsiteX12" fmla="*/ 572186 w 2058086"/>
                <a:gd name="connsiteY12" fmla="*/ 3820655 h 3834258"/>
                <a:gd name="connsiteX13" fmla="*/ 572186 w 2058086"/>
                <a:gd name="connsiteY13" fmla="*/ 1991855 h 3834258"/>
                <a:gd name="connsiteX14" fmla="*/ 0 w 2058086"/>
                <a:gd name="connsiteY14" fmla="*/ 1045998 h 3834258"/>
                <a:gd name="connsiteX15" fmla="*/ 350520 w 2058086"/>
                <a:gd name="connsiteY15" fmla="*/ 416747 h 3834258"/>
                <a:gd name="connsiteX0" fmla="*/ 340995 w 2058086"/>
                <a:gd name="connsiteY0" fmla="*/ 411984 h 3834258"/>
                <a:gd name="connsiteX1" fmla="*/ 514083 w 2058086"/>
                <a:gd name="connsiteY1" fmla="*/ 3034 h 3834258"/>
                <a:gd name="connsiteX2" fmla="*/ 795070 w 2058086"/>
                <a:gd name="connsiteY2" fmla="*/ 131621 h 3834258"/>
                <a:gd name="connsiteX3" fmla="*/ 1018908 w 2058086"/>
                <a:gd name="connsiteY3" fmla="*/ 98284 h 3834258"/>
                <a:gd name="connsiteX4" fmla="*/ 1235125 w 2058086"/>
                <a:gd name="connsiteY4" fmla="*/ 323074 h 3834258"/>
                <a:gd name="connsiteX5" fmla="*/ 1372285 w 2058086"/>
                <a:gd name="connsiteY5" fmla="*/ 391654 h 3834258"/>
                <a:gd name="connsiteX6" fmla="*/ 1478965 w 2058086"/>
                <a:gd name="connsiteY6" fmla="*/ 490714 h 3834258"/>
                <a:gd name="connsiteX7" fmla="*/ 1653540 w 2058086"/>
                <a:gd name="connsiteY7" fmla="*/ 508187 h 3834258"/>
                <a:gd name="connsiteX8" fmla="*/ 1959026 w 2058086"/>
                <a:gd name="connsiteY8" fmla="*/ 749794 h 3834258"/>
                <a:gd name="connsiteX9" fmla="*/ 2058086 w 2058086"/>
                <a:gd name="connsiteY9" fmla="*/ 1024114 h 3834258"/>
                <a:gd name="connsiteX10" fmla="*/ 1829486 w 2058086"/>
                <a:gd name="connsiteY10" fmla="*/ 1892794 h 3834258"/>
                <a:gd name="connsiteX11" fmla="*/ 1844040 w 2058086"/>
                <a:gd name="connsiteY11" fmla="*/ 3781578 h 3834258"/>
                <a:gd name="connsiteX12" fmla="*/ 572186 w 2058086"/>
                <a:gd name="connsiteY12" fmla="*/ 3820655 h 3834258"/>
                <a:gd name="connsiteX13" fmla="*/ 572186 w 2058086"/>
                <a:gd name="connsiteY13" fmla="*/ 1991855 h 3834258"/>
                <a:gd name="connsiteX14" fmla="*/ 0 w 2058086"/>
                <a:gd name="connsiteY14" fmla="*/ 1045998 h 3834258"/>
                <a:gd name="connsiteX15" fmla="*/ 350520 w 2058086"/>
                <a:gd name="connsiteY15" fmla="*/ 416747 h 3834258"/>
                <a:gd name="connsiteX0" fmla="*/ 340995 w 2058086"/>
                <a:gd name="connsiteY0" fmla="*/ 411984 h 3834258"/>
                <a:gd name="connsiteX1" fmla="*/ 514083 w 2058086"/>
                <a:gd name="connsiteY1" fmla="*/ 3034 h 3834258"/>
                <a:gd name="connsiteX2" fmla="*/ 795070 w 2058086"/>
                <a:gd name="connsiteY2" fmla="*/ 131621 h 3834258"/>
                <a:gd name="connsiteX3" fmla="*/ 1018908 w 2058086"/>
                <a:gd name="connsiteY3" fmla="*/ 98284 h 3834258"/>
                <a:gd name="connsiteX4" fmla="*/ 1220837 w 2058086"/>
                <a:gd name="connsiteY4" fmla="*/ 323074 h 3834258"/>
                <a:gd name="connsiteX5" fmla="*/ 1372285 w 2058086"/>
                <a:gd name="connsiteY5" fmla="*/ 391654 h 3834258"/>
                <a:gd name="connsiteX6" fmla="*/ 1478965 w 2058086"/>
                <a:gd name="connsiteY6" fmla="*/ 490714 h 3834258"/>
                <a:gd name="connsiteX7" fmla="*/ 1653540 w 2058086"/>
                <a:gd name="connsiteY7" fmla="*/ 508187 h 3834258"/>
                <a:gd name="connsiteX8" fmla="*/ 1959026 w 2058086"/>
                <a:gd name="connsiteY8" fmla="*/ 749794 h 3834258"/>
                <a:gd name="connsiteX9" fmla="*/ 2058086 w 2058086"/>
                <a:gd name="connsiteY9" fmla="*/ 1024114 h 3834258"/>
                <a:gd name="connsiteX10" fmla="*/ 1829486 w 2058086"/>
                <a:gd name="connsiteY10" fmla="*/ 1892794 h 3834258"/>
                <a:gd name="connsiteX11" fmla="*/ 1844040 w 2058086"/>
                <a:gd name="connsiteY11" fmla="*/ 3781578 h 3834258"/>
                <a:gd name="connsiteX12" fmla="*/ 572186 w 2058086"/>
                <a:gd name="connsiteY12" fmla="*/ 3820655 h 3834258"/>
                <a:gd name="connsiteX13" fmla="*/ 572186 w 2058086"/>
                <a:gd name="connsiteY13" fmla="*/ 1991855 h 3834258"/>
                <a:gd name="connsiteX14" fmla="*/ 0 w 2058086"/>
                <a:gd name="connsiteY14" fmla="*/ 1045998 h 3834258"/>
                <a:gd name="connsiteX15" fmla="*/ 350520 w 2058086"/>
                <a:gd name="connsiteY15" fmla="*/ 416747 h 3834258"/>
                <a:gd name="connsiteX0" fmla="*/ 340995 w 2058086"/>
                <a:gd name="connsiteY0" fmla="*/ 411984 h 3834258"/>
                <a:gd name="connsiteX1" fmla="*/ 514083 w 2058086"/>
                <a:gd name="connsiteY1" fmla="*/ 3034 h 3834258"/>
                <a:gd name="connsiteX2" fmla="*/ 795070 w 2058086"/>
                <a:gd name="connsiteY2" fmla="*/ 131621 h 3834258"/>
                <a:gd name="connsiteX3" fmla="*/ 1018908 w 2058086"/>
                <a:gd name="connsiteY3" fmla="*/ 98284 h 3834258"/>
                <a:gd name="connsiteX4" fmla="*/ 1220837 w 2058086"/>
                <a:gd name="connsiteY4" fmla="*/ 323074 h 3834258"/>
                <a:gd name="connsiteX5" fmla="*/ 1391335 w 2058086"/>
                <a:gd name="connsiteY5" fmla="*/ 391654 h 3834258"/>
                <a:gd name="connsiteX6" fmla="*/ 1478965 w 2058086"/>
                <a:gd name="connsiteY6" fmla="*/ 490714 h 3834258"/>
                <a:gd name="connsiteX7" fmla="*/ 1653540 w 2058086"/>
                <a:gd name="connsiteY7" fmla="*/ 508187 h 3834258"/>
                <a:gd name="connsiteX8" fmla="*/ 1959026 w 2058086"/>
                <a:gd name="connsiteY8" fmla="*/ 749794 h 3834258"/>
                <a:gd name="connsiteX9" fmla="*/ 2058086 w 2058086"/>
                <a:gd name="connsiteY9" fmla="*/ 1024114 h 3834258"/>
                <a:gd name="connsiteX10" fmla="*/ 1829486 w 2058086"/>
                <a:gd name="connsiteY10" fmla="*/ 1892794 h 3834258"/>
                <a:gd name="connsiteX11" fmla="*/ 1844040 w 2058086"/>
                <a:gd name="connsiteY11" fmla="*/ 3781578 h 3834258"/>
                <a:gd name="connsiteX12" fmla="*/ 572186 w 2058086"/>
                <a:gd name="connsiteY12" fmla="*/ 3820655 h 3834258"/>
                <a:gd name="connsiteX13" fmla="*/ 572186 w 2058086"/>
                <a:gd name="connsiteY13" fmla="*/ 1991855 h 3834258"/>
                <a:gd name="connsiteX14" fmla="*/ 0 w 2058086"/>
                <a:gd name="connsiteY14" fmla="*/ 1045998 h 3834258"/>
                <a:gd name="connsiteX15" fmla="*/ 350520 w 2058086"/>
                <a:gd name="connsiteY15" fmla="*/ 416747 h 3834258"/>
                <a:gd name="connsiteX0" fmla="*/ 340995 w 2058086"/>
                <a:gd name="connsiteY0" fmla="*/ 411984 h 3834258"/>
                <a:gd name="connsiteX1" fmla="*/ 514083 w 2058086"/>
                <a:gd name="connsiteY1" fmla="*/ 3034 h 3834258"/>
                <a:gd name="connsiteX2" fmla="*/ 795070 w 2058086"/>
                <a:gd name="connsiteY2" fmla="*/ 131621 h 3834258"/>
                <a:gd name="connsiteX3" fmla="*/ 1018908 w 2058086"/>
                <a:gd name="connsiteY3" fmla="*/ 98284 h 3834258"/>
                <a:gd name="connsiteX4" fmla="*/ 1220837 w 2058086"/>
                <a:gd name="connsiteY4" fmla="*/ 323074 h 3834258"/>
                <a:gd name="connsiteX5" fmla="*/ 1391335 w 2058086"/>
                <a:gd name="connsiteY5" fmla="*/ 391654 h 3834258"/>
                <a:gd name="connsiteX6" fmla="*/ 1478965 w 2058086"/>
                <a:gd name="connsiteY6" fmla="*/ 490714 h 3834258"/>
                <a:gd name="connsiteX7" fmla="*/ 1653540 w 2058086"/>
                <a:gd name="connsiteY7" fmla="*/ 508187 h 3834258"/>
                <a:gd name="connsiteX8" fmla="*/ 1959026 w 2058086"/>
                <a:gd name="connsiteY8" fmla="*/ 749794 h 3834258"/>
                <a:gd name="connsiteX9" fmla="*/ 2058086 w 2058086"/>
                <a:gd name="connsiteY9" fmla="*/ 1024114 h 3834258"/>
                <a:gd name="connsiteX10" fmla="*/ 1829486 w 2058086"/>
                <a:gd name="connsiteY10" fmla="*/ 1892794 h 3834258"/>
                <a:gd name="connsiteX11" fmla="*/ 1844040 w 2058086"/>
                <a:gd name="connsiteY11" fmla="*/ 3781578 h 3834258"/>
                <a:gd name="connsiteX12" fmla="*/ 572186 w 2058086"/>
                <a:gd name="connsiteY12" fmla="*/ 3820655 h 3834258"/>
                <a:gd name="connsiteX13" fmla="*/ 572186 w 2058086"/>
                <a:gd name="connsiteY13" fmla="*/ 1991855 h 3834258"/>
                <a:gd name="connsiteX14" fmla="*/ 0 w 2058086"/>
                <a:gd name="connsiteY14" fmla="*/ 1045998 h 3834258"/>
                <a:gd name="connsiteX15" fmla="*/ 350520 w 2058086"/>
                <a:gd name="connsiteY15" fmla="*/ 416747 h 3834258"/>
                <a:gd name="connsiteX0" fmla="*/ 340995 w 2058086"/>
                <a:gd name="connsiteY0" fmla="*/ 411984 h 3834258"/>
                <a:gd name="connsiteX1" fmla="*/ 514083 w 2058086"/>
                <a:gd name="connsiteY1" fmla="*/ 3034 h 3834258"/>
                <a:gd name="connsiteX2" fmla="*/ 795070 w 2058086"/>
                <a:gd name="connsiteY2" fmla="*/ 131621 h 3834258"/>
                <a:gd name="connsiteX3" fmla="*/ 1018908 w 2058086"/>
                <a:gd name="connsiteY3" fmla="*/ 98284 h 3834258"/>
                <a:gd name="connsiteX4" fmla="*/ 1220837 w 2058086"/>
                <a:gd name="connsiteY4" fmla="*/ 323074 h 3834258"/>
                <a:gd name="connsiteX5" fmla="*/ 1391335 w 2058086"/>
                <a:gd name="connsiteY5" fmla="*/ 391654 h 3834258"/>
                <a:gd name="connsiteX6" fmla="*/ 1478965 w 2058086"/>
                <a:gd name="connsiteY6" fmla="*/ 490714 h 3834258"/>
                <a:gd name="connsiteX7" fmla="*/ 1653540 w 2058086"/>
                <a:gd name="connsiteY7" fmla="*/ 508187 h 3834258"/>
                <a:gd name="connsiteX8" fmla="*/ 1959026 w 2058086"/>
                <a:gd name="connsiteY8" fmla="*/ 749794 h 3834258"/>
                <a:gd name="connsiteX9" fmla="*/ 2058086 w 2058086"/>
                <a:gd name="connsiteY9" fmla="*/ 1024114 h 3834258"/>
                <a:gd name="connsiteX10" fmla="*/ 1829486 w 2058086"/>
                <a:gd name="connsiteY10" fmla="*/ 1892794 h 3834258"/>
                <a:gd name="connsiteX11" fmla="*/ 1844040 w 2058086"/>
                <a:gd name="connsiteY11" fmla="*/ 3781578 h 3834258"/>
                <a:gd name="connsiteX12" fmla="*/ 572186 w 2058086"/>
                <a:gd name="connsiteY12" fmla="*/ 3820655 h 3834258"/>
                <a:gd name="connsiteX13" fmla="*/ 572186 w 2058086"/>
                <a:gd name="connsiteY13" fmla="*/ 1991855 h 3834258"/>
                <a:gd name="connsiteX14" fmla="*/ 0 w 2058086"/>
                <a:gd name="connsiteY14" fmla="*/ 1045998 h 3834258"/>
                <a:gd name="connsiteX15" fmla="*/ 350520 w 2058086"/>
                <a:gd name="connsiteY15" fmla="*/ 416747 h 3834258"/>
                <a:gd name="connsiteX0" fmla="*/ 340995 w 2058086"/>
                <a:gd name="connsiteY0" fmla="*/ 411984 h 3834258"/>
                <a:gd name="connsiteX1" fmla="*/ 514083 w 2058086"/>
                <a:gd name="connsiteY1" fmla="*/ 3034 h 3834258"/>
                <a:gd name="connsiteX2" fmla="*/ 795070 w 2058086"/>
                <a:gd name="connsiteY2" fmla="*/ 131621 h 3834258"/>
                <a:gd name="connsiteX3" fmla="*/ 1018908 w 2058086"/>
                <a:gd name="connsiteY3" fmla="*/ 98284 h 3834258"/>
                <a:gd name="connsiteX4" fmla="*/ 1220837 w 2058086"/>
                <a:gd name="connsiteY4" fmla="*/ 323074 h 3834258"/>
                <a:gd name="connsiteX5" fmla="*/ 1391335 w 2058086"/>
                <a:gd name="connsiteY5" fmla="*/ 391654 h 3834258"/>
                <a:gd name="connsiteX6" fmla="*/ 1478965 w 2058086"/>
                <a:gd name="connsiteY6" fmla="*/ 490714 h 3834258"/>
                <a:gd name="connsiteX7" fmla="*/ 1653540 w 2058086"/>
                <a:gd name="connsiteY7" fmla="*/ 508187 h 3834258"/>
                <a:gd name="connsiteX8" fmla="*/ 1959026 w 2058086"/>
                <a:gd name="connsiteY8" fmla="*/ 749794 h 3834258"/>
                <a:gd name="connsiteX9" fmla="*/ 2058086 w 2058086"/>
                <a:gd name="connsiteY9" fmla="*/ 1024114 h 3834258"/>
                <a:gd name="connsiteX10" fmla="*/ 1829486 w 2058086"/>
                <a:gd name="connsiteY10" fmla="*/ 1892794 h 3834258"/>
                <a:gd name="connsiteX11" fmla="*/ 1844040 w 2058086"/>
                <a:gd name="connsiteY11" fmla="*/ 3781578 h 3834258"/>
                <a:gd name="connsiteX12" fmla="*/ 572186 w 2058086"/>
                <a:gd name="connsiteY12" fmla="*/ 3820655 h 3834258"/>
                <a:gd name="connsiteX13" fmla="*/ 572186 w 2058086"/>
                <a:gd name="connsiteY13" fmla="*/ 1991855 h 3834258"/>
                <a:gd name="connsiteX14" fmla="*/ 0 w 2058086"/>
                <a:gd name="connsiteY14" fmla="*/ 1045998 h 3834258"/>
                <a:gd name="connsiteX15" fmla="*/ 350520 w 2058086"/>
                <a:gd name="connsiteY15" fmla="*/ 416747 h 3834258"/>
                <a:gd name="connsiteX0" fmla="*/ 340995 w 2058086"/>
                <a:gd name="connsiteY0" fmla="*/ 411984 h 3834258"/>
                <a:gd name="connsiteX1" fmla="*/ 514083 w 2058086"/>
                <a:gd name="connsiteY1" fmla="*/ 3034 h 3834258"/>
                <a:gd name="connsiteX2" fmla="*/ 795070 w 2058086"/>
                <a:gd name="connsiteY2" fmla="*/ 131621 h 3834258"/>
                <a:gd name="connsiteX3" fmla="*/ 1018908 w 2058086"/>
                <a:gd name="connsiteY3" fmla="*/ 98284 h 3834258"/>
                <a:gd name="connsiteX4" fmla="*/ 1220837 w 2058086"/>
                <a:gd name="connsiteY4" fmla="*/ 323074 h 3834258"/>
                <a:gd name="connsiteX5" fmla="*/ 1391335 w 2058086"/>
                <a:gd name="connsiteY5" fmla="*/ 391654 h 3834258"/>
                <a:gd name="connsiteX6" fmla="*/ 1478965 w 2058086"/>
                <a:gd name="connsiteY6" fmla="*/ 490714 h 3834258"/>
                <a:gd name="connsiteX7" fmla="*/ 1653540 w 2058086"/>
                <a:gd name="connsiteY7" fmla="*/ 508187 h 3834258"/>
                <a:gd name="connsiteX8" fmla="*/ 1959026 w 2058086"/>
                <a:gd name="connsiteY8" fmla="*/ 749794 h 3834258"/>
                <a:gd name="connsiteX9" fmla="*/ 2058086 w 2058086"/>
                <a:gd name="connsiteY9" fmla="*/ 1024114 h 3834258"/>
                <a:gd name="connsiteX10" fmla="*/ 1829486 w 2058086"/>
                <a:gd name="connsiteY10" fmla="*/ 1892794 h 3834258"/>
                <a:gd name="connsiteX11" fmla="*/ 1844040 w 2058086"/>
                <a:gd name="connsiteY11" fmla="*/ 3781578 h 3834258"/>
                <a:gd name="connsiteX12" fmla="*/ 572186 w 2058086"/>
                <a:gd name="connsiteY12" fmla="*/ 3820655 h 3834258"/>
                <a:gd name="connsiteX13" fmla="*/ 572186 w 2058086"/>
                <a:gd name="connsiteY13" fmla="*/ 1991855 h 3834258"/>
                <a:gd name="connsiteX14" fmla="*/ 0 w 2058086"/>
                <a:gd name="connsiteY14" fmla="*/ 1045998 h 3834258"/>
                <a:gd name="connsiteX15" fmla="*/ 350520 w 2058086"/>
                <a:gd name="connsiteY15" fmla="*/ 416747 h 3834258"/>
                <a:gd name="connsiteX0" fmla="*/ 340995 w 2058086"/>
                <a:gd name="connsiteY0" fmla="*/ 411984 h 3834258"/>
                <a:gd name="connsiteX1" fmla="*/ 514083 w 2058086"/>
                <a:gd name="connsiteY1" fmla="*/ 3034 h 3834258"/>
                <a:gd name="connsiteX2" fmla="*/ 795070 w 2058086"/>
                <a:gd name="connsiteY2" fmla="*/ 131621 h 3834258"/>
                <a:gd name="connsiteX3" fmla="*/ 1018908 w 2058086"/>
                <a:gd name="connsiteY3" fmla="*/ 98284 h 3834258"/>
                <a:gd name="connsiteX4" fmla="*/ 1220837 w 2058086"/>
                <a:gd name="connsiteY4" fmla="*/ 323074 h 3834258"/>
                <a:gd name="connsiteX5" fmla="*/ 1391335 w 2058086"/>
                <a:gd name="connsiteY5" fmla="*/ 391654 h 3834258"/>
                <a:gd name="connsiteX6" fmla="*/ 1478965 w 2058086"/>
                <a:gd name="connsiteY6" fmla="*/ 490714 h 3834258"/>
                <a:gd name="connsiteX7" fmla="*/ 1653540 w 2058086"/>
                <a:gd name="connsiteY7" fmla="*/ 508187 h 3834258"/>
                <a:gd name="connsiteX8" fmla="*/ 1959026 w 2058086"/>
                <a:gd name="connsiteY8" fmla="*/ 749794 h 3834258"/>
                <a:gd name="connsiteX9" fmla="*/ 2058086 w 2058086"/>
                <a:gd name="connsiteY9" fmla="*/ 1024114 h 3834258"/>
                <a:gd name="connsiteX10" fmla="*/ 1829486 w 2058086"/>
                <a:gd name="connsiteY10" fmla="*/ 1892794 h 3834258"/>
                <a:gd name="connsiteX11" fmla="*/ 1844040 w 2058086"/>
                <a:gd name="connsiteY11" fmla="*/ 3781578 h 3834258"/>
                <a:gd name="connsiteX12" fmla="*/ 572186 w 2058086"/>
                <a:gd name="connsiteY12" fmla="*/ 3820655 h 3834258"/>
                <a:gd name="connsiteX13" fmla="*/ 572186 w 2058086"/>
                <a:gd name="connsiteY13" fmla="*/ 1991855 h 3834258"/>
                <a:gd name="connsiteX14" fmla="*/ 0 w 2058086"/>
                <a:gd name="connsiteY14" fmla="*/ 1045998 h 3834258"/>
                <a:gd name="connsiteX15" fmla="*/ 350520 w 2058086"/>
                <a:gd name="connsiteY15" fmla="*/ 416747 h 3834258"/>
                <a:gd name="connsiteX0" fmla="*/ 340995 w 2058086"/>
                <a:gd name="connsiteY0" fmla="*/ 411984 h 3834258"/>
                <a:gd name="connsiteX1" fmla="*/ 514083 w 2058086"/>
                <a:gd name="connsiteY1" fmla="*/ 3034 h 3834258"/>
                <a:gd name="connsiteX2" fmla="*/ 795070 w 2058086"/>
                <a:gd name="connsiteY2" fmla="*/ 131621 h 3834258"/>
                <a:gd name="connsiteX3" fmla="*/ 1018908 w 2058086"/>
                <a:gd name="connsiteY3" fmla="*/ 98284 h 3834258"/>
                <a:gd name="connsiteX4" fmla="*/ 1220837 w 2058086"/>
                <a:gd name="connsiteY4" fmla="*/ 323074 h 3834258"/>
                <a:gd name="connsiteX5" fmla="*/ 1391335 w 2058086"/>
                <a:gd name="connsiteY5" fmla="*/ 391654 h 3834258"/>
                <a:gd name="connsiteX6" fmla="*/ 1478965 w 2058086"/>
                <a:gd name="connsiteY6" fmla="*/ 490714 h 3834258"/>
                <a:gd name="connsiteX7" fmla="*/ 1653540 w 2058086"/>
                <a:gd name="connsiteY7" fmla="*/ 508187 h 3834258"/>
                <a:gd name="connsiteX8" fmla="*/ 1959026 w 2058086"/>
                <a:gd name="connsiteY8" fmla="*/ 749794 h 3834258"/>
                <a:gd name="connsiteX9" fmla="*/ 2058086 w 2058086"/>
                <a:gd name="connsiteY9" fmla="*/ 1024114 h 3834258"/>
                <a:gd name="connsiteX10" fmla="*/ 1829486 w 2058086"/>
                <a:gd name="connsiteY10" fmla="*/ 1892794 h 3834258"/>
                <a:gd name="connsiteX11" fmla="*/ 1844040 w 2058086"/>
                <a:gd name="connsiteY11" fmla="*/ 3781578 h 3834258"/>
                <a:gd name="connsiteX12" fmla="*/ 572186 w 2058086"/>
                <a:gd name="connsiteY12" fmla="*/ 3820655 h 3834258"/>
                <a:gd name="connsiteX13" fmla="*/ 572186 w 2058086"/>
                <a:gd name="connsiteY13" fmla="*/ 1991855 h 3834258"/>
                <a:gd name="connsiteX14" fmla="*/ 0 w 2058086"/>
                <a:gd name="connsiteY14" fmla="*/ 1045998 h 3834258"/>
                <a:gd name="connsiteX15" fmla="*/ 350520 w 2058086"/>
                <a:gd name="connsiteY15" fmla="*/ 416747 h 3834258"/>
                <a:gd name="connsiteX0" fmla="*/ 340995 w 2058086"/>
                <a:gd name="connsiteY0" fmla="*/ 411984 h 3834258"/>
                <a:gd name="connsiteX1" fmla="*/ 514083 w 2058086"/>
                <a:gd name="connsiteY1" fmla="*/ 3034 h 3834258"/>
                <a:gd name="connsiteX2" fmla="*/ 795070 w 2058086"/>
                <a:gd name="connsiteY2" fmla="*/ 131621 h 3834258"/>
                <a:gd name="connsiteX3" fmla="*/ 1018908 w 2058086"/>
                <a:gd name="connsiteY3" fmla="*/ 98284 h 3834258"/>
                <a:gd name="connsiteX4" fmla="*/ 1220837 w 2058086"/>
                <a:gd name="connsiteY4" fmla="*/ 323074 h 3834258"/>
                <a:gd name="connsiteX5" fmla="*/ 1391335 w 2058086"/>
                <a:gd name="connsiteY5" fmla="*/ 391654 h 3834258"/>
                <a:gd name="connsiteX6" fmla="*/ 1478965 w 2058086"/>
                <a:gd name="connsiteY6" fmla="*/ 490714 h 3834258"/>
                <a:gd name="connsiteX7" fmla="*/ 1653540 w 2058086"/>
                <a:gd name="connsiteY7" fmla="*/ 508187 h 3834258"/>
                <a:gd name="connsiteX8" fmla="*/ 1959026 w 2058086"/>
                <a:gd name="connsiteY8" fmla="*/ 749794 h 3834258"/>
                <a:gd name="connsiteX9" fmla="*/ 2058086 w 2058086"/>
                <a:gd name="connsiteY9" fmla="*/ 1024114 h 3834258"/>
                <a:gd name="connsiteX10" fmla="*/ 1829486 w 2058086"/>
                <a:gd name="connsiteY10" fmla="*/ 1892794 h 3834258"/>
                <a:gd name="connsiteX11" fmla="*/ 1844040 w 2058086"/>
                <a:gd name="connsiteY11" fmla="*/ 3781578 h 3834258"/>
                <a:gd name="connsiteX12" fmla="*/ 572186 w 2058086"/>
                <a:gd name="connsiteY12" fmla="*/ 3820655 h 3834258"/>
                <a:gd name="connsiteX13" fmla="*/ 572186 w 2058086"/>
                <a:gd name="connsiteY13" fmla="*/ 1991855 h 3834258"/>
                <a:gd name="connsiteX14" fmla="*/ 0 w 2058086"/>
                <a:gd name="connsiteY14" fmla="*/ 1045998 h 3834258"/>
                <a:gd name="connsiteX15" fmla="*/ 350520 w 2058086"/>
                <a:gd name="connsiteY15" fmla="*/ 416747 h 3834258"/>
                <a:gd name="connsiteX0" fmla="*/ 340995 w 2058086"/>
                <a:gd name="connsiteY0" fmla="*/ 411984 h 3834258"/>
                <a:gd name="connsiteX1" fmla="*/ 514083 w 2058086"/>
                <a:gd name="connsiteY1" fmla="*/ 3034 h 3834258"/>
                <a:gd name="connsiteX2" fmla="*/ 795070 w 2058086"/>
                <a:gd name="connsiteY2" fmla="*/ 131621 h 3834258"/>
                <a:gd name="connsiteX3" fmla="*/ 1018908 w 2058086"/>
                <a:gd name="connsiteY3" fmla="*/ 98284 h 3834258"/>
                <a:gd name="connsiteX4" fmla="*/ 1220837 w 2058086"/>
                <a:gd name="connsiteY4" fmla="*/ 323074 h 3834258"/>
                <a:gd name="connsiteX5" fmla="*/ 1391335 w 2058086"/>
                <a:gd name="connsiteY5" fmla="*/ 391654 h 3834258"/>
                <a:gd name="connsiteX6" fmla="*/ 1478965 w 2058086"/>
                <a:gd name="connsiteY6" fmla="*/ 490714 h 3834258"/>
                <a:gd name="connsiteX7" fmla="*/ 1653540 w 2058086"/>
                <a:gd name="connsiteY7" fmla="*/ 508187 h 3834258"/>
                <a:gd name="connsiteX8" fmla="*/ 1959026 w 2058086"/>
                <a:gd name="connsiteY8" fmla="*/ 749794 h 3834258"/>
                <a:gd name="connsiteX9" fmla="*/ 2058086 w 2058086"/>
                <a:gd name="connsiteY9" fmla="*/ 1024114 h 3834258"/>
                <a:gd name="connsiteX10" fmla="*/ 1829486 w 2058086"/>
                <a:gd name="connsiteY10" fmla="*/ 1892794 h 3834258"/>
                <a:gd name="connsiteX11" fmla="*/ 1844040 w 2058086"/>
                <a:gd name="connsiteY11" fmla="*/ 3781578 h 3834258"/>
                <a:gd name="connsiteX12" fmla="*/ 572186 w 2058086"/>
                <a:gd name="connsiteY12" fmla="*/ 3820655 h 3834258"/>
                <a:gd name="connsiteX13" fmla="*/ 572186 w 2058086"/>
                <a:gd name="connsiteY13" fmla="*/ 1991855 h 3834258"/>
                <a:gd name="connsiteX14" fmla="*/ 0 w 2058086"/>
                <a:gd name="connsiteY14" fmla="*/ 1045998 h 3834258"/>
                <a:gd name="connsiteX15" fmla="*/ 350520 w 2058086"/>
                <a:gd name="connsiteY15" fmla="*/ 416747 h 3834258"/>
                <a:gd name="connsiteX0" fmla="*/ 340995 w 2058086"/>
                <a:gd name="connsiteY0" fmla="*/ 411984 h 3834258"/>
                <a:gd name="connsiteX1" fmla="*/ 514083 w 2058086"/>
                <a:gd name="connsiteY1" fmla="*/ 3034 h 3834258"/>
                <a:gd name="connsiteX2" fmla="*/ 795070 w 2058086"/>
                <a:gd name="connsiteY2" fmla="*/ 131621 h 3834258"/>
                <a:gd name="connsiteX3" fmla="*/ 1018908 w 2058086"/>
                <a:gd name="connsiteY3" fmla="*/ 98284 h 3834258"/>
                <a:gd name="connsiteX4" fmla="*/ 1220837 w 2058086"/>
                <a:gd name="connsiteY4" fmla="*/ 323074 h 3834258"/>
                <a:gd name="connsiteX5" fmla="*/ 1391335 w 2058086"/>
                <a:gd name="connsiteY5" fmla="*/ 391654 h 3834258"/>
                <a:gd name="connsiteX6" fmla="*/ 1478965 w 2058086"/>
                <a:gd name="connsiteY6" fmla="*/ 490714 h 3834258"/>
                <a:gd name="connsiteX7" fmla="*/ 1653540 w 2058086"/>
                <a:gd name="connsiteY7" fmla="*/ 508187 h 3834258"/>
                <a:gd name="connsiteX8" fmla="*/ 1959026 w 2058086"/>
                <a:gd name="connsiteY8" fmla="*/ 749794 h 3834258"/>
                <a:gd name="connsiteX9" fmla="*/ 2058086 w 2058086"/>
                <a:gd name="connsiteY9" fmla="*/ 1024114 h 3834258"/>
                <a:gd name="connsiteX10" fmla="*/ 1829486 w 2058086"/>
                <a:gd name="connsiteY10" fmla="*/ 1892794 h 3834258"/>
                <a:gd name="connsiteX11" fmla="*/ 1844040 w 2058086"/>
                <a:gd name="connsiteY11" fmla="*/ 3781578 h 3834258"/>
                <a:gd name="connsiteX12" fmla="*/ 572186 w 2058086"/>
                <a:gd name="connsiteY12" fmla="*/ 3820655 h 3834258"/>
                <a:gd name="connsiteX13" fmla="*/ 572186 w 2058086"/>
                <a:gd name="connsiteY13" fmla="*/ 1991855 h 3834258"/>
                <a:gd name="connsiteX14" fmla="*/ 0 w 2058086"/>
                <a:gd name="connsiteY14" fmla="*/ 1045998 h 3834258"/>
                <a:gd name="connsiteX15" fmla="*/ 350520 w 2058086"/>
                <a:gd name="connsiteY15" fmla="*/ 416747 h 3834258"/>
                <a:gd name="connsiteX0" fmla="*/ 340995 w 2058086"/>
                <a:gd name="connsiteY0" fmla="*/ 411984 h 3834258"/>
                <a:gd name="connsiteX1" fmla="*/ 514083 w 2058086"/>
                <a:gd name="connsiteY1" fmla="*/ 3034 h 3834258"/>
                <a:gd name="connsiteX2" fmla="*/ 795070 w 2058086"/>
                <a:gd name="connsiteY2" fmla="*/ 131621 h 3834258"/>
                <a:gd name="connsiteX3" fmla="*/ 1018908 w 2058086"/>
                <a:gd name="connsiteY3" fmla="*/ 98284 h 3834258"/>
                <a:gd name="connsiteX4" fmla="*/ 1220837 w 2058086"/>
                <a:gd name="connsiteY4" fmla="*/ 323074 h 3834258"/>
                <a:gd name="connsiteX5" fmla="*/ 1391335 w 2058086"/>
                <a:gd name="connsiteY5" fmla="*/ 391654 h 3834258"/>
                <a:gd name="connsiteX6" fmla="*/ 1478965 w 2058086"/>
                <a:gd name="connsiteY6" fmla="*/ 490714 h 3834258"/>
                <a:gd name="connsiteX7" fmla="*/ 1653540 w 2058086"/>
                <a:gd name="connsiteY7" fmla="*/ 508187 h 3834258"/>
                <a:gd name="connsiteX8" fmla="*/ 1959026 w 2058086"/>
                <a:gd name="connsiteY8" fmla="*/ 749794 h 3834258"/>
                <a:gd name="connsiteX9" fmla="*/ 2058086 w 2058086"/>
                <a:gd name="connsiteY9" fmla="*/ 1024114 h 3834258"/>
                <a:gd name="connsiteX10" fmla="*/ 1829486 w 2058086"/>
                <a:gd name="connsiteY10" fmla="*/ 1892794 h 3834258"/>
                <a:gd name="connsiteX11" fmla="*/ 1844040 w 2058086"/>
                <a:gd name="connsiteY11" fmla="*/ 3781578 h 3834258"/>
                <a:gd name="connsiteX12" fmla="*/ 572186 w 2058086"/>
                <a:gd name="connsiteY12" fmla="*/ 3820655 h 3834258"/>
                <a:gd name="connsiteX13" fmla="*/ 572186 w 2058086"/>
                <a:gd name="connsiteY13" fmla="*/ 1991855 h 3834258"/>
                <a:gd name="connsiteX14" fmla="*/ 0 w 2058086"/>
                <a:gd name="connsiteY14" fmla="*/ 1045998 h 3834258"/>
                <a:gd name="connsiteX15" fmla="*/ 350520 w 2058086"/>
                <a:gd name="connsiteY15" fmla="*/ 416747 h 3834258"/>
                <a:gd name="connsiteX0" fmla="*/ 340995 w 2058086"/>
                <a:gd name="connsiteY0" fmla="*/ 411984 h 3836785"/>
                <a:gd name="connsiteX1" fmla="*/ 514083 w 2058086"/>
                <a:gd name="connsiteY1" fmla="*/ 3034 h 3836785"/>
                <a:gd name="connsiteX2" fmla="*/ 795070 w 2058086"/>
                <a:gd name="connsiteY2" fmla="*/ 131621 h 3836785"/>
                <a:gd name="connsiteX3" fmla="*/ 1018908 w 2058086"/>
                <a:gd name="connsiteY3" fmla="*/ 98284 h 3836785"/>
                <a:gd name="connsiteX4" fmla="*/ 1220837 w 2058086"/>
                <a:gd name="connsiteY4" fmla="*/ 323074 h 3836785"/>
                <a:gd name="connsiteX5" fmla="*/ 1391335 w 2058086"/>
                <a:gd name="connsiteY5" fmla="*/ 391654 h 3836785"/>
                <a:gd name="connsiteX6" fmla="*/ 1478965 w 2058086"/>
                <a:gd name="connsiteY6" fmla="*/ 490714 h 3836785"/>
                <a:gd name="connsiteX7" fmla="*/ 1653540 w 2058086"/>
                <a:gd name="connsiteY7" fmla="*/ 508187 h 3836785"/>
                <a:gd name="connsiteX8" fmla="*/ 1959026 w 2058086"/>
                <a:gd name="connsiteY8" fmla="*/ 749794 h 3836785"/>
                <a:gd name="connsiteX9" fmla="*/ 2058086 w 2058086"/>
                <a:gd name="connsiteY9" fmla="*/ 1024114 h 3836785"/>
                <a:gd name="connsiteX10" fmla="*/ 1829486 w 2058086"/>
                <a:gd name="connsiteY10" fmla="*/ 1892794 h 3836785"/>
                <a:gd name="connsiteX11" fmla="*/ 1844040 w 2058086"/>
                <a:gd name="connsiteY11" fmla="*/ 3781578 h 3836785"/>
                <a:gd name="connsiteX12" fmla="*/ 557899 w 2058086"/>
                <a:gd name="connsiteY12" fmla="*/ 3825418 h 3836785"/>
                <a:gd name="connsiteX13" fmla="*/ 572186 w 2058086"/>
                <a:gd name="connsiteY13" fmla="*/ 1991855 h 3836785"/>
                <a:gd name="connsiteX14" fmla="*/ 0 w 2058086"/>
                <a:gd name="connsiteY14" fmla="*/ 1045998 h 3836785"/>
                <a:gd name="connsiteX15" fmla="*/ 350520 w 2058086"/>
                <a:gd name="connsiteY15" fmla="*/ 416747 h 3836785"/>
                <a:gd name="connsiteX0" fmla="*/ 340995 w 2058086"/>
                <a:gd name="connsiteY0" fmla="*/ 411984 h 3855985"/>
                <a:gd name="connsiteX1" fmla="*/ 514083 w 2058086"/>
                <a:gd name="connsiteY1" fmla="*/ 3034 h 3855985"/>
                <a:gd name="connsiteX2" fmla="*/ 795070 w 2058086"/>
                <a:gd name="connsiteY2" fmla="*/ 131621 h 3855985"/>
                <a:gd name="connsiteX3" fmla="*/ 1018908 w 2058086"/>
                <a:gd name="connsiteY3" fmla="*/ 98284 h 3855985"/>
                <a:gd name="connsiteX4" fmla="*/ 1220837 w 2058086"/>
                <a:gd name="connsiteY4" fmla="*/ 323074 h 3855985"/>
                <a:gd name="connsiteX5" fmla="*/ 1391335 w 2058086"/>
                <a:gd name="connsiteY5" fmla="*/ 391654 h 3855985"/>
                <a:gd name="connsiteX6" fmla="*/ 1478965 w 2058086"/>
                <a:gd name="connsiteY6" fmla="*/ 490714 h 3855985"/>
                <a:gd name="connsiteX7" fmla="*/ 1653540 w 2058086"/>
                <a:gd name="connsiteY7" fmla="*/ 508187 h 3855985"/>
                <a:gd name="connsiteX8" fmla="*/ 1959026 w 2058086"/>
                <a:gd name="connsiteY8" fmla="*/ 749794 h 3855985"/>
                <a:gd name="connsiteX9" fmla="*/ 2058086 w 2058086"/>
                <a:gd name="connsiteY9" fmla="*/ 1024114 h 3855985"/>
                <a:gd name="connsiteX10" fmla="*/ 1829486 w 2058086"/>
                <a:gd name="connsiteY10" fmla="*/ 1892794 h 3855985"/>
                <a:gd name="connsiteX11" fmla="*/ 1839278 w 2058086"/>
                <a:gd name="connsiteY11" fmla="*/ 3814915 h 3855985"/>
                <a:gd name="connsiteX12" fmla="*/ 557899 w 2058086"/>
                <a:gd name="connsiteY12" fmla="*/ 3825418 h 3855985"/>
                <a:gd name="connsiteX13" fmla="*/ 572186 w 2058086"/>
                <a:gd name="connsiteY13" fmla="*/ 1991855 h 3855985"/>
                <a:gd name="connsiteX14" fmla="*/ 0 w 2058086"/>
                <a:gd name="connsiteY14" fmla="*/ 1045998 h 3855985"/>
                <a:gd name="connsiteX15" fmla="*/ 350520 w 2058086"/>
                <a:gd name="connsiteY15" fmla="*/ 416747 h 3855985"/>
                <a:gd name="connsiteX0" fmla="*/ 340995 w 2058086"/>
                <a:gd name="connsiteY0" fmla="*/ 411984 h 3827921"/>
                <a:gd name="connsiteX1" fmla="*/ 514083 w 2058086"/>
                <a:gd name="connsiteY1" fmla="*/ 3034 h 3827921"/>
                <a:gd name="connsiteX2" fmla="*/ 795070 w 2058086"/>
                <a:gd name="connsiteY2" fmla="*/ 131621 h 3827921"/>
                <a:gd name="connsiteX3" fmla="*/ 1018908 w 2058086"/>
                <a:gd name="connsiteY3" fmla="*/ 98284 h 3827921"/>
                <a:gd name="connsiteX4" fmla="*/ 1220837 w 2058086"/>
                <a:gd name="connsiteY4" fmla="*/ 323074 h 3827921"/>
                <a:gd name="connsiteX5" fmla="*/ 1391335 w 2058086"/>
                <a:gd name="connsiteY5" fmla="*/ 391654 h 3827921"/>
                <a:gd name="connsiteX6" fmla="*/ 1478965 w 2058086"/>
                <a:gd name="connsiteY6" fmla="*/ 490714 h 3827921"/>
                <a:gd name="connsiteX7" fmla="*/ 1653540 w 2058086"/>
                <a:gd name="connsiteY7" fmla="*/ 508187 h 3827921"/>
                <a:gd name="connsiteX8" fmla="*/ 1959026 w 2058086"/>
                <a:gd name="connsiteY8" fmla="*/ 749794 h 3827921"/>
                <a:gd name="connsiteX9" fmla="*/ 2058086 w 2058086"/>
                <a:gd name="connsiteY9" fmla="*/ 1024114 h 3827921"/>
                <a:gd name="connsiteX10" fmla="*/ 1829486 w 2058086"/>
                <a:gd name="connsiteY10" fmla="*/ 1892794 h 3827921"/>
                <a:gd name="connsiteX11" fmla="*/ 1839278 w 2058086"/>
                <a:gd name="connsiteY11" fmla="*/ 3814915 h 3827921"/>
                <a:gd name="connsiteX12" fmla="*/ 557899 w 2058086"/>
                <a:gd name="connsiteY12" fmla="*/ 3825418 h 3827921"/>
                <a:gd name="connsiteX13" fmla="*/ 572186 w 2058086"/>
                <a:gd name="connsiteY13" fmla="*/ 1991855 h 3827921"/>
                <a:gd name="connsiteX14" fmla="*/ 0 w 2058086"/>
                <a:gd name="connsiteY14" fmla="*/ 1045998 h 3827921"/>
                <a:gd name="connsiteX15" fmla="*/ 350520 w 2058086"/>
                <a:gd name="connsiteY15" fmla="*/ 416747 h 3827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58086" h="3827921">
                  <a:moveTo>
                    <a:pt x="340995" y="411984"/>
                  </a:moveTo>
                  <a:cubicBezTo>
                    <a:pt x="297611" y="515275"/>
                    <a:pt x="300291" y="102943"/>
                    <a:pt x="514083" y="3034"/>
                  </a:cubicBezTo>
                  <a:cubicBezTo>
                    <a:pt x="785025" y="-20675"/>
                    <a:pt x="719664" y="101459"/>
                    <a:pt x="795070" y="131621"/>
                  </a:cubicBezTo>
                  <a:cubicBezTo>
                    <a:pt x="870476" y="161784"/>
                    <a:pt x="859841" y="29863"/>
                    <a:pt x="1018908" y="98284"/>
                  </a:cubicBezTo>
                  <a:cubicBezTo>
                    <a:pt x="1087488" y="152418"/>
                    <a:pt x="1184960" y="238461"/>
                    <a:pt x="1220837" y="323074"/>
                  </a:cubicBezTo>
                  <a:cubicBezTo>
                    <a:pt x="1275764" y="379112"/>
                    <a:pt x="1350695" y="349744"/>
                    <a:pt x="1391335" y="391654"/>
                  </a:cubicBezTo>
                  <a:cubicBezTo>
                    <a:pt x="1431975" y="433564"/>
                    <a:pt x="1418119" y="461132"/>
                    <a:pt x="1478965" y="490714"/>
                  </a:cubicBezTo>
                  <a:lnTo>
                    <a:pt x="1653540" y="508187"/>
                  </a:lnTo>
                  <a:cubicBezTo>
                    <a:pt x="1871459" y="645610"/>
                    <a:pt x="1890332" y="646978"/>
                    <a:pt x="1959026" y="749794"/>
                  </a:cubicBezTo>
                  <a:cubicBezTo>
                    <a:pt x="1989620" y="880232"/>
                    <a:pt x="1989506" y="900924"/>
                    <a:pt x="2058086" y="1024114"/>
                  </a:cubicBezTo>
                  <a:cubicBezTo>
                    <a:pt x="1922310" y="1102165"/>
                    <a:pt x="2114398" y="1526880"/>
                    <a:pt x="1829486" y="1892794"/>
                  </a:cubicBezTo>
                  <a:cubicBezTo>
                    <a:pt x="1750517" y="2443649"/>
                    <a:pt x="1834427" y="3248820"/>
                    <a:pt x="1839278" y="3814915"/>
                  </a:cubicBezTo>
                  <a:cubicBezTo>
                    <a:pt x="1530465" y="3825655"/>
                    <a:pt x="774955" y="3831605"/>
                    <a:pt x="557899" y="3825418"/>
                  </a:cubicBezTo>
                  <a:cubicBezTo>
                    <a:pt x="540868" y="3450613"/>
                    <a:pt x="615797" y="2490493"/>
                    <a:pt x="572186" y="1991855"/>
                  </a:cubicBezTo>
                  <a:cubicBezTo>
                    <a:pt x="312877" y="1701969"/>
                    <a:pt x="183109" y="1366364"/>
                    <a:pt x="0" y="1045998"/>
                  </a:cubicBezTo>
                  <a:cubicBezTo>
                    <a:pt x="137160" y="549228"/>
                    <a:pt x="350520" y="416747"/>
                    <a:pt x="350520" y="416747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4949825" y="2686050"/>
            <a:ext cx="1833563" cy="768350"/>
            <a:chOff x="4949192" y="2685273"/>
            <a:chExt cx="1833516" cy="769441"/>
          </a:xfrm>
        </p:grpSpPr>
        <p:sp>
          <p:nvSpPr>
            <p:cNvPr id="5136" name="文本框 4"/>
            <p:cNvSpPr txBox="1">
              <a:spLocks noChangeArrowheads="1"/>
            </p:cNvSpPr>
            <p:nvPr/>
          </p:nvSpPr>
          <p:spPr bwMode="auto">
            <a:xfrm>
              <a:off x="4949192" y="2685273"/>
              <a:ext cx="1833516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400" dirty="0">
                  <a:solidFill>
                    <a:schemeClr val="bg1"/>
                  </a:solidFill>
                  <a:latin typeface="叶根友毛笔行书" panose="02010601030101010101" pitchFamily="2" charset="-122"/>
                  <a:ea typeface="叶根友毛笔行书" panose="02010601030101010101" pitchFamily="2" charset="-122"/>
                </a:rPr>
                <a:t>三抗</a:t>
              </a: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6458866" y="2697991"/>
              <a:ext cx="0" cy="744005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5006977" y="3657602"/>
            <a:ext cx="1647825" cy="769441"/>
            <a:chOff x="5006328" y="3657970"/>
            <a:chExt cx="1648516" cy="768944"/>
          </a:xfrm>
        </p:grpSpPr>
        <p:sp>
          <p:nvSpPr>
            <p:cNvPr id="5134" name="文本框 5"/>
            <p:cNvSpPr txBox="1">
              <a:spLocks noChangeArrowheads="1"/>
            </p:cNvSpPr>
            <p:nvPr/>
          </p:nvSpPr>
          <p:spPr bwMode="auto">
            <a:xfrm>
              <a:off x="5006328" y="3657970"/>
              <a:ext cx="1648516" cy="768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400" dirty="0">
                  <a:solidFill>
                    <a:schemeClr val="bg1"/>
                  </a:solidFill>
                  <a:latin typeface="叶根友毛笔行书" panose="02010601030101010101" pitchFamily="2" charset="-122"/>
                  <a:ea typeface="叶根友毛笔行书" panose="02010601030101010101" pitchFamily="2" charset="-122"/>
                </a:rPr>
                <a:t>三创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6459500" y="3670662"/>
              <a:ext cx="0" cy="74405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5006977" y="4645027"/>
            <a:ext cx="1647825" cy="769441"/>
            <a:chOff x="5006328" y="4645512"/>
            <a:chExt cx="1648516" cy="768944"/>
          </a:xfrm>
        </p:grpSpPr>
        <p:sp>
          <p:nvSpPr>
            <p:cNvPr id="5132" name="文本框 6"/>
            <p:cNvSpPr txBox="1">
              <a:spLocks noChangeArrowheads="1"/>
            </p:cNvSpPr>
            <p:nvPr/>
          </p:nvSpPr>
          <p:spPr bwMode="auto">
            <a:xfrm>
              <a:off x="5006328" y="4645512"/>
              <a:ext cx="1648516" cy="768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400">
                  <a:solidFill>
                    <a:schemeClr val="bg1"/>
                  </a:solidFill>
                  <a:latin typeface="叶根友毛笔行书" panose="02010601030101010101" pitchFamily="2" charset="-122"/>
                  <a:ea typeface="叶根友毛笔行书" panose="02010601030101010101" pitchFamily="2" charset="-122"/>
                </a:rPr>
                <a:t>三先</a:t>
              </a: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6459500" y="4658204"/>
              <a:ext cx="0" cy="74405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685" y="629144"/>
            <a:ext cx="3353091" cy="1182727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25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04" t="43910" b="25298"/>
          <a:stretch>
            <a:fillRect/>
          </a:stretch>
        </p:blipFill>
        <p:spPr bwMode="auto">
          <a:xfrm>
            <a:off x="17097376" y="1627190"/>
            <a:ext cx="2803525" cy="211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标题 1" hidden="1"/>
          <p:cNvSpPr>
            <a:spLocks noGrp="1"/>
          </p:cNvSpPr>
          <p:nvPr>
            <p:ph type="title"/>
          </p:nvPr>
        </p:nvSpPr>
        <p:spPr>
          <a:xfrm>
            <a:off x="4332289" y="1536702"/>
            <a:ext cx="3527425" cy="600075"/>
          </a:xfrm>
        </p:spPr>
        <p:txBody>
          <a:bodyPr anchor="t"/>
          <a:lstStyle/>
          <a:p>
            <a:pPr algn="ctr"/>
            <a:r>
              <a:rPr lang="zh-CN" altLang="en-US" sz="5400" dirty="0" smtClean="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目录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1558925" y="3633788"/>
            <a:ext cx="9220200" cy="0"/>
          </a:xfrm>
          <a:prstGeom prst="line">
            <a:avLst/>
          </a:prstGeom>
          <a:ln w="28575">
            <a:solidFill>
              <a:schemeClr val="bg1"/>
            </a:solidFill>
            <a:prstDash val="sys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 rot="16200000">
            <a:off x="3189288" y="2700338"/>
            <a:ext cx="539750" cy="12954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 rot="16200000">
            <a:off x="4886325" y="2700338"/>
            <a:ext cx="539750" cy="1295400"/>
          </a:xfrm>
          <a:prstGeom prst="rect">
            <a:avLst/>
          </a:prstGeom>
          <a:solidFill>
            <a:srgbClr val="78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 rot="16200000">
            <a:off x="6582569" y="2699545"/>
            <a:ext cx="539750" cy="129698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 rot="16200000">
            <a:off x="8278813" y="2700338"/>
            <a:ext cx="539750" cy="12954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TextBox 24"/>
          <p:cNvSpPr txBox="1">
            <a:spLocks noChangeArrowheads="1"/>
          </p:cNvSpPr>
          <p:nvPr/>
        </p:nvSpPr>
        <p:spPr bwMode="auto">
          <a:xfrm>
            <a:off x="2786063" y="3792540"/>
            <a:ext cx="1346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组织建设</a:t>
            </a:r>
          </a:p>
        </p:txBody>
      </p:sp>
      <p:sp>
        <p:nvSpPr>
          <p:cNvPr id="24" name="矩形 25"/>
          <p:cNvSpPr>
            <a:spLocks noChangeArrowheads="1"/>
          </p:cNvSpPr>
          <p:nvPr/>
        </p:nvSpPr>
        <p:spPr bwMode="auto">
          <a:xfrm>
            <a:off x="6067425" y="3794125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公寓管理创新</a:t>
            </a:r>
          </a:p>
        </p:txBody>
      </p:sp>
      <p:sp>
        <p:nvSpPr>
          <p:cNvPr id="25" name="矩形 26"/>
          <p:cNvSpPr>
            <a:spLocks noChangeArrowheads="1"/>
          </p:cNvSpPr>
          <p:nvPr/>
        </p:nvSpPr>
        <p:spPr bwMode="auto">
          <a:xfrm>
            <a:off x="7994651" y="3792539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文体建设</a:t>
            </a:r>
          </a:p>
        </p:txBody>
      </p:sp>
      <p:sp>
        <p:nvSpPr>
          <p:cNvPr id="27" name="矩形 31"/>
          <p:cNvSpPr>
            <a:spLocks noChangeArrowheads="1"/>
          </p:cNvSpPr>
          <p:nvPr/>
        </p:nvSpPr>
        <p:spPr bwMode="auto">
          <a:xfrm>
            <a:off x="4602164" y="3792539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科技创新</a:t>
            </a:r>
          </a:p>
        </p:txBody>
      </p:sp>
      <p:sp>
        <p:nvSpPr>
          <p:cNvPr id="28" name="TextBox 1"/>
          <p:cNvSpPr txBox="1">
            <a:spLocks noChangeArrowheads="1"/>
          </p:cNvSpPr>
          <p:nvPr/>
        </p:nvSpPr>
        <p:spPr bwMode="auto">
          <a:xfrm>
            <a:off x="3222626" y="3235325"/>
            <a:ext cx="4746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FFFFFF"/>
                </a:solidFill>
                <a:latin typeface="Impact" panose="020B0806030902050204" pitchFamily="34" charset="0"/>
              </a:rPr>
              <a:t>1</a:t>
            </a:r>
            <a:endParaRPr lang="zh-CN" altLang="en-US" sz="200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29" name="TextBox 14"/>
          <p:cNvSpPr txBox="1">
            <a:spLocks noChangeArrowheads="1"/>
          </p:cNvSpPr>
          <p:nvPr/>
        </p:nvSpPr>
        <p:spPr bwMode="auto">
          <a:xfrm>
            <a:off x="4918077" y="3235325"/>
            <a:ext cx="474663" cy="400050"/>
          </a:xfrm>
          <a:prstGeom prst="rect">
            <a:avLst/>
          </a:prstGeom>
          <a:solidFill>
            <a:srgbClr val="78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FFFFFF"/>
                </a:solidFill>
                <a:latin typeface="Impact" panose="020B0806030902050204" pitchFamily="34" charset="0"/>
              </a:rPr>
              <a:t>2</a:t>
            </a:r>
            <a:endParaRPr lang="zh-CN" altLang="en-US" sz="200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30" name="TextBox 15"/>
          <p:cNvSpPr txBox="1">
            <a:spLocks noChangeArrowheads="1"/>
          </p:cNvSpPr>
          <p:nvPr/>
        </p:nvSpPr>
        <p:spPr bwMode="auto">
          <a:xfrm>
            <a:off x="6615114" y="3235325"/>
            <a:ext cx="4746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FFFFFF"/>
                </a:solidFill>
                <a:latin typeface="Impact" panose="020B0806030902050204" pitchFamily="34" charset="0"/>
              </a:rPr>
              <a:t>3</a:t>
            </a:r>
            <a:endParaRPr lang="zh-CN" altLang="en-US" sz="200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33" name="TextBox 15"/>
          <p:cNvSpPr txBox="1">
            <a:spLocks noChangeArrowheads="1"/>
          </p:cNvSpPr>
          <p:nvPr/>
        </p:nvSpPr>
        <p:spPr bwMode="auto">
          <a:xfrm>
            <a:off x="8312151" y="3217863"/>
            <a:ext cx="4746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FFFFFF"/>
                </a:solidFill>
                <a:latin typeface="Impact" panose="020B0806030902050204" pitchFamily="34" charset="0"/>
              </a:rPr>
              <a:t>4</a:t>
            </a:r>
            <a:endParaRPr lang="zh-CN" altLang="en-US" sz="200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921" y="1318794"/>
            <a:ext cx="3523793" cy="1450974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3" grpId="0"/>
      <p:bldP spid="24" grpId="0"/>
      <p:bldP spid="25" grpId="0"/>
      <p:bldP spid="27" grpId="0"/>
      <p:bldP spid="28" grpId="0"/>
      <p:bldP spid="29" grpId="0" animBg="1"/>
      <p:bldP spid="30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7" hidden="1"/>
          <p:cNvSpPr>
            <a:spLocks noChangeArrowheads="1"/>
          </p:cNvSpPr>
          <p:nvPr/>
        </p:nvSpPr>
        <p:spPr bwMode="auto">
          <a:xfrm>
            <a:off x="1428751" y="604840"/>
            <a:ext cx="272382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dirty="0">
                <a:solidFill>
                  <a:srgbClr val="FFFFFF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 组织建设</a:t>
            </a:r>
          </a:p>
        </p:txBody>
      </p:sp>
      <p:sp>
        <p:nvSpPr>
          <p:cNvPr id="12" name="矩形 11"/>
          <p:cNvSpPr/>
          <p:nvPr/>
        </p:nvSpPr>
        <p:spPr>
          <a:xfrm>
            <a:off x="11190288" y="-11113"/>
            <a:ext cx="1001712" cy="10017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latin typeface="Impact" panose="020B0806030902050204" pitchFamily="34" charset="0"/>
              </a:rPr>
              <a:t>1</a:t>
            </a:r>
            <a:endParaRPr lang="zh-CN" altLang="en-US" sz="4800" dirty="0">
              <a:latin typeface="Impact" panose="020B080603090205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501314" y="965202"/>
            <a:ext cx="688975" cy="6889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190289" y="1654176"/>
            <a:ext cx="428625" cy="42862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247313" y="1649413"/>
            <a:ext cx="254000" cy="254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189039" y="798515"/>
            <a:ext cx="392112" cy="587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b="1" dirty="0">
                <a:solidFill>
                  <a:srgbClr val="FFC000"/>
                </a:solidFill>
                <a:latin typeface="Impact" panose="020B0806030902050204" pitchFamily="34" charset="0"/>
              </a:rPr>
              <a:t>1</a:t>
            </a:r>
            <a:endParaRPr lang="zh-CN" altLang="en-US" sz="6600" b="1" dirty="0">
              <a:solidFill>
                <a:srgbClr val="FFC000"/>
              </a:solidFill>
              <a:latin typeface="Impact" panose="020B0806030902050204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1190289" y="2255838"/>
            <a:ext cx="428625" cy="46021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组织建设</a:t>
            </a:r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1216026" y="2255840"/>
            <a:ext cx="9440863" cy="2960687"/>
            <a:chOff x="1215989" y="2256607"/>
            <a:chExt cx="9440670" cy="2959636"/>
          </a:xfrm>
        </p:grpSpPr>
        <p:sp>
          <p:nvSpPr>
            <p:cNvPr id="3" name="圆角矩形 2"/>
            <p:cNvSpPr/>
            <p:nvPr/>
          </p:nvSpPr>
          <p:spPr>
            <a:xfrm>
              <a:off x="1215989" y="2256607"/>
              <a:ext cx="5398588" cy="2959636"/>
            </a:xfrm>
            <a:prstGeom prst="roundRect">
              <a:avLst>
                <a:gd name="adj" fmla="val 11518"/>
              </a:avLst>
            </a:prstGeom>
            <a:solidFill>
              <a:srgbClr val="FFC000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80" name="矩形 3"/>
            <p:cNvSpPr>
              <a:spLocks noChangeArrowheads="1"/>
            </p:cNvSpPr>
            <p:nvPr/>
          </p:nvSpPr>
          <p:spPr bwMode="auto">
            <a:xfrm>
              <a:off x="1589788" y="2951595"/>
              <a:ext cx="4211338" cy="15691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400">
                  <a:solidFill>
                    <a:srgbClr val="002A7E"/>
                  </a:solidFill>
                  <a:ea typeface="微软雅黑" panose="020B0503020204020204" pitchFamily="34" charset="-122"/>
                  <a:cs typeface="宋体" panose="02010600030101010101" pitchFamily="2" charset="-122"/>
                </a:rPr>
                <a:t>Step</a:t>
              </a:r>
              <a:r>
                <a:rPr lang="en-US" altLang="zh-CN" sz="6000">
                  <a:solidFill>
                    <a:srgbClr val="002A7E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宋体" panose="02010600030101010101" pitchFamily="2" charset="-122"/>
                </a:rPr>
                <a:t>1</a:t>
              </a:r>
              <a:r>
                <a:rPr lang="en-US" altLang="zh-CN" sz="4400">
                  <a:solidFill>
                    <a:srgbClr val="002A7E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宋体" panose="02010600030101010101" pitchFamily="2" charset="-122"/>
                </a:rPr>
                <a:t>:</a:t>
              </a:r>
            </a:p>
            <a:p>
              <a:pPr eaLnBrk="1" hangingPunct="1"/>
              <a:r>
                <a:rPr lang="zh-CN" altLang="zh-CN" sz="3600">
                  <a:solidFill>
                    <a:srgbClr val="002A7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开展菁英励志论坛</a:t>
              </a:r>
              <a:endParaRPr lang="zh-CN" altLang="en-US" sz="4400">
                <a:solidFill>
                  <a:srgbClr val="002A7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8" name="图片 57"/>
            <p:cNvPicPr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74925" y="2256607"/>
              <a:ext cx="4481734" cy="295963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cxnSp>
        <p:nvCxnSpPr>
          <p:cNvPr id="16" name="直接连接符 15"/>
          <p:cNvCxnSpPr/>
          <p:nvPr/>
        </p:nvCxnSpPr>
        <p:spPr>
          <a:xfrm>
            <a:off x="1763714" y="1352550"/>
            <a:ext cx="8337551" cy="0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439" y="475335"/>
            <a:ext cx="3005588" cy="1182727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1190288" y="5880102"/>
            <a:ext cx="1001712" cy="10017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latin typeface="Impact" panose="020B0806030902050204" pitchFamily="34" charset="0"/>
              </a:rPr>
              <a:t>1</a:t>
            </a:r>
            <a:endParaRPr lang="zh-CN" altLang="en-US" sz="4800" dirty="0">
              <a:latin typeface="Impact" panose="020B080603090205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518775" y="5194300"/>
            <a:ext cx="687388" cy="6873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1206163" y="4764088"/>
            <a:ext cx="430212" cy="43021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263189" y="5880100"/>
            <a:ext cx="255587" cy="2555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206163" y="-22225"/>
            <a:ext cx="430212" cy="46005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组织建设</a:t>
            </a:r>
          </a:p>
        </p:txBody>
      </p:sp>
      <p:grpSp>
        <p:nvGrpSpPr>
          <p:cNvPr id="8199" name="组合 22"/>
          <p:cNvGrpSpPr>
            <a:grpSpLocks/>
          </p:cNvGrpSpPr>
          <p:nvPr/>
        </p:nvGrpSpPr>
        <p:grpSpPr bwMode="auto">
          <a:xfrm>
            <a:off x="2678114" y="-598488"/>
            <a:ext cx="6835776" cy="1917701"/>
            <a:chOff x="2863944" y="-598714"/>
            <a:chExt cx="6836229" cy="1918668"/>
          </a:xfrm>
        </p:grpSpPr>
        <p:sp>
          <p:nvSpPr>
            <p:cNvPr id="24" name="矩形 23"/>
            <p:cNvSpPr/>
            <p:nvPr/>
          </p:nvSpPr>
          <p:spPr>
            <a:xfrm>
              <a:off x="2863944" y="-598714"/>
              <a:ext cx="6836229" cy="191866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215" name="矩形 24"/>
            <p:cNvSpPr>
              <a:spLocks noChangeArrowheads="1"/>
            </p:cNvSpPr>
            <p:nvPr/>
          </p:nvSpPr>
          <p:spPr bwMode="auto">
            <a:xfrm>
              <a:off x="3992996" y="63941"/>
              <a:ext cx="4975987" cy="1016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Step</a:t>
              </a:r>
              <a:r>
                <a:rPr lang="en-US" altLang="zh-CN" sz="6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1</a:t>
              </a:r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:</a:t>
              </a:r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开展菁英励志论坛</a:t>
              </a:r>
              <a:endPara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8200" name="图片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2176" y="-2117725"/>
            <a:ext cx="10166351" cy="54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图片 4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0400" y="-1501775"/>
            <a:ext cx="10166351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2" name="图片 4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948"/>
          <a:stretch>
            <a:fillRect/>
          </a:stretch>
        </p:blipFill>
        <p:spPr bwMode="auto">
          <a:xfrm>
            <a:off x="-892175" y="9045575"/>
            <a:ext cx="11988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3855179" y="1672741"/>
            <a:ext cx="4481645" cy="3091890"/>
            <a:chOff x="3018186" y="1672741"/>
            <a:chExt cx="4481645" cy="3091890"/>
          </a:xfrm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矩形 3"/>
            <p:cNvSpPr/>
            <p:nvPr/>
          </p:nvSpPr>
          <p:spPr>
            <a:xfrm>
              <a:off x="3018186" y="1672741"/>
              <a:ext cx="4481645" cy="309189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27" name="图片 26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3699" y="1821273"/>
              <a:ext cx="4150618" cy="27948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</p:grp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271964" y="4792664"/>
            <a:ext cx="364715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三峡大学学工处副处长</a:t>
            </a:r>
            <a:r>
              <a:rPr lang="zh-CN" altLang="zh-CN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冯世斌</a:t>
            </a:r>
            <a:r>
              <a: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老师</a:t>
            </a:r>
            <a:endParaRPr lang="zh-CN" altLang="en-US"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cxnSp>
        <p:nvCxnSpPr>
          <p:cNvPr id="9" name="直接连接符 8"/>
          <p:cNvCxnSpPr>
            <a:stCxn id="8212" idx="1"/>
          </p:cNvCxnSpPr>
          <p:nvPr/>
        </p:nvCxnSpPr>
        <p:spPr>
          <a:xfrm>
            <a:off x="803277" y="7765754"/>
            <a:ext cx="8936036" cy="495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733926" y="4806950"/>
            <a:ext cx="27238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水利工程专家</a:t>
            </a:r>
            <a:r>
              <a:rPr lang="zh-CN" altLang="zh-CN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王儒述</a:t>
            </a:r>
            <a:r>
              <a: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教授</a:t>
            </a:r>
            <a:endParaRPr lang="zh-CN" altLang="en-US"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868675" y="1684190"/>
            <a:ext cx="4481645" cy="3091890"/>
            <a:chOff x="6725090" y="2915831"/>
            <a:chExt cx="4481645" cy="3091890"/>
          </a:xfrm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0" name="矩形 39"/>
            <p:cNvSpPr/>
            <p:nvPr/>
          </p:nvSpPr>
          <p:spPr>
            <a:xfrm>
              <a:off x="6725090" y="2915831"/>
              <a:ext cx="4481645" cy="30918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90603" y="3074648"/>
              <a:ext cx="4150618" cy="2774256"/>
            </a:xfrm>
            <a:prstGeom prst="rect">
              <a:avLst/>
            </a:prstGeom>
          </p:spPr>
        </p:pic>
      </p:grp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4503739" y="4778375"/>
            <a:ext cx="31854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二滩公司优秀员工</a:t>
            </a:r>
            <a:r>
              <a:rPr lang="zh-CN" altLang="zh-CN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伍远朋</a:t>
            </a:r>
            <a:r>
              <a: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校友</a:t>
            </a:r>
            <a:endParaRPr lang="zh-CN" altLang="en-US"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3863120" y="1683393"/>
            <a:ext cx="4481645" cy="3091890"/>
            <a:chOff x="344665" y="2816538"/>
            <a:chExt cx="4481645" cy="3091890"/>
          </a:xfrm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5" name="矩形 54"/>
            <p:cNvSpPr/>
            <p:nvPr/>
          </p:nvSpPr>
          <p:spPr>
            <a:xfrm>
              <a:off x="344665" y="2816538"/>
              <a:ext cx="4481645" cy="30918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2067" y="2973050"/>
              <a:ext cx="4166840" cy="277886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6" name="组合 35"/>
          <p:cNvGrpSpPr/>
          <p:nvPr/>
        </p:nvGrpSpPr>
        <p:grpSpPr>
          <a:xfrm>
            <a:off x="3871063" y="1666839"/>
            <a:ext cx="4481645" cy="3091890"/>
            <a:chOff x="3259092" y="3777511"/>
            <a:chExt cx="4481645" cy="3091890"/>
          </a:xfrm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8" name="矩形 57"/>
            <p:cNvSpPr/>
            <p:nvPr/>
          </p:nvSpPr>
          <p:spPr>
            <a:xfrm>
              <a:off x="3259092" y="3777511"/>
              <a:ext cx="4481645" cy="30918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9768" y="3933979"/>
              <a:ext cx="4160292" cy="277895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4157664" y="4814889"/>
            <a:ext cx="387798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优秀校友佛山市团市委副书记</a:t>
            </a:r>
            <a:r>
              <a:rPr lang="zh-CN" altLang="zh-CN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王树斌</a:t>
            </a:r>
            <a:endParaRPr lang="zh-CN" altLang="en-US"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8212" name="矩形 5"/>
          <p:cNvSpPr>
            <a:spLocks noChangeArrowheads="1"/>
          </p:cNvSpPr>
          <p:nvPr/>
        </p:nvSpPr>
        <p:spPr bwMode="auto">
          <a:xfrm>
            <a:off x="803277" y="7304089"/>
            <a:ext cx="945991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开展菁英励志论坛，加强培养学生干部干事创业的能力，特邀请三峡大学学工处副处长</a:t>
            </a:r>
            <a:r>
              <a:rPr lang="zh-CN" altLang="zh-CN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冯世斌</a:t>
            </a:r>
            <a:r>
              <a: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老师、水利工程专家</a:t>
            </a:r>
            <a:r>
              <a:rPr lang="zh-CN" altLang="zh-CN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王儒述</a:t>
            </a:r>
            <a:r>
              <a: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教授、二滩公司优秀员工</a:t>
            </a:r>
            <a:r>
              <a:rPr lang="zh-CN" altLang="zh-CN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伍远朋</a:t>
            </a:r>
            <a:r>
              <a: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校友、优秀校友佛山市团市委副书记</a:t>
            </a:r>
            <a:r>
              <a:rPr lang="zh-CN" altLang="zh-CN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王树斌</a:t>
            </a:r>
            <a:r>
              <a: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等给学生作骨干励志交流讲座，学生骨干深受教育。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1796017" y="2568138"/>
            <a:ext cx="8599969" cy="1644010"/>
            <a:chOff x="1796016" y="2568138"/>
            <a:chExt cx="8599969" cy="1644010"/>
          </a:xfrm>
          <a:solidFill>
            <a:srgbClr val="00B050">
              <a:alpha val="54000"/>
            </a:srgbClr>
          </a:solidFill>
        </p:grpSpPr>
        <p:sp>
          <p:nvSpPr>
            <p:cNvPr id="68" name="矩形 67"/>
            <p:cNvSpPr/>
            <p:nvPr/>
          </p:nvSpPr>
          <p:spPr>
            <a:xfrm>
              <a:off x="1796016" y="2568138"/>
              <a:ext cx="8599969" cy="16440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2925903" y="3253123"/>
              <a:ext cx="6340197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达到提高</a:t>
              </a:r>
              <a:r>
                <a:rPr lang="zh-CN" altLang="zh-CN" sz="320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学生干部干事创业的能力</a:t>
              </a:r>
              <a:endParaRPr lang="zh-CN" altLang="en-US" sz="3200" dirty="0">
                <a:solidFill>
                  <a:srgbClr val="FFFF00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7" name="TextBox 22"/>
          <p:cNvSpPr txBox="1">
            <a:spLocks noChangeArrowheads="1"/>
          </p:cNvSpPr>
          <p:nvPr/>
        </p:nvSpPr>
        <p:spPr bwMode="auto">
          <a:xfrm>
            <a:off x="3557322" y="6239327"/>
            <a:ext cx="39004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kern="0" dirty="0">
                <a:solidFill>
                  <a:schemeClr val="bg1"/>
                </a:solidFill>
              </a:rPr>
              <a:t>https://</a:t>
            </a:r>
            <a:r>
              <a:rPr lang="en-US" altLang="zh-CN" sz="2400" kern="0" dirty="0" smtClean="0">
                <a:solidFill>
                  <a:schemeClr val="bg1"/>
                </a:solidFill>
              </a:rPr>
              <a:t>meilechen.tmall.com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750"/>
                            </p:stCondLst>
                            <p:childTnLst>
                              <p:par>
                                <p:cTn id="14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96296E-6 L -0.36315 0.3882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64" y="1939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5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66667E-6 -4.81481E-6 L -0.20651 0.38635 " pathEditMode="relative" rAng="0" ptsTypes="AA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26" y="19306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5" presetClass="pat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1.04167E-6 -3.33333E-6 L -0.04596 0.38449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5" y="19213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/>
      <p:bldP spid="10" grpId="1"/>
      <p:bldP spid="31" grpId="0"/>
      <p:bldP spid="31" grpId="1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7" hidden="1"/>
          <p:cNvSpPr>
            <a:spLocks noChangeArrowheads="1"/>
          </p:cNvSpPr>
          <p:nvPr/>
        </p:nvSpPr>
        <p:spPr bwMode="auto">
          <a:xfrm>
            <a:off x="1428751" y="604840"/>
            <a:ext cx="272382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dirty="0">
                <a:solidFill>
                  <a:srgbClr val="FFFFFF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 组织建设</a:t>
            </a: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1216026" y="2255840"/>
            <a:ext cx="9440863" cy="2960687"/>
            <a:chOff x="1215989" y="2256607"/>
            <a:chExt cx="9440670" cy="2959636"/>
          </a:xfrm>
        </p:grpSpPr>
        <p:grpSp>
          <p:nvGrpSpPr>
            <p:cNvPr id="10251" name="组合 10"/>
            <p:cNvGrpSpPr>
              <a:grpSpLocks/>
            </p:cNvGrpSpPr>
            <p:nvPr/>
          </p:nvGrpSpPr>
          <p:grpSpPr bwMode="auto">
            <a:xfrm>
              <a:off x="1215989" y="2256607"/>
              <a:ext cx="5398588" cy="2959636"/>
              <a:chOff x="1215989" y="2256607"/>
              <a:chExt cx="5398588" cy="2959636"/>
            </a:xfrm>
          </p:grpSpPr>
          <p:sp>
            <p:nvSpPr>
              <p:cNvPr id="3" name="圆角矩形 2"/>
              <p:cNvSpPr/>
              <p:nvPr/>
            </p:nvSpPr>
            <p:spPr>
              <a:xfrm>
                <a:off x="1215989" y="2256607"/>
                <a:ext cx="5398588" cy="2959636"/>
              </a:xfrm>
              <a:prstGeom prst="roundRect">
                <a:avLst>
                  <a:gd name="adj" fmla="val 11518"/>
                </a:avLst>
              </a:prstGeom>
              <a:solidFill>
                <a:srgbClr val="FFC000"/>
              </a:solidFill>
              <a:ln>
                <a:noFill/>
              </a:ln>
              <a:effectLst>
                <a:reflection blurRad="6350" stA="52000" endA="300" endPos="35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254" name="矩形 3"/>
              <p:cNvSpPr>
                <a:spLocks noChangeArrowheads="1"/>
              </p:cNvSpPr>
              <p:nvPr/>
            </p:nvSpPr>
            <p:spPr bwMode="auto">
              <a:xfrm>
                <a:off x="1589788" y="2951595"/>
                <a:ext cx="4211338" cy="21236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4400">
                    <a:solidFill>
                      <a:srgbClr val="7030A0"/>
                    </a:solidFill>
                    <a:ea typeface="微软雅黑" panose="020B0503020204020204" pitchFamily="34" charset="-122"/>
                    <a:cs typeface="宋体" panose="02010600030101010101" pitchFamily="2" charset="-122"/>
                  </a:rPr>
                  <a:t>Step</a:t>
                </a:r>
                <a:r>
                  <a:rPr lang="en-US" altLang="zh-CN" sz="6000">
                    <a:solidFill>
                      <a:srgbClr val="7030A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4400">
                    <a:solidFill>
                      <a:srgbClr val="7030A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  <a:cs typeface="宋体" panose="02010600030101010101" pitchFamily="2" charset="-122"/>
                  </a:rPr>
                  <a:t>:</a:t>
                </a:r>
              </a:p>
              <a:p>
                <a:pPr eaLnBrk="1" hangingPunct="1"/>
                <a:r>
                  <a:rPr lang="zh-CN" altLang="zh-CN" sz="3600">
                    <a:solidFill>
                      <a:srgbClr val="7030A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开展</a:t>
                </a:r>
                <a:r>
                  <a:rPr lang="en-US" altLang="zh-CN" sz="3600">
                    <a:solidFill>
                      <a:srgbClr val="7030A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”</a:t>
                </a:r>
                <a:r>
                  <a:rPr lang="zh-CN" altLang="en-US" sz="3600">
                    <a:solidFill>
                      <a:srgbClr val="7030A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学生干部高级培训班</a:t>
                </a:r>
                <a:r>
                  <a:rPr lang="en-US" altLang="zh-CN" sz="3600">
                    <a:solidFill>
                      <a:srgbClr val="7030A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”</a:t>
                </a:r>
                <a:endParaRPr lang="zh-CN" altLang="en-US" sz="4400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endParaRPr>
              </a:p>
            </p:txBody>
          </p:sp>
        </p:grpSp>
        <p:pic>
          <p:nvPicPr>
            <p:cNvPr id="2" name="图片 1"/>
            <p:cNvPicPr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74659" y="2256607"/>
              <a:ext cx="4482000" cy="29592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sp>
        <p:nvSpPr>
          <p:cNvPr id="16" name="矩形 15"/>
          <p:cNvSpPr/>
          <p:nvPr/>
        </p:nvSpPr>
        <p:spPr>
          <a:xfrm>
            <a:off x="11190288" y="-11113"/>
            <a:ext cx="1001712" cy="10017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latin typeface="Impact" panose="020B0806030902050204" pitchFamily="34" charset="0"/>
              </a:rPr>
              <a:t>1</a:t>
            </a:r>
            <a:endParaRPr lang="zh-CN" altLang="en-US" sz="4800" dirty="0">
              <a:latin typeface="Impact" panose="020B080603090205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501314" y="965202"/>
            <a:ext cx="688975" cy="6889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190289" y="1654176"/>
            <a:ext cx="428625" cy="42862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247313" y="1649413"/>
            <a:ext cx="254000" cy="254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1190289" y="2255838"/>
            <a:ext cx="428625" cy="46021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组织建设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763714" y="1352550"/>
            <a:ext cx="8337551" cy="0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189039" y="798515"/>
            <a:ext cx="392112" cy="587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b="1" dirty="0">
                <a:solidFill>
                  <a:srgbClr val="FFC000"/>
                </a:solidFill>
                <a:latin typeface="Impact" panose="020B0806030902050204" pitchFamily="34" charset="0"/>
              </a:rPr>
              <a:t>1</a:t>
            </a:r>
            <a:endParaRPr lang="zh-CN" altLang="en-US" sz="6600" b="1" dirty="0">
              <a:solidFill>
                <a:srgbClr val="FFC000"/>
              </a:solidFill>
              <a:latin typeface="Impact" panose="020B0806030902050204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439" y="475335"/>
            <a:ext cx="3005588" cy="1182727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-41275"/>
            <a:ext cx="12511088" cy="815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7" y="-15875"/>
            <a:ext cx="12163425" cy="810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1" y="-12700"/>
            <a:ext cx="12157075" cy="810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0" y="-15874"/>
            <a:ext cx="12217400" cy="814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1137" y="-2190750"/>
            <a:ext cx="14349413" cy="956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1138" y="-1055688"/>
            <a:ext cx="13660439" cy="910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36800" y="-2576513"/>
            <a:ext cx="16475075" cy="10982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73" name="组合 29"/>
          <p:cNvGrpSpPr>
            <a:grpSpLocks/>
          </p:cNvGrpSpPr>
          <p:nvPr/>
        </p:nvGrpSpPr>
        <p:grpSpPr bwMode="auto">
          <a:xfrm>
            <a:off x="2678114" y="-598488"/>
            <a:ext cx="7130927" cy="1917701"/>
            <a:chOff x="2863944" y="-598714"/>
            <a:chExt cx="7130674" cy="1918668"/>
          </a:xfrm>
        </p:grpSpPr>
        <p:sp>
          <p:nvSpPr>
            <p:cNvPr id="31" name="矩形 30"/>
            <p:cNvSpPr/>
            <p:nvPr/>
          </p:nvSpPr>
          <p:spPr>
            <a:xfrm>
              <a:off x="2863944" y="-598714"/>
              <a:ext cx="6835533" cy="191866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281" name="矩形 31"/>
            <p:cNvSpPr>
              <a:spLocks noChangeArrowheads="1"/>
            </p:cNvSpPr>
            <p:nvPr/>
          </p:nvSpPr>
          <p:spPr bwMode="auto">
            <a:xfrm>
              <a:off x="2967366" y="63941"/>
              <a:ext cx="7027252" cy="1016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Step</a:t>
              </a:r>
              <a:r>
                <a:rPr lang="en-US" altLang="zh-CN" sz="6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2</a:t>
              </a:r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:</a:t>
              </a:r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开展“学生干部高级培训班”</a:t>
              </a:r>
            </a:p>
          </p:txBody>
        </p:sp>
      </p:grpSp>
      <p:sp>
        <p:nvSpPr>
          <p:cNvPr id="18" name="矩形 17"/>
          <p:cNvSpPr/>
          <p:nvPr/>
        </p:nvSpPr>
        <p:spPr>
          <a:xfrm>
            <a:off x="11190288" y="5880102"/>
            <a:ext cx="1001712" cy="10017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latin typeface="Impact" panose="020B0806030902050204" pitchFamily="34" charset="0"/>
              </a:rPr>
              <a:t>1</a:t>
            </a:r>
            <a:endParaRPr lang="zh-CN" altLang="en-US" sz="4800" dirty="0">
              <a:latin typeface="Impact" panose="020B080603090205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518775" y="5194300"/>
            <a:ext cx="687388" cy="6873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1206163" y="4764088"/>
            <a:ext cx="430212" cy="43021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263189" y="5880100"/>
            <a:ext cx="255587" cy="2555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1206163" y="-22225"/>
            <a:ext cx="430212" cy="46005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组织建设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058989" y="5657850"/>
            <a:ext cx="8074025" cy="954107"/>
          </a:xfrm>
          <a:prstGeom prst="rect">
            <a:avLst/>
          </a:prstGeom>
          <a:solidFill>
            <a:srgbClr val="00B050">
              <a:alpha val="5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开办</a:t>
            </a:r>
            <a:r>
              <a:rPr lang="en-US" altLang="zh-CN" sz="200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“</a:t>
            </a:r>
            <a:r>
              <a:rPr lang="zh-CN" altLang="zh-CN" sz="20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学生干部高级培训班</a:t>
            </a:r>
            <a:r>
              <a:rPr lang="en-US" altLang="zh-CN" sz="200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”</a:t>
            </a:r>
            <a:r>
              <a: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， 安排了学生干部专项培训课程，每周二的晚上八点到十点，由院团委书记和大家一起进行工作研讨以及进行如何提升自身素质、打造卓越领导力的专题学习。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25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250" fill="hold"/>
                                        <p:tgtEl>
                                          <p:spTgt spid="29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1250" fill="hold"/>
                                        <p:tgtEl>
                                          <p:spTgt spid="8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1250" fill="hold"/>
                                        <p:tgtEl>
                                          <p:spTgt spid="14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1250" fill="hold"/>
                                        <p:tgtEl>
                                          <p:spTgt spid="7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125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1250" fill="hold"/>
                                        <p:tgtEl>
                                          <p:spTgt spid="10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9" dur="1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3" presetClass="pat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375E-6 5.55112E-17 L 0.10638 0.2803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13" y="14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7" hidden="1"/>
          <p:cNvSpPr>
            <a:spLocks noChangeArrowheads="1"/>
          </p:cNvSpPr>
          <p:nvPr/>
        </p:nvSpPr>
        <p:spPr bwMode="auto">
          <a:xfrm>
            <a:off x="1428751" y="604840"/>
            <a:ext cx="272382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dirty="0">
                <a:solidFill>
                  <a:srgbClr val="FFFFFF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 组织建设</a:t>
            </a:r>
          </a:p>
        </p:txBody>
      </p:sp>
      <p:sp>
        <p:nvSpPr>
          <p:cNvPr id="12" name="矩形 11"/>
          <p:cNvSpPr/>
          <p:nvPr/>
        </p:nvSpPr>
        <p:spPr>
          <a:xfrm>
            <a:off x="11190288" y="-11113"/>
            <a:ext cx="1001712" cy="10017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latin typeface="Impact" panose="020B0806030902050204" pitchFamily="34" charset="0"/>
              </a:rPr>
              <a:t>1</a:t>
            </a:r>
            <a:endParaRPr lang="zh-CN" altLang="en-US" sz="4800" dirty="0">
              <a:latin typeface="Impact" panose="020B080603090205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501314" y="965202"/>
            <a:ext cx="688975" cy="6889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190289" y="1654176"/>
            <a:ext cx="428625" cy="42862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247313" y="1649413"/>
            <a:ext cx="254000" cy="254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11190289" y="2255838"/>
            <a:ext cx="428625" cy="46021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组织建设</a:t>
            </a: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1216026" y="2255838"/>
            <a:ext cx="9440863" cy="2989262"/>
            <a:chOff x="1215989" y="2256607"/>
            <a:chExt cx="9440670" cy="2988001"/>
          </a:xfrm>
        </p:grpSpPr>
        <p:grpSp>
          <p:nvGrpSpPr>
            <p:cNvPr id="12299" name="组合 10"/>
            <p:cNvGrpSpPr>
              <a:grpSpLocks/>
            </p:cNvGrpSpPr>
            <p:nvPr/>
          </p:nvGrpSpPr>
          <p:grpSpPr bwMode="auto">
            <a:xfrm>
              <a:off x="1215989" y="2256607"/>
              <a:ext cx="5398588" cy="2959636"/>
              <a:chOff x="1215989" y="2256607"/>
              <a:chExt cx="5398588" cy="2959636"/>
            </a:xfrm>
          </p:grpSpPr>
          <p:sp>
            <p:nvSpPr>
              <p:cNvPr id="3" name="圆角矩形 2"/>
              <p:cNvSpPr/>
              <p:nvPr/>
            </p:nvSpPr>
            <p:spPr>
              <a:xfrm>
                <a:off x="1215989" y="2256607"/>
                <a:ext cx="5398588" cy="2959636"/>
              </a:xfrm>
              <a:prstGeom prst="roundRect">
                <a:avLst>
                  <a:gd name="adj" fmla="val 11518"/>
                </a:avLst>
              </a:prstGeom>
              <a:solidFill>
                <a:srgbClr val="FFC000"/>
              </a:solidFill>
              <a:ln>
                <a:noFill/>
              </a:ln>
              <a:effectLst>
                <a:reflection blurRad="6350" stA="52000" endA="300" endPos="35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302" name="矩形 3"/>
              <p:cNvSpPr>
                <a:spLocks noChangeArrowheads="1"/>
              </p:cNvSpPr>
              <p:nvPr/>
            </p:nvSpPr>
            <p:spPr bwMode="auto">
              <a:xfrm>
                <a:off x="1589788" y="2951595"/>
                <a:ext cx="4211338" cy="21236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4400">
                    <a:solidFill>
                      <a:schemeClr val="bg1"/>
                    </a:solidFill>
                    <a:ea typeface="微软雅黑" panose="020B0503020204020204" pitchFamily="34" charset="-122"/>
                    <a:cs typeface="宋体" panose="02010600030101010101" pitchFamily="2" charset="-122"/>
                  </a:rPr>
                  <a:t>Step</a:t>
                </a:r>
                <a:r>
                  <a:rPr lang="en-US" altLang="zh-CN" sz="6000">
                    <a:solidFill>
                      <a:schemeClr val="bg1"/>
                    </a:solidFill>
                    <a:latin typeface="Impact" panose="020B0806030902050204" pitchFamily="34" charset="0"/>
                    <a:ea typeface="微软雅黑" panose="020B0503020204020204" pitchFamily="34" charset="-122"/>
                    <a:cs typeface="宋体" panose="02010600030101010101" pitchFamily="2" charset="-122"/>
                  </a:rPr>
                  <a:t>3</a:t>
                </a:r>
                <a:r>
                  <a:rPr lang="en-US" altLang="zh-CN" sz="4400">
                    <a:solidFill>
                      <a:schemeClr val="bg1"/>
                    </a:solidFill>
                    <a:latin typeface="Impact" panose="020B0806030902050204" pitchFamily="34" charset="0"/>
                    <a:ea typeface="微软雅黑" panose="020B0503020204020204" pitchFamily="34" charset="-122"/>
                    <a:cs typeface="宋体" panose="02010600030101010101" pitchFamily="2" charset="-122"/>
                  </a:rPr>
                  <a:t>:</a:t>
                </a:r>
              </a:p>
              <a:p>
                <a:pPr eaLnBrk="1" hangingPunct="1"/>
                <a:r>
                  <a:rPr lang="zh-CN" altLang="zh-CN" sz="36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打造</a:t>
                </a:r>
                <a:r>
                  <a:rPr lang="zh-CN" altLang="en-US" sz="36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微博</a:t>
                </a:r>
                <a:r>
                  <a:rPr lang="zh-CN" altLang="zh-CN" sz="36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励志教育平台</a:t>
                </a:r>
                <a:endParaRPr lang="zh-CN" altLang="en-US" sz="4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74659" y="2256608"/>
              <a:ext cx="4482000" cy="2988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cxnSp>
        <p:nvCxnSpPr>
          <p:cNvPr id="16" name="直接连接符 15"/>
          <p:cNvCxnSpPr/>
          <p:nvPr/>
        </p:nvCxnSpPr>
        <p:spPr>
          <a:xfrm>
            <a:off x="1763714" y="1352550"/>
            <a:ext cx="8337551" cy="0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1189039" y="798515"/>
            <a:ext cx="392112" cy="587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b="1" dirty="0">
                <a:solidFill>
                  <a:srgbClr val="FFC000"/>
                </a:solidFill>
                <a:latin typeface="Impact" panose="020B0806030902050204" pitchFamily="34" charset="0"/>
              </a:rPr>
              <a:t>1</a:t>
            </a:r>
            <a:endParaRPr lang="zh-CN" altLang="en-US" sz="6600" b="1" dirty="0">
              <a:solidFill>
                <a:srgbClr val="FFC000"/>
              </a:solidFill>
              <a:latin typeface="Impact" panose="020B0806030902050204" pitchFamily="34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439" y="475335"/>
            <a:ext cx="3005588" cy="1182727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479063" y="5566458"/>
            <a:ext cx="8763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期间还邀请武汉三高校媒体负责人来学院交流，努力把微博打造成为培养我院学生骨干创业争先的励志教育平台。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190288" y="5880102"/>
            <a:ext cx="1001712" cy="10017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latin typeface="Impact" panose="020B0806030902050204" pitchFamily="34" charset="0"/>
              </a:rPr>
              <a:t>1</a:t>
            </a:r>
            <a:endParaRPr lang="zh-CN" altLang="en-US" sz="4800" dirty="0">
              <a:latin typeface="Impact" panose="020B080603090205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518775" y="5194300"/>
            <a:ext cx="687388" cy="6873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1206163" y="4764088"/>
            <a:ext cx="430212" cy="43021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263189" y="5880100"/>
            <a:ext cx="255587" cy="2555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1206163" y="-22225"/>
            <a:ext cx="430212" cy="46005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组织建设</a:t>
            </a: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4494214" y="2362200"/>
            <a:ext cx="3203575" cy="2205038"/>
            <a:chOff x="4698826" y="2197365"/>
            <a:chExt cx="3204564" cy="2205321"/>
          </a:xfrm>
        </p:grpSpPr>
        <p:pic>
          <p:nvPicPr>
            <p:cNvPr id="13333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52379" y="2197365"/>
              <a:ext cx="869139" cy="9042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334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9209" y="3047605"/>
              <a:ext cx="869139" cy="9042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335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6445" y="2599796"/>
              <a:ext cx="869139" cy="9042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336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10806" y="3101620"/>
              <a:ext cx="869139" cy="9042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337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7481" y="3085231"/>
              <a:ext cx="869139" cy="9042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338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9336" y="3477207"/>
              <a:ext cx="869139" cy="9042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339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8826" y="3494325"/>
              <a:ext cx="869139" cy="9042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340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34251" y="3498431"/>
              <a:ext cx="869139" cy="9042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341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24036" y="3494325"/>
              <a:ext cx="869139" cy="9042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342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794" y="2599796"/>
              <a:ext cx="869139" cy="9042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409698">
            <a:off x="1227930" y="1589638"/>
            <a:ext cx="4256088" cy="3063875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905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965826" y="3271839"/>
            <a:ext cx="364715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为了更好运用新媒体推进团学工作</a:t>
            </a:r>
            <a:endParaRPr lang="zh-CN" altLang="en-US"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433888" y="4772025"/>
            <a:ext cx="33233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学院聘请了</a:t>
            </a:r>
            <a:r>
              <a:rPr lang="en-US" altLang="zh-CN" sz="20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10</a:t>
            </a:r>
            <a:r>
              <a:rPr lang="zh-CN" altLang="zh-CN" sz="20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余名</a:t>
            </a:r>
            <a:r>
              <a: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微博评论员</a:t>
            </a:r>
            <a:endParaRPr lang="zh-CN" altLang="en-US"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02" t="34483" r="32172"/>
          <a:stretch>
            <a:fillRect/>
          </a:stretch>
        </p:blipFill>
        <p:spPr bwMode="auto">
          <a:xfrm>
            <a:off x="4581526" y="1885950"/>
            <a:ext cx="3028951" cy="339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417200" y="5812460"/>
            <a:ext cx="464742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聘任全国校媒联盟执行主席</a:t>
            </a:r>
            <a:r>
              <a:rPr lang="zh-CN" altLang="zh-CN" sz="20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陈升彪</a:t>
            </a:r>
            <a:r>
              <a:rPr lang="zh-CN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担任顾问</a:t>
            </a:r>
            <a:endParaRPr lang="zh-CN" altLang="en-US" dirty="0"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1700214" y="2693990"/>
            <a:ext cx="8791575" cy="1900237"/>
            <a:chOff x="576378" y="3229297"/>
            <a:chExt cx="8791309" cy="1901632"/>
          </a:xfrm>
        </p:grpSpPr>
        <p:pic>
          <p:nvPicPr>
            <p:cNvPr id="13330" name="图片 3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3418" y="3229297"/>
              <a:ext cx="2824269" cy="1882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31" name="图片 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378" y="3229297"/>
              <a:ext cx="2824269" cy="1882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32" name="图片 1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5808" y="3229297"/>
              <a:ext cx="2852448" cy="1901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327" name="组合 36"/>
          <p:cNvGrpSpPr>
            <a:grpSpLocks/>
          </p:cNvGrpSpPr>
          <p:nvPr/>
        </p:nvGrpSpPr>
        <p:grpSpPr bwMode="auto">
          <a:xfrm>
            <a:off x="2678113" y="-598488"/>
            <a:ext cx="6835775" cy="1917701"/>
            <a:chOff x="2863944" y="-598714"/>
            <a:chExt cx="6836229" cy="1918668"/>
          </a:xfrm>
        </p:grpSpPr>
        <p:sp>
          <p:nvSpPr>
            <p:cNvPr id="38" name="矩形 37"/>
            <p:cNvSpPr/>
            <p:nvPr/>
          </p:nvSpPr>
          <p:spPr>
            <a:xfrm>
              <a:off x="2863944" y="-598714"/>
              <a:ext cx="6836229" cy="191866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329" name="矩形 38"/>
            <p:cNvSpPr>
              <a:spLocks noChangeArrowheads="1"/>
            </p:cNvSpPr>
            <p:nvPr/>
          </p:nvSpPr>
          <p:spPr bwMode="auto">
            <a:xfrm>
              <a:off x="3582602" y="63941"/>
              <a:ext cx="5796779" cy="1016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Step</a:t>
              </a:r>
              <a:r>
                <a:rPr lang="en-US" altLang="zh-CN" sz="6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3</a:t>
              </a:r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:</a:t>
              </a:r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打造微博励志教育平台</a:t>
              </a:r>
            </a:p>
          </p:txBody>
        </p:sp>
      </p:grpSp>
    </p:spTree>
  </p:cSld>
  <p:clrMapOvr>
    <a:masterClrMapping/>
  </p:clrMapOvr>
  <p:transition spd="med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xit" presetSubtype="3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3" presetClass="exit" presetSubtype="32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xit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" presetClass="exit" presetSubtype="8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xit" presetSubtype="8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8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7" presetClass="entr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6" grpId="0"/>
      <p:bldP spid="6" grpId="1"/>
      <p:bldP spid="8" grpId="0"/>
      <p:bldP spid="8" grpId="1"/>
      <p:bldP spid="10" grpId="0"/>
      <p:bldP spid="10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5426</TotalTime>
  <Words>490</Words>
  <Application>Microsoft Office PowerPoint</Application>
  <PresentationFormat>宽屏</PresentationFormat>
  <Paragraphs>82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宋体</vt:lpstr>
      <vt:lpstr>微软雅黑</vt:lpstr>
      <vt:lpstr>叶根友行书繁</vt:lpstr>
      <vt:lpstr>叶根友毛笔行书</vt:lpstr>
      <vt:lpstr>Arial</vt:lpstr>
      <vt:lpstr>Calibri</vt:lpstr>
      <vt:lpstr>Calibri Light</vt:lpstr>
      <vt:lpstr>Impact</vt:lpstr>
      <vt:lpstr>Office 主题</vt:lpstr>
      <vt:lpstr>PowerPoint 演示文稿</vt:lpstr>
      <vt:lpstr>PowerPoint 演示文稿</vt:lpstr>
      <vt:lpstr>目录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zhanyougang</dc:creator>
  <cp:lastModifiedBy>Administrator</cp:lastModifiedBy>
  <cp:revision>174</cp:revision>
  <dcterms:created xsi:type="dcterms:W3CDTF">2013-04-17T01:49:27Z</dcterms:created>
  <dcterms:modified xsi:type="dcterms:W3CDTF">2016-07-25T07:36:30Z</dcterms:modified>
</cp:coreProperties>
</file>