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</p:sldMasterIdLst>
  <p:sldIdLst>
    <p:sldId id="263" r:id="rId3"/>
    <p:sldId id="275" r:id="rId4"/>
    <p:sldId id="265" r:id="rId5"/>
    <p:sldId id="276" r:id="rId6"/>
    <p:sldId id="267" r:id="rId7"/>
    <p:sldId id="272" r:id="rId8"/>
    <p:sldId id="273" r:id="rId9"/>
    <p:sldId id="268" r:id="rId10"/>
    <p:sldId id="270" r:id="rId11"/>
    <p:sldId id="269" r:id="rId12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Calibri Light" charset="0"/>
      <p:regular r:id="rId17"/>
      <p: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DAF0"/>
    <a:srgbClr val="49CA4A"/>
    <a:srgbClr val="E5E54B"/>
    <a:srgbClr val="E53F19"/>
    <a:srgbClr val="6626FF"/>
    <a:srgbClr val="6BC735"/>
    <a:srgbClr val="FE2D4D"/>
    <a:srgbClr val="9FDC7A"/>
    <a:srgbClr val="8DD561"/>
    <a:srgbClr val="FF3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48"/>
      </p:cViewPr>
      <p:guideLst>
        <p:guide orient="horz" pos="4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19.png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rgbClr val="9FDC7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0013141093849763"/>
                  <c:y val="-0.29119869972124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698198198198188"/>
                      <c:h val="0.49059005116034343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rgbClr val="9FDC7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2887369341990146"/>
                  <c:y val="-0.327974943752634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4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6AA93B-C82A-46CE-9EDB-EC66059343F1}" type="PERCENTAGE">
                      <a:rPr lang="en-US" altLang="zh-CN" sz="4400" b="0" i="0">
                        <a:solidFill>
                          <a:schemeClr val="bg1"/>
                        </a:solidFill>
                      </a:rPr>
                      <a:pPr>
                        <a:defRPr sz="4400" b="0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959459459459461"/>
                      <c:h val="0.4038193239446080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  <c:pt idx="6">
                  <c:v>4.42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2"/>
        <c:overlap val="39"/>
        <c:axId val="100192640"/>
        <c:axId val="100195328"/>
      </c:barChart>
      <c:catAx>
        <c:axId val="100192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195328"/>
        <c:crosses val="autoZero"/>
        <c:auto val="1"/>
        <c:lblAlgn val="ctr"/>
        <c:lblOffset val="100"/>
        <c:noMultiLvlLbl val="0"/>
      </c:catAx>
      <c:valAx>
        <c:axId val="100195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1926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0.47339</cdr:x>
      <cdr:y>0.57905</cdr:y>
    </cdr:from>
    <cdr:to>
      <cdr:x>0.90049</cdr:x>
      <cdr:y>0.70826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34664" y="1655193"/>
          <a:ext cx="1204176" cy="369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zh-CN" b="1" dirty="0" smtClean="0">
              <a:solidFill>
                <a:schemeClr val="bg1"/>
              </a:solidFill>
            </a:rPr>
            <a:t>TEXT HERE</a:t>
          </a:r>
          <a:endParaRPr lang="zh-CN" altLang="en-US" sz="800" b="1" dirty="0">
            <a:solidFill>
              <a:schemeClr val="bg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08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2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13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47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9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28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0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92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983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81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0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93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53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943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265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21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7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0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" y="11865"/>
            <a:ext cx="12192002" cy="6834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9598" y="2472171"/>
            <a:ext cx="10931892" cy="49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53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7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64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4AB49-DBBC-4E3A-B8F3-1BE16474FA2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A2FA2-B30F-4D18-9244-32CD0AAA1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8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938CD-F179-4126-96AE-2A3FBAA01FF9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9FEE8-28F4-4D4A-A611-66E2AA717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6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9219"/>
          <p:cNvGrpSpPr/>
          <p:nvPr/>
        </p:nvGrpSpPr>
        <p:grpSpPr>
          <a:xfrm>
            <a:off x="6025574" y="208943"/>
            <a:ext cx="3982525" cy="1449320"/>
            <a:chOff x="5868631" y="191527"/>
            <a:chExt cx="3982525" cy="1449320"/>
          </a:xfrm>
        </p:grpSpPr>
        <p:sp>
          <p:nvSpPr>
            <p:cNvPr id="1195" name="任意多边形 1194"/>
            <p:cNvSpPr/>
            <p:nvPr/>
          </p:nvSpPr>
          <p:spPr>
            <a:xfrm>
              <a:off x="5868631" y="584448"/>
              <a:ext cx="1191742" cy="1056399"/>
            </a:xfrm>
            <a:custGeom>
              <a:avLst/>
              <a:gdLst>
                <a:gd name="connsiteX0" fmla="*/ 631844 w 1123397"/>
                <a:gd name="connsiteY0" fmla="*/ 574820 h 1056399"/>
                <a:gd name="connsiteX1" fmla="*/ 972667 w 1123397"/>
                <a:gd name="connsiteY1" fmla="*/ 652977 h 1056399"/>
                <a:gd name="connsiteX2" fmla="*/ 975384 w 1123397"/>
                <a:gd name="connsiteY2" fmla="*/ 678955 h 1056399"/>
                <a:gd name="connsiteX3" fmla="*/ 1123120 w 1123397"/>
                <a:gd name="connsiteY3" fmla="*/ 703320 h 1056399"/>
                <a:gd name="connsiteX4" fmla="*/ 692402 w 1123397"/>
                <a:gd name="connsiteY4" fmla="*/ 651649 h 1056399"/>
                <a:gd name="connsiteX5" fmla="*/ 541375 w 1123397"/>
                <a:gd name="connsiteY5" fmla="*/ 588659 h 1056399"/>
                <a:gd name="connsiteX6" fmla="*/ 545251 w 1123397"/>
                <a:gd name="connsiteY6" fmla="*/ 583877 h 1056399"/>
                <a:gd name="connsiteX7" fmla="*/ 579888 w 1123397"/>
                <a:gd name="connsiteY7" fmla="*/ 580254 h 1056399"/>
                <a:gd name="connsiteX8" fmla="*/ 589000 w 1123397"/>
                <a:gd name="connsiteY8" fmla="*/ 583678 h 1056399"/>
                <a:gd name="connsiteX9" fmla="*/ 592877 w 1123397"/>
                <a:gd name="connsiteY9" fmla="*/ 578896 h 1056399"/>
                <a:gd name="connsiteX10" fmla="*/ 605866 w 1123397"/>
                <a:gd name="connsiteY10" fmla="*/ 577537 h 1056399"/>
                <a:gd name="connsiteX11" fmla="*/ 614978 w 1123397"/>
                <a:gd name="connsiteY11" fmla="*/ 580961 h 1056399"/>
                <a:gd name="connsiteX12" fmla="*/ 619308 w 1123397"/>
                <a:gd name="connsiteY12" fmla="*/ 580508 h 1056399"/>
                <a:gd name="connsiteX13" fmla="*/ 631844 w 1123397"/>
                <a:gd name="connsiteY13" fmla="*/ 574820 h 1056399"/>
                <a:gd name="connsiteX14" fmla="*/ 729298 w 1123397"/>
                <a:gd name="connsiteY14" fmla="*/ 0 h 1056399"/>
                <a:gd name="connsiteX15" fmla="*/ 785979 w 1123397"/>
                <a:gd name="connsiteY15" fmla="*/ 81611 h 1056399"/>
                <a:gd name="connsiteX16" fmla="*/ 786432 w 1123397"/>
                <a:gd name="connsiteY16" fmla="*/ 85941 h 1056399"/>
                <a:gd name="connsiteX17" fmla="*/ 429258 w 1123397"/>
                <a:gd name="connsiteY17" fmla="*/ 604761 h 1056399"/>
                <a:gd name="connsiteX18" fmla="*/ 438314 w 1123397"/>
                <a:gd name="connsiteY18" fmla="*/ 691354 h 1056399"/>
                <a:gd name="connsiteX19" fmla="*/ 460359 w 1123397"/>
                <a:gd name="connsiteY19" fmla="*/ 776587 h 1056399"/>
                <a:gd name="connsiteX20" fmla="*/ 489959 w 1123397"/>
                <a:gd name="connsiteY20" fmla="*/ 808507 h 1056399"/>
                <a:gd name="connsiteX21" fmla="*/ 486082 w 1123397"/>
                <a:gd name="connsiteY21" fmla="*/ 813290 h 1056399"/>
                <a:gd name="connsiteX22" fmla="*/ 486535 w 1123397"/>
                <a:gd name="connsiteY22" fmla="*/ 817620 h 1056399"/>
                <a:gd name="connsiteX23" fmla="*/ 548396 w 1123397"/>
                <a:gd name="connsiteY23" fmla="*/ 990605 h 1056399"/>
                <a:gd name="connsiteX24" fmla="*/ 509175 w 1123397"/>
                <a:gd name="connsiteY24" fmla="*/ 1034100 h 1056399"/>
                <a:gd name="connsiteX25" fmla="*/ 463360 w 1123397"/>
                <a:gd name="connsiteY25" fmla="*/ 1056399 h 1056399"/>
                <a:gd name="connsiteX26" fmla="*/ 431695 w 1123397"/>
                <a:gd name="connsiteY26" fmla="*/ 1046580 h 1056399"/>
                <a:gd name="connsiteX27" fmla="*/ 291448 w 1123397"/>
                <a:gd name="connsiteY27" fmla="*/ 877415 h 1056399"/>
                <a:gd name="connsiteX28" fmla="*/ 255707 w 1123397"/>
                <a:gd name="connsiteY28" fmla="*/ 828629 h 1056399"/>
                <a:gd name="connsiteX29" fmla="*/ 168606 w 1123397"/>
                <a:gd name="connsiteY29" fmla="*/ 916524 h 1056399"/>
                <a:gd name="connsiteX30" fmla="*/ 155617 w 1123397"/>
                <a:gd name="connsiteY30" fmla="*/ 917882 h 1056399"/>
                <a:gd name="connsiteX31" fmla="*/ 89768 w 1123397"/>
                <a:gd name="connsiteY31" fmla="*/ 916015 h 1056399"/>
                <a:gd name="connsiteX32" fmla="*/ 85239 w 1123397"/>
                <a:gd name="connsiteY32" fmla="*/ 872719 h 1056399"/>
                <a:gd name="connsiteX33" fmla="*/ 101255 w 1123397"/>
                <a:gd name="connsiteY33" fmla="*/ 774751 h 1056399"/>
                <a:gd name="connsiteX34" fmla="*/ 137052 w 1123397"/>
                <a:gd name="connsiteY34" fmla="*/ 740368 h 1056399"/>
                <a:gd name="connsiteX35" fmla="*/ 150041 w 1123397"/>
                <a:gd name="connsiteY35" fmla="*/ 739010 h 1056399"/>
                <a:gd name="connsiteX36" fmla="*/ 238811 w 1123397"/>
                <a:gd name="connsiteY36" fmla="*/ 541517 h 1056399"/>
                <a:gd name="connsiteX37" fmla="*/ 270787 w 1123397"/>
                <a:gd name="connsiteY37" fmla="*/ 428748 h 1056399"/>
                <a:gd name="connsiteX38" fmla="*/ 261222 w 1123397"/>
                <a:gd name="connsiteY38" fmla="*/ 420995 h 1056399"/>
                <a:gd name="connsiteX39" fmla="*/ 260316 w 1123397"/>
                <a:gd name="connsiteY39" fmla="*/ 412336 h 1056399"/>
                <a:gd name="connsiteX40" fmla="*/ 280153 w 1123397"/>
                <a:gd name="connsiteY40" fmla="*/ 392753 h 1056399"/>
                <a:gd name="connsiteX41" fmla="*/ 362360 w 1123397"/>
                <a:gd name="connsiteY41" fmla="*/ 467318 h 1056399"/>
                <a:gd name="connsiteX42" fmla="*/ 591345 w 1123397"/>
                <a:gd name="connsiteY42" fmla="*/ 145736 h 1056399"/>
                <a:gd name="connsiteX43" fmla="*/ 590878 w 1123397"/>
                <a:gd name="connsiteY43" fmla="*/ 141267 h 1056399"/>
                <a:gd name="connsiteX44" fmla="*/ 559278 w 1123397"/>
                <a:gd name="connsiteY44" fmla="*/ 160853 h 1056399"/>
                <a:gd name="connsiteX45" fmla="*/ 433811 w 1123397"/>
                <a:gd name="connsiteY45" fmla="*/ 271636 h 1056399"/>
                <a:gd name="connsiteX46" fmla="*/ 272654 w 1123397"/>
                <a:gd name="connsiteY46" fmla="*/ 362899 h 1056399"/>
                <a:gd name="connsiteX47" fmla="*/ 46156 w 1123397"/>
                <a:gd name="connsiteY47" fmla="*/ 373456 h 1056399"/>
                <a:gd name="connsiteX48" fmla="*/ 0 w 1123397"/>
                <a:gd name="connsiteY48" fmla="*/ 225089 h 1056399"/>
                <a:gd name="connsiteX49" fmla="*/ 80706 w 1123397"/>
                <a:gd name="connsiteY49" fmla="*/ 159748 h 1056399"/>
                <a:gd name="connsiteX50" fmla="*/ 162969 w 1123397"/>
                <a:gd name="connsiteY50" fmla="*/ 151145 h 1056399"/>
                <a:gd name="connsiteX51" fmla="*/ 214018 w 1123397"/>
                <a:gd name="connsiteY51" fmla="*/ 137052 h 1056399"/>
                <a:gd name="connsiteX52" fmla="*/ 518052 w 1123397"/>
                <a:gd name="connsiteY52" fmla="*/ 30847 h 1056399"/>
                <a:gd name="connsiteX53" fmla="*/ 729298 w 1123397"/>
                <a:gd name="connsiteY53" fmla="*/ 0 h 1056399"/>
                <a:gd name="connsiteX0" fmla="*/ 631844 w 1194459"/>
                <a:gd name="connsiteY0" fmla="*/ 574820 h 1056399"/>
                <a:gd name="connsiteX1" fmla="*/ 972667 w 1194459"/>
                <a:gd name="connsiteY1" fmla="*/ 652977 h 1056399"/>
                <a:gd name="connsiteX2" fmla="*/ 1194459 w 1194459"/>
                <a:gd name="connsiteY2" fmla="*/ 621805 h 1056399"/>
                <a:gd name="connsiteX3" fmla="*/ 1123120 w 1194459"/>
                <a:gd name="connsiteY3" fmla="*/ 703320 h 1056399"/>
                <a:gd name="connsiteX4" fmla="*/ 692402 w 1194459"/>
                <a:gd name="connsiteY4" fmla="*/ 651649 h 1056399"/>
                <a:gd name="connsiteX5" fmla="*/ 541375 w 1194459"/>
                <a:gd name="connsiteY5" fmla="*/ 588659 h 1056399"/>
                <a:gd name="connsiteX6" fmla="*/ 545251 w 1194459"/>
                <a:gd name="connsiteY6" fmla="*/ 583877 h 1056399"/>
                <a:gd name="connsiteX7" fmla="*/ 579888 w 1194459"/>
                <a:gd name="connsiteY7" fmla="*/ 580254 h 1056399"/>
                <a:gd name="connsiteX8" fmla="*/ 589000 w 1194459"/>
                <a:gd name="connsiteY8" fmla="*/ 583678 h 1056399"/>
                <a:gd name="connsiteX9" fmla="*/ 592877 w 1194459"/>
                <a:gd name="connsiteY9" fmla="*/ 578896 h 1056399"/>
                <a:gd name="connsiteX10" fmla="*/ 605866 w 1194459"/>
                <a:gd name="connsiteY10" fmla="*/ 577537 h 1056399"/>
                <a:gd name="connsiteX11" fmla="*/ 614978 w 1194459"/>
                <a:gd name="connsiteY11" fmla="*/ 580961 h 1056399"/>
                <a:gd name="connsiteX12" fmla="*/ 619308 w 1194459"/>
                <a:gd name="connsiteY12" fmla="*/ 580508 h 1056399"/>
                <a:gd name="connsiteX13" fmla="*/ 631844 w 1194459"/>
                <a:gd name="connsiteY13" fmla="*/ 574820 h 1056399"/>
                <a:gd name="connsiteX14" fmla="*/ 729298 w 1194459"/>
                <a:gd name="connsiteY14" fmla="*/ 0 h 1056399"/>
                <a:gd name="connsiteX15" fmla="*/ 785979 w 1194459"/>
                <a:gd name="connsiteY15" fmla="*/ 81611 h 1056399"/>
                <a:gd name="connsiteX16" fmla="*/ 786432 w 1194459"/>
                <a:gd name="connsiteY16" fmla="*/ 85941 h 1056399"/>
                <a:gd name="connsiteX17" fmla="*/ 429258 w 1194459"/>
                <a:gd name="connsiteY17" fmla="*/ 604761 h 1056399"/>
                <a:gd name="connsiteX18" fmla="*/ 438314 w 1194459"/>
                <a:gd name="connsiteY18" fmla="*/ 691354 h 1056399"/>
                <a:gd name="connsiteX19" fmla="*/ 460359 w 1194459"/>
                <a:gd name="connsiteY19" fmla="*/ 776587 h 1056399"/>
                <a:gd name="connsiteX20" fmla="*/ 489959 w 1194459"/>
                <a:gd name="connsiteY20" fmla="*/ 808507 h 1056399"/>
                <a:gd name="connsiteX21" fmla="*/ 486082 w 1194459"/>
                <a:gd name="connsiteY21" fmla="*/ 813290 h 1056399"/>
                <a:gd name="connsiteX22" fmla="*/ 486535 w 1194459"/>
                <a:gd name="connsiteY22" fmla="*/ 817620 h 1056399"/>
                <a:gd name="connsiteX23" fmla="*/ 548396 w 1194459"/>
                <a:gd name="connsiteY23" fmla="*/ 990605 h 1056399"/>
                <a:gd name="connsiteX24" fmla="*/ 509175 w 1194459"/>
                <a:gd name="connsiteY24" fmla="*/ 1034100 h 1056399"/>
                <a:gd name="connsiteX25" fmla="*/ 463360 w 1194459"/>
                <a:gd name="connsiteY25" fmla="*/ 1056399 h 1056399"/>
                <a:gd name="connsiteX26" fmla="*/ 431695 w 1194459"/>
                <a:gd name="connsiteY26" fmla="*/ 1046580 h 1056399"/>
                <a:gd name="connsiteX27" fmla="*/ 291448 w 1194459"/>
                <a:gd name="connsiteY27" fmla="*/ 877415 h 1056399"/>
                <a:gd name="connsiteX28" fmla="*/ 255707 w 1194459"/>
                <a:gd name="connsiteY28" fmla="*/ 828629 h 1056399"/>
                <a:gd name="connsiteX29" fmla="*/ 168606 w 1194459"/>
                <a:gd name="connsiteY29" fmla="*/ 916524 h 1056399"/>
                <a:gd name="connsiteX30" fmla="*/ 155617 w 1194459"/>
                <a:gd name="connsiteY30" fmla="*/ 917882 h 1056399"/>
                <a:gd name="connsiteX31" fmla="*/ 89768 w 1194459"/>
                <a:gd name="connsiteY31" fmla="*/ 916015 h 1056399"/>
                <a:gd name="connsiteX32" fmla="*/ 85239 w 1194459"/>
                <a:gd name="connsiteY32" fmla="*/ 872719 h 1056399"/>
                <a:gd name="connsiteX33" fmla="*/ 101255 w 1194459"/>
                <a:gd name="connsiteY33" fmla="*/ 774751 h 1056399"/>
                <a:gd name="connsiteX34" fmla="*/ 137052 w 1194459"/>
                <a:gd name="connsiteY34" fmla="*/ 740368 h 1056399"/>
                <a:gd name="connsiteX35" fmla="*/ 150041 w 1194459"/>
                <a:gd name="connsiteY35" fmla="*/ 739010 h 1056399"/>
                <a:gd name="connsiteX36" fmla="*/ 238811 w 1194459"/>
                <a:gd name="connsiteY36" fmla="*/ 541517 h 1056399"/>
                <a:gd name="connsiteX37" fmla="*/ 270787 w 1194459"/>
                <a:gd name="connsiteY37" fmla="*/ 428748 h 1056399"/>
                <a:gd name="connsiteX38" fmla="*/ 261222 w 1194459"/>
                <a:gd name="connsiteY38" fmla="*/ 420995 h 1056399"/>
                <a:gd name="connsiteX39" fmla="*/ 260316 w 1194459"/>
                <a:gd name="connsiteY39" fmla="*/ 412336 h 1056399"/>
                <a:gd name="connsiteX40" fmla="*/ 280153 w 1194459"/>
                <a:gd name="connsiteY40" fmla="*/ 392753 h 1056399"/>
                <a:gd name="connsiteX41" fmla="*/ 362360 w 1194459"/>
                <a:gd name="connsiteY41" fmla="*/ 467318 h 1056399"/>
                <a:gd name="connsiteX42" fmla="*/ 591345 w 1194459"/>
                <a:gd name="connsiteY42" fmla="*/ 145736 h 1056399"/>
                <a:gd name="connsiteX43" fmla="*/ 590878 w 1194459"/>
                <a:gd name="connsiteY43" fmla="*/ 141267 h 1056399"/>
                <a:gd name="connsiteX44" fmla="*/ 559278 w 1194459"/>
                <a:gd name="connsiteY44" fmla="*/ 160853 h 1056399"/>
                <a:gd name="connsiteX45" fmla="*/ 433811 w 1194459"/>
                <a:gd name="connsiteY45" fmla="*/ 271636 h 1056399"/>
                <a:gd name="connsiteX46" fmla="*/ 272654 w 1194459"/>
                <a:gd name="connsiteY46" fmla="*/ 362899 h 1056399"/>
                <a:gd name="connsiteX47" fmla="*/ 46156 w 1194459"/>
                <a:gd name="connsiteY47" fmla="*/ 373456 h 1056399"/>
                <a:gd name="connsiteX48" fmla="*/ 0 w 1194459"/>
                <a:gd name="connsiteY48" fmla="*/ 225089 h 1056399"/>
                <a:gd name="connsiteX49" fmla="*/ 80706 w 1194459"/>
                <a:gd name="connsiteY49" fmla="*/ 159748 h 1056399"/>
                <a:gd name="connsiteX50" fmla="*/ 162969 w 1194459"/>
                <a:gd name="connsiteY50" fmla="*/ 151145 h 1056399"/>
                <a:gd name="connsiteX51" fmla="*/ 214018 w 1194459"/>
                <a:gd name="connsiteY51" fmla="*/ 137052 h 1056399"/>
                <a:gd name="connsiteX52" fmla="*/ 518052 w 1194459"/>
                <a:gd name="connsiteY52" fmla="*/ 30847 h 1056399"/>
                <a:gd name="connsiteX53" fmla="*/ 729298 w 1194459"/>
                <a:gd name="connsiteY53" fmla="*/ 0 h 1056399"/>
                <a:gd name="connsiteX0" fmla="*/ 631844 w 1194459"/>
                <a:gd name="connsiteY0" fmla="*/ 574820 h 1056399"/>
                <a:gd name="connsiteX1" fmla="*/ 1115542 w 1194459"/>
                <a:gd name="connsiteY1" fmla="*/ 529152 h 1056399"/>
                <a:gd name="connsiteX2" fmla="*/ 1194459 w 1194459"/>
                <a:gd name="connsiteY2" fmla="*/ 621805 h 1056399"/>
                <a:gd name="connsiteX3" fmla="*/ 1123120 w 1194459"/>
                <a:gd name="connsiteY3" fmla="*/ 703320 h 1056399"/>
                <a:gd name="connsiteX4" fmla="*/ 692402 w 1194459"/>
                <a:gd name="connsiteY4" fmla="*/ 651649 h 1056399"/>
                <a:gd name="connsiteX5" fmla="*/ 541375 w 1194459"/>
                <a:gd name="connsiteY5" fmla="*/ 588659 h 1056399"/>
                <a:gd name="connsiteX6" fmla="*/ 545251 w 1194459"/>
                <a:gd name="connsiteY6" fmla="*/ 583877 h 1056399"/>
                <a:gd name="connsiteX7" fmla="*/ 579888 w 1194459"/>
                <a:gd name="connsiteY7" fmla="*/ 580254 h 1056399"/>
                <a:gd name="connsiteX8" fmla="*/ 589000 w 1194459"/>
                <a:gd name="connsiteY8" fmla="*/ 583678 h 1056399"/>
                <a:gd name="connsiteX9" fmla="*/ 592877 w 1194459"/>
                <a:gd name="connsiteY9" fmla="*/ 578896 h 1056399"/>
                <a:gd name="connsiteX10" fmla="*/ 605866 w 1194459"/>
                <a:gd name="connsiteY10" fmla="*/ 577537 h 1056399"/>
                <a:gd name="connsiteX11" fmla="*/ 614978 w 1194459"/>
                <a:gd name="connsiteY11" fmla="*/ 580961 h 1056399"/>
                <a:gd name="connsiteX12" fmla="*/ 619308 w 1194459"/>
                <a:gd name="connsiteY12" fmla="*/ 580508 h 1056399"/>
                <a:gd name="connsiteX13" fmla="*/ 631844 w 1194459"/>
                <a:gd name="connsiteY13" fmla="*/ 574820 h 1056399"/>
                <a:gd name="connsiteX14" fmla="*/ 729298 w 1194459"/>
                <a:gd name="connsiteY14" fmla="*/ 0 h 1056399"/>
                <a:gd name="connsiteX15" fmla="*/ 785979 w 1194459"/>
                <a:gd name="connsiteY15" fmla="*/ 81611 h 1056399"/>
                <a:gd name="connsiteX16" fmla="*/ 786432 w 1194459"/>
                <a:gd name="connsiteY16" fmla="*/ 85941 h 1056399"/>
                <a:gd name="connsiteX17" fmla="*/ 429258 w 1194459"/>
                <a:gd name="connsiteY17" fmla="*/ 604761 h 1056399"/>
                <a:gd name="connsiteX18" fmla="*/ 438314 w 1194459"/>
                <a:gd name="connsiteY18" fmla="*/ 691354 h 1056399"/>
                <a:gd name="connsiteX19" fmla="*/ 460359 w 1194459"/>
                <a:gd name="connsiteY19" fmla="*/ 776587 h 1056399"/>
                <a:gd name="connsiteX20" fmla="*/ 489959 w 1194459"/>
                <a:gd name="connsiteY20" fmla="*/ 808507 h 1056399"/>
                <a:gd name="connsiteX21" fmla="*/ 486082 w 1194459"/>
                <a:gd name="connsiteY21" fmla="*/ 813290 h 1056399"/>
                <a:gd name="connsiteX22" fmla="*/ 486535 w 1194459"/>
                <a:gd name="connsiteY22" fmla="*/ 817620 h 1056399"/>
                <a:gd name="connsiteX23" fmla="*/ 548396 w 1194459"/>
                <a:gd name="connsiteY23" fmla="*/ 990605 h 1056399"/>
                <a:gd name="connsiteX24" fmla="*/ 509175 w 1194459"/>
                <a:gd name="connsiteY24" fmla="*/ 1034100 h 1056399"/>
                <a:gd name="connsiteX25" fmla="*/ 463360 w 1194459"/>
                <a:gd name="connsiteY25" fmla="*/ 1056399 h 1056399"/>
                <a:gd name="connsiteX26" fmla="*/ 431695 w 1194459"/>
                <a:gd name="connsiteY26" fmla="*/ 1046580 h 1056399"/>
                <a:gd name="connsiteX27" fmla="*/ 291448 w 1194459"/>
                <a:gd name="connsiteY27" fmla="*/ 877415 h 1056399"/>
                <a:gd name="connsiteX28" fmla="*/ 255707 w 1194459"/>
                <a:gd name="connsiteY28" fmla="*/ 828629 h 1056399"/>
                <a:gd name="connsiteX29" fmla="*/ 168606 w 1194459"/>
                <a:gd name="connsiteY29" fmla="*/ 916524 h 1056399"/>
                <a:gd name="connsiteX30" fmla="*/ 155617 w 1194459"/>
                <a:gd name="connsiteY30" fmla="*/ 917882 h 1056399"/>
                <a:gd name="connsiteX31" fmla="*/ 89768 w 1194459"/>
                <a:gd name="connsiteY31" fmla="*/ 916015 h 1056399"/>
                <a:gd name="connsiteX32" fmla="*/ 85239 w 1194459"/>
                <a:gd name="connsiteY32" fmla="*/ 872719 h 1056399"/>
                <a:gd name="connsiteX33" fmla="*/ 101255 w 1194459"/>
                <a:gd name="connsiteY33" fmla="*/ 774751 h 1056399"/>
                <a:gd name="connsiteX34" fmla="*/ 137052 w 1194459"/>
                <a:gd name="connsiteY34" fmla="*/ 740368 h 1056399"/>
                <a:gd name="connsiteX35" fmla="*/ 150041 w 1194459"/>
                <a:gd name="connsiteY35" fmla="*/ 739010 h 1056399"/>
                <a:gd name="connsiteX36" fmla="*/ 238811 w 1194459"/>
                <a:gd name="connsiteY36" fmla="*/ 541517 h 1056399"/>
                <a:gd name="connsiteX37" fmla="*/ 270787 w 1194459"/>
                <a:gd name="connsiteY37" fmla="*/ 428748 h 1056399"/>
                <a:gd name="connsiteX38" fmla="*/ 261222 w 1194459"/>
                <a:gd name="connsiteY38" fmla="*/ 420995 h 1056399"/>
                <a:gd name="connsiteX39" fmla="*/ 260316 w 1194459"/>
                <a:gd name="connsiteY39" fmla="*/ 412336 h 1056399"/>
                <a:gd name="connsiteX40" fmla="*/ 280153 w 1194459"/>
                <a:gd name="connsiteY40" fmla="*/ 392753 h 1056399"/>
                <a:gd name="connsiteX41" fmla="*/ 362360 w 1194459"/>
                <a:gd name="connsiteY41" fmla="*/ 467318 h 1056399"/>
                <a:gd name="connsiteX42" fmla="*/ 591345 w 1194459"/>
                <a:gd name="connsiteY42" fmla="*/ 145736 h 1056399"/>
                <a:gd name="connsiteX43" fmla="*/ 590878 w 1194459"/>
                <a:gd name="connsiteY43" fmla="*/ 141267 h 1056399"/>
                <a:gd name="connsiteX44" fmla="*/ 559278 w 1194459"/>
                <a:gd name="connsiteY44" fmla="*/ 160853 h 1056399"/>
                <a:gd name="connsiteX45" fmla="*/ 433811 w 1194459"/>
                <a:gd name="connsiteY45" fmla="*/ 271636 h 1056399"/>
                <a:gd name="connsiteX46" fmla="*/ 272654 w 1194459"/>
                <a:gd name="connsiteY46" fmla="*/ 362899 h 1056399"/>
                <a:gd name="connsiteX47" fmla="*/ 46156 w 1194459"/>
                <a:gd name="connsiteY47" fmla="*/ 373456 h 1056399"/>
                <a:gd name="connsiteX48" fmla="*/ 0 w 1194459"/>
                <a:gd name="connsiteY48" fmla="*/ 225089 h 1056399"/>
                <a:gd name="connsiteX49" fmla="*/ 80706 w 1194459"/>
                <a:gd name="connsiteY49" fmla="*/ 159748 h 1056399"/>
                <a:gd name="connsiteX50" fmla="*/ 162969 w 1194459"/>
                <a:gd name="connsiteY50" fmla="*/ 151145 h 1056399"/>
                <a:gd name="connsiteX51" fmla="*/ 214018 w 1194459"/>
                <a:gd name="connsiteY51" fmla="*/ 137052 h 1056399"/>
                <a:gd name="connsiteX52" fmla="*/ 518052 w 1194459"/>
                <a:gd name="connsiteY52" fmla="*/ 30847 h 1056399"/>
                <a:gd name="connsiteX53" fmla="*/ 729298 w 1194459"/>
                <a:gd name="connsiteY53" fmla="*/ 0 h 1056399"/>
                <a:gd name="connsiteX0" fmla="*/ 631844 w 1123540"/>
                <a:gd name="connsiteY0" fmla="*/ 574820 h 1056399"/>
                <a:gd name="connsiteX1" fmla="*/ 1115542 w 1123540"/>
                <a:gd name="connsiteY1" fmla="*/ 529152 h 1056399"/>
                <a:gd name="connsiteX2" fmla="*/ 1032534 w 1123540"/>
                <a:gd name="connsiteY2" fmla="*/ 593230 h 1056399"/>
                <a:gd name="connsiteX3" fmla="*/ 1123120 w 1123540"/>
                <a:gd name="connsiteY3" fmla="*/ 703320 h 1056399"/>
                <a:gd name="connsiteX4" fmla="*/ 692402 w 1123540"/>
                <a:gd name="connsiteY4" fmla="*/ 651649 h 1056399"/>
                <a:gd name="connsiteX5" fmla="*/ 541375 w 1123540"/>
                <a:gd name="connsiteY5" fmla="*/ 588659 h 1056399"/>
                <a:gd name="connsiteX6" fmla="*/ 545251 w 1123540"/>
                <a:gd name="connsiteY6" fmla="*/ 583877 h 1056399"/>
                <a:gd name="connsiteX7" fmla="*/ 579888 w 1123540"/>
                <a:gd name="connsiteY7" fmla="*/ 580254 h 1056399"/>
                <a:gd name="connsiteX8" fmla="*/ 589000 w 1123540"/>
                <a:gd name="connsiteY8" fmla="*/ 583678 h 1056399"/>
                <a:gd name="connsiteX9" fmla="*/ 592877 w 1123540"/>
                <a:gd name="connsiteY9" fmla="*/ 578896 h 1056399"/>
                <a:gd name="connsiteX10" fmla="*/ 605866 w 1123540"/>
                <a:gd name="connsiteY10" fmla="*/ 577537 h 1056399"/>
                <a:gd name="connsiteX11" fmla="*/ 614978 w 1123540"/>
                <a:gd name="connsiteY11" fmla="*/ 580961 h 1056399"/>
                <a:gd name="connsiteX12" fmla="*/ 619308 w 1123540"/>
                <a:gd name="connsiteY12" fmla="*/ 580508 h 1056399"/>
                <a:gd name="connsiteX13" fmla="*/ 631844 w 1123540"/>
                <a:gd name="connsiteY13" fmla="*/ 574820 h 1056399"/>
                <a:gd name="connsiteX14" fmla="*/ 729298 w 1123540"/>
                <a:gd name="connsiteY14" fmla="*/ 0 h 1056399"/>
                <a:gd name="connsiteX15" fmla="*/ 785979 w 1123540"/>
                <a:gd name="connsiteY15" fmla="*/ 81611 h 1056399"/>
                <a:gd name="connsiteX16" fmla="*/ 786432 w 1123540"/>
                <a:gd name="connsiteY16" fmla="*/ 85941 h 1056399"/>
                <a:gd name="connsiteX17" fmla="*/ 429258 w 1123540"/>
                <a:gd name="connsiteY17" fmla="*/ 604761 h 1056399"/>
                <a:gd name="connsiteX18" fmla="*/ 438314 w 1123540"/>
                <a:gd name="connsiteY18" fmla="*/ 691354 h 1056399"/>
                <a:gd name="connsiteX19" fmla="*/ 460359 w 1123540"/>
                <a:gd name="connsiteY19" fmla="*/ 776587 h 1056399"/>
                <a:gd name="connsiteX20" fmla="*/ 489959 w 1123540"/>
                <a:gd name="connsiteY20" fmla="*/ 808507 h 1056399"/>
                <a:gd name="connsiteX21" fmla="*/ 486082 w 1123540"/>
                <a:gd name="connsiteY21" fmla="*/ 813290 h 1056399"/>
                <a:gd name="connsiteX22" fmla="*/ 486535 w 1123540"/>
                <a:gd name="connsiteY22" fmla="*/ 817620 h 1056399"/>
                <a:gd name="connsiteX23" fmla="*/ 548396 w 1123540"/>
                <a:gd name="connsiteY23" fmla="*/ 990605 h 1056399"/>
                <a:gd name="connsiteX24" fmla="*/ 509175 w 1123540"/>
                <a:gd name="connsiteY24" fmla="*/ 1034100 h 1056399"/>
                <a:gd name="connsiteX25" fmla="*/ 463360 w 1123540"/>
                <a:gd name="connsiteY25" fmla="*/ 1056399 h 1056399"/>
                <a:gd name="connsiteX26" fmla="*/ 431695 w 1123540"/>
                <a:gd name="connsiteY26" fmla="*/ 1046580 h 1056399"/>
                <a:gd name="connsiteX27" fmla="*/ 291448 w 1123540"/>
                <a:gd name="connsiteY27" fmla="*/ 877415 h 1056399"/>
                <a:gd name="connsiteX28" fmla="*/ 255707 w 1123540"/>
                <a:gd name="connsiteY28" fmla="*/ 828629 h 1056399"/>
                <a:gd name="connsiteX29" fmla="*/ 168606 w 1123540"/>
                <a:gd name="connsiteY29" fmla="*/ 916524 h 1056399"/>
                <a:gd name="connsiteX30" fmla="*/ 155617 w 1123540"/>
                <a:gd name="connsiteY30" fmla="*/ 917882 h 1056399"/>
                <a:gd name="connsiteX31" fmla="*/ 89768 w 1123540"/>
                <a:gd name="connsiteY31" fmla="*/ 916015 h 1056399"/>
                <a:gd name="connsiteX32" fmla="*/ 85239 w 1123540"/>
                <a:gd name="connsiteY32" fmla="*/ 872719 h 1056399"/>
                <a:gd name="connsiteX33" fmla="*/ 101255 w 1123540"/>
                <a:gd name="connsiteY33" fmla="*/ 774751 h 1056399"/>
                <a:gd name="connsiteX34" fmla="*/ 137052 w 1123540"/>
                <a:gd name="connsiteY34" fmla="*/ 740368 h 1056399"/>
                <a:gd name="connsiteX35" fmla="*/ 150041 w 1123540"/>
                <a:gd name="connsiteY35" fmla="*/ 739010 h 1056399"/>
                <a:gd name="connsiteX36" fmla="*/ 238811 w 1123540"/>
                <a:gd name="connsiteY36" fmla="*/ 541517 h 1056399"/>
                <a:gd name="connsiteX37" fmla="*/ 270787 w 1123540"/>
                <a:gd name="connsiteY37" fmla="*/ 428748 h 1056399"/>
                <a:gd name="connsiteX38" fmla="*/ 261222 w 1123540"/>
                <a:gd name="connsiteY38" fmla="*/ 420995 h 1056399"/>
                <a:gd name="connsiteX39" fmla="*/ 260316 w 1123540"/>
                <a:gd name="connsiteY39" fmla="*/ 412336 h 1056399"/>
                <a:gd name="connsiteX40" fmla="*/ 280153 w 1123540"/>
                <a:gd name="connsiteY40" fmla="*/ 392753 h 1056399"/>
                <a:gd name="connsiteX41" fmla="*/ 362360 w 1123540"/>
                <a:gd name="connsiteY41" fmla="*/ 467318 h 1056399"/>
                <a:gd name="connsiteX42" fmla="*/ 591345 w 1123540"/>
                <a:gd name="connsiteY42" fmla="*/ 145736 h 1056399"/>
                <a:gd name="connsiteX43" fmla="*/ 590878 w 1123540"/>
                <a:gd name="connsiteY43" fmla="*/ 141267 h 1056399"/>
                <a:gd name="connsiteX44" fmla="*/ 559278 w 1123540"/>
                <a:gd name="connsiteY44" fmla="*/ 160853 h 1056399"/>
                <a:gd name="connsiteX45" fmla="*/ 433811 w 1123540"/>
                <a:gd name="connsiteY45" fmla="*/ 271636 h 1056399"/>
                <a:gd name="connsiteX46" fmla="*/ 272654 w 1123540"/>
                <a:gd name="connsiteY46" fmla="*/ 362899 h 1056399"/>
                <a:gd name="connsiteX47" fmla="*/ 46156 w 1123540"/>
                <a:gd name="connsiteY47" fmla="*/ 373456 h 1056399"/>
                <a:gd name="connsiteX48" fmla="*/ 0 w 1123540"/>
                <a:gd name="connsiteY48" fmla="*/ 225089 h 1056399"/>
                <a:gd name="connsiteX49" fmla="*/ 80706 w 1123540"/>
                <a:gd name="connsiteY49" fmla="*/ 159748 h 1056399"/>
                <a:gd name="connsiteX50" fmla="*/ 162969 w 1123540"/>
                <a:gd name="connsiteY50" fmla="*/ 151145 h 1056399"/>
                <a:gd name="connsiteX51" fmla="*/ 214018 w 1123540"/>
                <a:gd name="connsiteY51" fmla="*/ 137052 h 1056399"/>
                <a:gd name="connsiteX52" fmla="*/ 518052 w 1123540"/>
                <a:gd name="connsiteY52" fmla="*/ 30847 h 1056399"/>
                <a:gd name="connsiteX53" fmla="*/ 729298 w 1123540"/>
                <a:gd name="connsiteY53" fmla="*/ 0 h 1056399"/>
                <a:gd name="connsiteX0" fmla="*/ 631844 w 1115542"/>
                <a:gd name="connsiteY0" fmla="*/ 574820 h 1056399"/>
                <a:gd name="connsiteX1" fmla="*/ 1115542 w 1115542"/>
                <a:gd name="connsiteY1" fmla="*/ 529152 h 1056399"/>
                <a:gd name="connsiteX2" fmla="*/ 1032534 w 1115542"/>
                <a:gd name="connsiteY2" fmla="*/ 593230 h 1056399"/>
                <a:gd name="connsiteX3" fmla="*/ 932620 w 1115542"/>
                <a:gd name="connsiteY3" fmla="*/ 655695 h 1056399"/>
                <a:gd name="connsiteX4" fmla="*/ 692402 w 1115542"/>
                <a:gd name="connsiteY4" fmla="*/ 651649 h 1056399"/>
                <a:gd name="connsiteX5" fmla="*/ 541375 w 1115542"/>
                <a:gd name="connsiteY5" fmla="*/ 588659 h 1056399"/>
                <a:gd name="connsiteX6" fmla="*/ 545251 w 1115542"/>
                <a:gd name="connsiteY6" fmla="*/ 583877 h 1056399"/>
                <a:gd name="connsiteX7" fmla="*/ 579888 w 1115542"/>
                <a:gd name="connsiteY7" fmla="*/ 580254 h 1056399"/>
                <a:gd name="connsiteX8" fmla="*/ 589000 w 1115542"/>
                <a:gd name="connsiteY8" fmla="*/ 583678 h 1056399"/>
                <a:gd name="connsiteX9" fmla="*/ 592877 w 1115542"/>
                <a:gd name="connsiteY9" fmla="*/ 578896 h 1056399"/>
                <a:gd name="connsiteX10" fmla="*/ 605866 w 1115542"/>
                <a:gd name="connsiteY10" fmla="*/ 577537 h 1056399"/>
                <a:gd name="connsiteX11" fmla="*/ 614978 w 1115542"/>
                <a:gd name="connsiteY11" fmla="*/ 580961 h 1056399"/>
                <a:gd name="connsiteX12" fmla="*/ 619308 w 1115542"/>
                <a:gd name="connsiteY12" fmla="*/ 580508 h 1056399"/>
                <a:gd name="connsiteX13" fmla="*/ 631844 w 1115542"/>
                <a:gd name="connsiteY13" fmla="*/ 574820 h 1056399"/>
                <a:gd name="connsiteX14" fmla="*/ 729298 w 1115542"/>
                <a:gd name="connsiteY14" fmla="*/ 0 h 1056399"/>
                <a:gd name="connsiteX15" fmla="*/ 785979 w 1115542"/>
                <a:gd name="connsiteY15" fmla="*/ 81611 h 1056399"/>
                <a:gd name="connsiteX16" fmla="*/ 786432 w 1115542"/>
                <a:gd name="connsiteY16" fmla="*/ 85941 h 1056399"/>
                <a:gd name="connsiteX17" fmla="*/ 429258 w 1115542"/>
                <a:gd name="connsiteY17" fmla="*/ 604761 h 1056399"/>
                <a:gd name="connsiteX18" fmla="*/ 438314 w 1115542"/>
                <a:gd name="connsiteY18" fmla="*/ 691354 h 1056399"/>
                <a:gd name="connsiteX19" fmla="*/ 460359 w 1115542"/>
                <a:gd name="connsiteY19" fmla="*/ 776587 h 1056399"/>
                <a:gd name="connsiteX20" fmla="*/ 489959 w 1115542"/>
                <a:gd name="connsiteY20" fmla="*/ 808507 h 1056399"/>
                <a:gd name="connsiteX21" fmla="*/ 486082 w 1115542"/>
                <a:gd name="connsiteY21" fmla="*/ 813290 h 1056399"/>
                <a:gd name="connsiteX22" fmla="*/ 486535 w 1115542"/>
                <a:gd name="connsiteY22" fmla="*/ 817620 h 1056399"/>
                <a:gd name="connsiteX23" fmla="*/ 548396 w 1115542"/>
                <a:gd name="connsiteY23" fmla="*/ 990605 h 1056399"/>
                <a:gd name="connsiteX24" fmla="*/ 509175 w 1115542"/>
                <a:gd name="connsiteY24" fmla="*/ 1034100 h 1056399"/>
                <a:gd name="connsiteX25" fmla="*/ 463360 w 1115542"/>
                <a:gd name="connsiteY25" fmla="*/ 1056399 h 1056399"/>
                <a:gd name="connsiteX26" fmla="*/ 431695 w 1115542"/>
                <a:gd name="connsiteY26" fmla="*/ 1046580 h 1056399"/>
                <a:gd name="connsiteX27" fmla="*/ 291448 w 1115542"/>
                <a:gd name="connsiteY27" fmla="*/ 877415 h 1056399"/>
                <a:gd name="connsiteX28" fmla="*/ 255707 w 1115542"/>
                <a:gd name="connsiteY28" fmla="*/ 828629 h 1056399"/>
                <a:gd name="connsiteX29" fmla="*/ 168606 w 1115542"/>
                <a:gd name="connsiteY29" fmla="*/ 916524 h 1056399"/>
                <a:gd name="connsiteX30" fmla="*/ 155617 w 1115542"/>
                <a:gd name="connsiteY30" fmla="*/ 917882 h 1056399"/>
                <a:gd name="connsiteX31" fmla="*/ 89768 w 1115542"/>
                <a:gd name="connsiteY31" fmla="*/ 916015 h 1056399"/>
                <a:gd name="connsiteX32" fmla="*/ 85239 w 1115542"/>
                <a:gd name="connsiteY32" fmla="*/ 872719 h 1056399"/>
                <a:gd name="connsiteX33" fmla="*/ 101255 w 1115542"/>
                <a:gd name="connsiteY33" fmla="*/ 774751 h 1056399"/>
                <a:gd name="connsiteX34" fmla="*/ 137052 w 1115542"/>
                <a:gd name="connsiteY34" fmla="*/ 740368 h 1056399"/>
                <a:gd name="connsiteX35" fmla="*/ 150041 w 1115542"/>
                <a:gd name="connsiteY35" fmla="*/ 739010 h 1056399"/>
                <a:gd name="connsiteX36" fmla="*/ 238811 w 1115542"/>
                <a:gd name="connsiteY36" fmla="*/ 541517 h 1056399"/>
                <a:gd name="connsiteX37" fmla="*/ 270787 w 1115542"/>
                <a:gd name="connsiteY37" fmla="*/ 428748 h 1056399"/>
                <a:gd name="connsiteX38" fmla="*/ 261222 w 1115542"/>
                <a:gd name="connsiteY38" fmla="*/ 420995 h 1056399"/>
                <a:gd name="connsiteX39" fmla="*/ 260316 w 1115542"/>
                <a:gd name="connsiteY39" fmla="*/ 412336 h 1056399"/>
                <a:gd name="connsiteX40" fmla="*/ 280153 w 1115542"/>
                <a:gd name="connsiteY40" fmla="*/ 392753 h 1056399"/>
                <a:gd name="connsiteX41" fmla="*/ 362360 w 1115542"/>
                <a:gd name="connsiteY41" fmla="*/ 467318 h 1056399"/>
                <a:gd name="connsiteX42" fmla="*/ 591345 w 1115542"/>
                <a:gd name="connsiteY42" fmla="*/ 145736 h 1056399"/>
                <a:gd name="connsiteX43" fmla="*/ 590878 w 1115542"/>
                <a:gd name="connsiteY43" fmla="*/ 141267 h 1056399"/>
                <a:gd name="connsiteX44" fmla="*/ 559278 w 1115542"/>
                <a:gd name="connsiteY44" fmla="*/ 160853 h 1056399"/>
                <a:gd name="connsiteX45" fmla="*/ 433811 w 1115542"/>
                <a:gd name="connsiteY45" fmla="*/ 271636 h 1056399"/>
                <a:gd name="connsiteX46" fmla="*/ 272654 w 1115542"/>
                <a:gd name="connsiteY46" fmla="*/ 362899 h 1056399"/>
                <a:gd name="connsiteX47" fmla="*/ 46156 w 1115542"/>
                <a:gd name="connsiteY47" fmla="*/ 373456 h 1056399"/>
                <a:gd name="connsiteX48" fmla="*/ 0 w 1115542"/>
                <a:gd name="connsiteY48" fmla="*/ 225089 h 1056399"/>
                <a:gd name="connsiteX49" fmla="*/ 80706 w 1115542"/>
                <a:gd name="connsiteY49" fmla="*/ 159748 h 1056399"/>
                <a:gd name="connsiteX50" fmla="*/ 162969 w 1115542"/>
                <a:gd name="connsiteY50" fmla="*/ 151145 h 1056399"/>
                <a:gd name="connsiteX51" fmla="*/ 214018 w 1115542"/>
                <a:gd name="connsiteY51" fmla="*/ 137052 h 1056399"/>
                <a:gd name="connsiteX52" fmla="*/ 518052 w 1115542"/>
                <a:gd name="connsiteY52" fmla="*/ 30847 h 1056399"/>
                <a:gd name="connsiteX53" fmla="*/ 729298 w 1115542"/>
                <a:gd name="connsiteY53" fmla="*/ 0 h 1056399"/>
                <a:gd name="connsiteX0" fmla="*/ 631844 w 1191742"/>
                <a:gd name="connsiteY0" fmla="*/ 574820 h 1056399"/>
                <a:gd name="connsiteX1" fmla="*/ 1191742 w 1191742"/>
                <a:gd name="connsiteY1" fmla="*/ 443427 h 1056399"/>
                <a:gd name="connsiteX2" fmla="*/ 1032534 w 1191742"/>
                <a:gd name="connsiteY2" fmla="*/ 593230 h 1056399"/>
                <a:gd name="connsiteX3" fmla="*/ 932620 w 1191742"/>
                <a:gd name="connsiteY3" fmla="*/ 655695 h 1056399"/>
                <a:gd name="connsiteX4" fmla="*/ 692402 w 1191742"/>
                <a:gd name="connsiteY4" fmla="*/ 651649 h 1056399"/>
                <a:gd name="connsiteX5" fmla="*/ 541375 w 1191742"/>
                <a:gd name="connsiteY5" fmla="*/ 588659 h 1056399"/>
                <a:gd name="connsiteX6" fmla="*/ 545251 w 1191742"/>
                <a:gd name="connsiteY6" fmla="*/ 583877 h 1056399"/>
                <a:gd name="connsiteX7" fmla="*/ 579888 w 1191742"/>
                <a:gd name="connsiteY7" fmla="*/ 580254 h 1056399"/>
                <a:gd name="connsiteX8" fmla="*/ 589000 w 1191742"/>
                <a:gd name="connsiteY8" fmla="*/ 583678 h 1056399"/>
                <a:gd name="connsiteX9" fmla="*/ 592877 w 1191742"/>
                <a:gd name="connsiteY9" fmla="*/ 578896 h 1056399"/>
                <a:gd name="connsiteX10" fmla="*/ 605866 w 1191742"/>
                <a:gd name="connsiteY10" fmla="*/ 577537 h 1056399"/>
                <a:gd name="connsiteX11" fmla="*/ 614978 w 1191742"/>
                <a:gd name="connsiteY11" fmla="*/ 580961 h 1056399"/>
                <a:gd name="connsiteX12" fmla="*/ 619308 w 1191742"/>
                <a:gd name="connsiteY12" fmla="*/ 580508 h 1056399"/>
                <a:gd name="connsiteX13" fmla="*/ 631844 w 1191742"/>
                <a:gd name="connsiteY13" fmla="*/ 574820 h 1056399"/>
                <a:gd name="connsiteX14" fmla="*/ 729298 w 1191742"/>
                <a:gd name="connsiteY14" fmla="*/ 0 h 1056399"/>
                <a:gd name="connsiteX15" fmla="*/ 785979 w 1191742"/>
                <a:gd name="connsiteY15" fmla="*/ 81611 h 1056399"/>
                <a:gd name="connsiteX16" fmla="*/ 786432 w 1191742"/>
                <a:gd name="connsiteY16" fmla="*/ 85941 h 1056399"/>
                <a:gd name="connsiteX17" fmla="*/ 429258 w 1191742"/>
                <a:gd name="connsiteY17" fmla="*/ 604761 h 1056399"/>
                <a:gd name="connsiteX18" fmla="*/ 438314 w 1191742"/>
                <a:gd name="connsiteY18" fmla="*/ 691354 h 1056399"/>
                <a:gd name="connsiteX19" fmla="*/ 460359 w 1191742"/>
                <a:gd name="connsiteY19" fmla="*/ 776587 h 1056399"/>
                <a:gd name="connsiteX20" fmla="*/ 489959 w 1191742"/>
                <a:gd name="connsiteY20" fmla="*/ 808507 h 1056399"/>
                <a:gd name="connsiteX21" fmla="*/ 486082 w 1191742"/>
                <a:gd name="connsiteY21" fmla="*/ 813290 h 1056399"/>
                <a:gd name="connsiteX22" fmla="*/ 486535 w 1191742"/>
                <a:gd name="connsiteY22" fmla="*/ 817620 h 1056399"/>
                <a:gd name="connsiteX23" fmla="*/ 548396 w 1191742"/>
                <a:gd name="connsiteY23" fmla="*/ 990605 h 1056399"/>
                <a:gd name="connsiteX24" fmla="*/ 509175 w 1191742"/>
                <a:gd name="connsiteY24" fmla="*/ 1034100 h 1056399"/>
                <a:gd name="connsiteX25" fmla="*/ 463360 w 1191742"/>
                <a:gd name="connsiteY25" fmla="*/ 1056399 h 1056399"/>
                <a:gd name="connsiteX26" fmla="*/ 431695 w 1191742"/>
                <a:gd name="connsiteY26" fmla="*/ 1046580 h 1056399"/>
                <a:gd name="connsiteX27" fmla="*/ 291448 w 1191742"/>
                <a:gd name="connsiteY27" fmla="*/ 877415 h 1056399"/>
                <a:gd name="connsiteX28" fmla="*/ 255707 w 1191742"/>
                <a:gd name="connsiteY28" fmla="*/ 828629 h 1056399"/>
                <a:gd name="connsiteX29" fmla="*/ 168606 w 1191742"/>
                <a:gd name="connsiteY29" fmla="*/ 916524 h 1056399"/>
                <a:gd name="connsiteX30" fmla="*/ 155617 w 1191742"/>
                <a:gd name="connsiteY30" fmla="*/ 917882 h 1056399"/>
                <a:gd name="connsiteX31" fmla="*/ 89768 w 1191742"/>
                <a:gd name="connsiteY31" fmla="*/ 916015 h 1056399"/>
                <a:gd name="connsiteX32" fmla="*/ 85239 w 1191742"/>
                <a:gd name="connsiteY32" fmla="*/ 872719 h 1056399"/>
                <a:gd name="connsiteX33" fmla="*/ 101255 w 1191742"/>
                <a:gd name="connsiteY33" fmla="*/ 774751 h 1056399"/>
                <a:gd name="connsiteX34" fmla="*/ 137052 w 1191742"/>
                <a:gd name="connsiteY34" fmla="*/ 740368 h 1056399"/>
                <a:gd name="connsiteX35" fmla="*/ 150041 w 1191742"/>
                <a:gd name="connsiteY35" fmla="*/ 739010 h 1056399"/>
                <a:gd name="connsiteX36" fmla="*/ 238811 w 1191742"/>
                <a:gd name="connsiteY36" fmla="*/ 541517 h 1056399"/>
                <a:gd name="connsiteX37" fmla="*/ 270787 w 1191742"/>
                <a:gd name="connsiteY37" fmla="*/ 428748 h 1056399"/>
                <a:gd name="connsiteX38" fmla="*/ 261222 w 1191742"/>
                <a:gd name="connsiteY38" fmla="*/ 420995 h 1056399"/>
                <a:gd name="connsiteX39" fmla="*/ 260316 w 1191742"/>
                <a:gd name="connsiteY39" fmla="*/ 412336 h 1056399"/>
                <a:gd name="connsiteX40" fmla="*/ 280153 w 1191742"/>
                <a:gd name="connsiteY40" fmla="*/ 392753 h 1056399"/>
                <a:gd name="connsiteX41" fmla="*/ 362360 w 1191742"/>
                <a:gd name="connsiteY41" fmla="*/ 467318 h 1056399"/>
                <a:gd name="connsiteX42" fmla="*/ 591345 w 1191742"/>
                <a:gd name="connsiteY42" fmla="*/ 145736 h 1056399"/>
                <a:gd name="connsiteX43" fmla="*/ 590878 w 1191742"/>
                <a:gd name="connsiteY43" fmla="*/ 141267 h 1056399"/>
                <a:gd name="connsiteX44" fmla="*/ 559278 w 1191742"/>
                <a:gd name="connsiteY44" fmla="*/ 160853 h 1056399"/>
                <a:gd name="connsiteX45" fmla="*/ 433811 w 1191742"/>
                <a:gd name="connsiteY45" fmla="*/ 271636 h 1056399"/>
                <a:gd name="connsiteX46" fmla="*/ 272654 w 1191742"/>
                <a:gd name="connsiteY46" fmla="*/ 362899 h 1056399"/>
                <a:gd name="connsiteX47" fmla="*/ 46156 w 1191742"/>
                <a:gd name="connsiteY47" fmla="*/ 373456 h 1056399"/>
                <a:gd name="connsiteX48" fmla="*/ 0 w 1191742"/>
                <a:gd name="connsiteY48" fmla="*/ 225089 h 1056399"/>
                <a:gd name="connsiteX49" fmla="*/ 80706 w 1191742"/>
                <a:gd name="connsiteY49" fmla="*/ 159748 h 1056399"/>
                <a:gd name="connsiteX50" fmla="*/ 162969 w 1191742"/>
                <a:gd name="connsiteY50" fmla="*/ 151145 h 1056399"/>
                <a:gd name="connsiteX51" fmla="*/ 214018 w 1191742"/>
                <a:gd name="connsiteY51" fmla="*/ 137052 h 1056399"/>
                <a:gd name="connsiteX52" fmla="*/ 518052 w 1191742"/>
                <a:gd name="connsiteY52" fmla="*/ 30847 h 1056399"/>
                <a:gd name="connsiteX53" fmla="*/ 729298 w 1191742"/>
                <a:gd name="connsiteY53" fmla="*/ 0 h 1056399"/>
                <a:gd name="connsiteX0" fmla="*/ 689902 w 1191742"/>
                <a:gd name="connsiteY0" fmla="*/ 531277 h 1056399"/>
                <a:gd name="connsiteX1" fmla="*/ 1191742 w 1191742"/>
                <a:gd name="connsiteY1" fmla="*/ 443427 h 1056399"/>
                <a:gd name="connsiteX2" fmla="*/ 1032534 w 1191742"/>
                <a:gd name="connsiteY2" fmla="*/ 593230 h 1056399"/>
                <a:gd name="connsiteX3" fmla="*/ 932620 w 1191742"/>
                <a:gd name="connsiteY3" fmla="*/ 655695 h 1056399"/>
                <a:gd name="connsiteX4" fmla="*/ 692402 w 1191742"/>
                <a:gd name="connsiteY4" fmla="*/ 651649 h 1056399"/>
                <a:gd name="connsiteX5" fmla="*/ 541375 w 1191742"/>
                <a:gd name="connsiteY5" fmla="*/ 588659 h 1056399"/>
                <a:gd name="connsiteX6" fmla="*/ 545251 w 1191742"/>
                <a:gd name="connsiteY6" fmla="*/ 583877 h 1056399"/>
                <a:gd name="connsiteX7" fmla="*/ 579888 w 1191742"/>
                <a:gd name="connsiteY7" fmla="*/ 580254 h 1056399"/>
                <a:gd name="connsiteX8" fmla="*/ 589000 w 1191742"/>
                <a:gd name="connsiteY8" fmla="*/ 583678 h 1056399"/>
                <a:gd name="connsiteX9" fmla="*/ 592877 w 1191742"/>
                <a:gd name="connsiteY9" fmla="*/ 578896 h 1056399"/>
                <a:gd name="connsiteX10" fmla="*/ 605866 w 1191742"/>
                <a:gd name="connsiteY10" fmla="*/ 577537 h 1056399"/>
                <a:gd name="connsiteX11" fmla="*/ 614978 w 1191742"/>
                <a:gd name="connsiteY11" fmla="*/ 580961 h 1056399"/>
                <a:gd name="connsiteX12" fmla="*/ 619308 w 1191742"/>
                <a:gd name="connsiteY12" fmla="*/ 580508 h 1056399"/>
                <a:gd name="connsiteX13" fmla="*/ 689902 w 1191742"/>
                <a:gd name="connsiteY13" fmla="*/ 531277 h 1056399"/>
                <a:gd name="connsiteX14" fmla="*/ 729298 w 1191742"/>
                <a:gd name="connsiteY14" fmla="*/ 0 h 1056399"/>
                <a:gd name="connsiteX15" fmla="*/ 785979 w 1191742"/>
                <a:gd name="connsiteY15" fmla="*/ 81611 h 1056399"/>
                <a:gd name="connsiteX16" fmla="*/ 786432 w 1191742"/>
                <a:gd name="connsiteY16" fmla="*/ 85941 h 1056399"/>
                <a:gd name="connsiteX17" fmla="*/ 429258 w 1191742"/>
                <a:gd name="connsiteY17" fmla="*/ 604761 h 1056399"/>
                <a:gd name="connsiteX18" fmla="*/ 438314 w 1191742"/>
                <a:gd name="connsiteY18" fmla="*/ 691354 h 1056399"/>
                <a:gd name="connsiteX19" fmla="*/ 460359 w 1191742"/>
                <a:gd name="connsiteY19" fmla="*/ 776587 h 1056399"/>
                <a:gd name="connsiteX20" fmla="*/ 489959 w 1191742"/>
                <a:gd name="connsiteY20" fmla="*/ 808507 h 1056399"/>
                <a:gd name="connsiteX21" fmla="*/ 486082 w 1191742"/>
                <a:gd name="connsiteY21" fmla="*/ 813290 h 1056399"/>
                <a:gd name="connsiteX22" fmla="*/ 486535 w 1191742"/>
                <a:gd name="connsiteY22" fmla="*/ 817620 h 1056399"/>
                <a:gd name="connsiteX23" fmla="*/ 548396 w 1191742"/>
                <a:gd name="connsiteY23" fmla="*/ 990605 h 1056399"/>
                <a:gd name="connsiteX24" fmla="*/ 509175 w 1191742"/>
                <a:gd name="connsiteY24" fmla="*/ 1034100 h 1056399"/>
                <a:gd name="connsiteX25" fmla="*/ 463360 w 1191742"/>
                <a:gd name="connsiteY25" fmla="*/ 1056399 h 1056399"/>
                <a:gd name="connsiteX26" fmla="*/ 431695 w 1191742"/>
                <a:gd name="connsiteY26" fmla="*/ 1046580 h 1056399"/>
                <a:gd name="connsiteX27" fmla="*/ 291448 w 1191742"/>
                <a:gd name="connsiteY27" fmla="*/ 877415 h 1056399"/>
                <a:gd name="connsiteX28" fmla="*/ 255707 w 1191742"/>
                <a:gd name="connsiteY28" fmla="*/ 828629 h 1056399"/>
                <a:gd name="connsiteX29" fmla="*/ 168606 w 1191742"/>
                <a:gd name="connsiteY29" fmla="*/ 916524 h 1056399"/>
                <a:gd name="connsiteX30" fmla="*/ 155617 w 1191742"/>
                <a:gd name="connsiteY30" fmla="*/ 917882 h 1056399"/>
                <a:gd name="connsiteX31" fmla="*/ 89768 w 1191742"/>
                <a:gd name="connsiteY31" fmla="*/ 916015 h 1056399"/>
                <a:gd name="connsiteX32" fmla="*/ 85239 w 1191742"/>
                <a:gd name="connsiteY32" fmla="*/ 872719 h 1056399"/>
                <a:gd name="connsiteX33" fmla="*/ 101255 w 1191742"/>
                <a:gd name="connsiteY33" fmla="*/ 774751 h 1056399"/>
                <a:gd name="connsiteX34" fmla="*/ 137052 w 1191742"/>
                <a:gd name="connsiteY34" fmla="*/ 740368 h 1056399"/>
                <a:gd name="connsiteX35" fmla="*/ 150041 w 1191742"/>
                <a:gd name="connsiteY35" fmla="*/ 739010 h 1056399"/>
                <a:gd name="connsiteX36" fmla="*/ 238811 w 1191742"/>
                <a:gd name="connsiteY36" fmla="*/ 541517 h 1056399"/>
                <a:gd name="connsiteX37" fmla="*/ 270787 w 1191742"/>
                <a:gd name="connsiteY37" fmla="*/ 428748 h 1056399"/>
                <a:gd name="connsiteX38" fmla="*/ 261222 w 1191742"/>
                <a:gd name="connsiteY38" fmla="*/ 420995 h 1056399"/>
                <a:gd name="connsiteX39" fmla="*/ 260316 w 1191742"/>
                <a:gd name="connsiteY39" fmla="*/ 412336 h 1056399"/>
                <a:gd name="connsiteX40" fmla="*/ 280153 w 1191742"/>
                <a:gd name="connsiteY40" fmla="*/ 392753 h 1056399"/>
                <a:gd name="connsiteX41" fmla="*/ 362360 w 1191742"/>
                <a:gd name="connsiteY41" fmla="*/ 467318 h 1056399"/>
                <a:gd name="connsiteX42" fmla="*/ 591345 w 1191742"/>
                <a:gd name="connsiteY42" fmla="*/ 145736 h 1056399"/>
                <a:gd name="connsiteX43" fmla="*/ 590878 w 1191742"/>
                <a:gd name="connsiteY43" fmla="*/ 141267 h 1056399"/>
                <a:gd name="connsiteX44" fmla="*/ 559278 w 1191742"/>
                <a:gd name="connsiteY44" fmla="*/ 160853 h 1056399"/>
                <a:gd name="connsiteX45" fmla="*/ 433811 w 1191742"/>
                <a:gd name="connsiteY45" fmla="*/ 271636 h 1056399"/>
                <a:gd name="connsiteX46" fmla="*/ 272654 w 1191742"/>
                <a:gd name="connsiteY46" fmla="*/ 362899 h 1056399"/>
                <a:gd name="connsiteX47" fmla="*/ 46156 w 1191742"/>
                <a:gd name="connsiteY47" fmla="*/ 373456 h 1056399"/>
                <a:gd name="connsiteX48" fmla="*/ 0 w 1191742"/>
                <a:gd name="connsiteY48" fmla="*/ 225089 h 1056399"/>
                <a:gd name="connsiteX49" fmla="*/ 80706 w 1191742"/>
                <a:gd name="connsiteY49" fmla="*/ 159748 h 1056399"/>
                <a:gd name="connsiteX50" fmla="*/ 162969 w 1191742"/>
                <a:gd name="connsiteY50" fmla="*/ 151145 h 1056399"/>
                <a:gd name="connsiteX51" fmla="*/ 214018 w 1191742"/>
                <a:gd name="connsiteY51" fmla="*/ 137052 h 1056399"/>
                <a:gd name="connsiteX52" fmla="*/ 518052 w 1191742"/>
                <a:gd name="connsiteY52" fmla="*/ 30847 h 1056399"/>
                <a:gd name="connsiteX53" fmla="*/ 729298 w 1191742"/>
                <a:gd name="connsiteY53" fmla="*/ 0 h 1056399"/>
                <a:gd name="connsiteX0" fmla="*/ 689902 w 1191742"/>
                <a:gd name="connsiteY0" fmla="*/ 531277 h 1056399"/>
                <a:gd name="connsiteX1" fmla="*/ 1191742 w 1191742"/>
                <a:gd name="connsiteY1" fmla="*/ 443427 h 1056399"/>
                <a:gd name="connsiteX2" fmla="*/ 1032534 w 1191742"/>
                <a:gd name="connsiteY2" fmla="*/ 593230 h 1056399"/>
                <a:gd name="connsiteX3" fmla="*/ 932620 w 1191742"/>
                <a:gd name="connsiteY3" fmla="*/ 655695 h 1056399"/>
                <a:gd name="connsiteX4" fmla="*/ 692402 w 1191742"/>
                <a:gd name="connsiteY4" fmla="*/ 651649 h 1056399"/>
                <a:gd name="connsiteX5" fmla="*/ 541375 w 1191742"/>
                <a:gd name="connsiteY5" fmla="*/ 588659 h 1056399"/>
                <a:gd name="connsiteX6" fmla="*/ 545251 w 1191742"/>
                <a:gd name="connsiteY6" fmla="*/ 583877 h 1056399"/>
                <a:gd name="connsiteX7" fmla="*/ 579888 w 1191742"/>
                <a:gd name="connsiteY7" fmla="*/ 580254 h 1056399"/>
                <a:gd name="connsiteX8" fmla="*/ 589000 w 1191742"/>
                <a:gd name="connsiteY8" fmla="*/ 583678 h 1056399"/>
                <a:gd name="connsiteX9" fmla="*/ 592877 w 1191742"/>
                <a:gd name="connsiteY9" fmla="*/ 578896 h 1056399"/>
                <a:gd name="connsiteX10" fmla="*/ 605866 w 1191742"/>
                <a:gd name="connsiteY10" fmla="*/ 577537 h 1056399"/>
                <a:gd name="connsiteX11" fmla="*/ 614978 w 1191742"/>
                <a:gd name="connsiteY11" fmla="*/ 580961 h 1056399"/>
                <a:gd name="connsiteX12" fmla="*/ 619308 w 1191742"/>
                <a:gd name="connsiteY12" fmla="*/ 580508 h 1056399"/>
                <a:gd name="connsiteX13" fmla="*/ 689902 w 1191742"/>
                <a:gd name="connsiteY13" fmla="*/ 531277 h 1056399"/>
                <a:gd name="connsiteX14" fmla="*/ 729298 w 1191742"/>
                <a:gd name="connsiteY14" fmla="*/ 0 h 1056399"/>
                <a:gd name="connsiteX15" fmla="*/ 785979 w 1191742"/>
                <a:gd name="connsiteY15" fmla="*/ 81611 h 1056399"/>
                <a:gd name="connsiteX16" fmla="*/ 786432 w 1191742"/>
                <a:gd name="connsiteY16" fmla="*/ 85941 h 1056399"/>
                <a:gd name="connsiteX17" fmla="*/ 429258 w 1191742"/>
                <a:gd name="connsiteY17" fmla="*/ 604761 h 1056399"/>
                <a:gd name="connsiteX18" fmla="*/ 438314 w 1191742"/>
                <a:gd name="connsiteY18" fmla="*/ 691354 h 1056399"/>
                <a:gd name="connsiteX19" fmla="*/ 460359 w 1191742"/>
                <a:gd name="connsiteY19" fmla="*/ 776587 h 1056399"/>
                <a:gd name="connsiteX20" fmla="*/ 489959 w 1191742"/>
                <a:gd name="connsiteY20" fmla="*/ 808507 h 1056399"/>
                <a:gd name="connsiteX21" fmla="*/ 486082 w 1191742"/>
                <a:gd name="connsiteY21" fmla="*/ 813290 h 1056399"/>
                <a:gd name="connsiteX22" fmla="*/ 486535 w 1191742"/>
                <a:gd name="connsiteY22" fmla="*/ 817620 h 1056399"/>
                <a:gd name="connsiteX23" fmla="*/ 548396 w 1191742"/>
                <a:gd name="connsiteY23" fmla="*/ 990605 h 1056399"/>
                <a:gd name="connsiteX24" fmla="*/ 509175 w 1191742"/>
                <a:gd name="connsiteY24" fmla="*/ 1034100 h 1056399"/>
                <a:gd name="connsiteX25" fmla="*/ 463360 w 1191742"/>
                <a:gd name="connsiteY25" fmla="*/ 1056399 h 1056399"/>
                <a:gd name="connsiteX26" fmla="*/ 431695 w 1191742"/>
                <a:gd name="connsiteY26" fmla="*/ 1046580 h 1056399"/>
                <a:gd name="connsiteX27" fmla="*/ 291448 w 1191742"/>
                <a:gd name="connsiteY27" fmla="*/ 877415 h 1056399"/>
                <a:gd name="connsiteX28" fmla="*/ 255707 w 1191742"/>
                <a:gd name="connsiteY28" fmla="*/ 828629 h 1056399"/>
                <a:gd name="connsiteX29" fmla="*/ 168606 w 1191742"/>
                <a:gd name="connsiteY29" fmla="*/ 916524 h 1056399"/>
                <a:gd name="connsiteX30" fmla="*/ 155617 w 1191742"/>
                <a:gd name="connsiteY30" fmla="*/ 917882 h 1056399"/>
                <a:gd name="connsiteX31" fmla="*/ 89768 w 1191742"/>
                <a:gd name="connsiteY31" fmla="*/ 916015 h 1056399"/>
                <a:gd name="connsiteX32" fmla="*/ 85239 w 1191742"/>
                <a:gd name="connsiteY32" fmla="*/ 872719 h 1056399"/>
                <a:gd name="connsiteX33" fmla="*/ 101255 w 1191742"/>
                <a:gd name="connsiteY33" fmla="*/ 774751 h 1056399"/>
                <a:gd name="connsiteX34" fmla="*/ 137052 w 1191742"/>
                <a:gd name="connsiteY34" fmla="*/ 740368 h 1056399"/>
                <a:gd name="connsiteX35" fmla="*/ 150041 w 1191742"/>
                <a:gd name="connsiteY35" fmla="*/ 739010 h 1056399"/>
                <a:gd name="connsiteX36" fmla="*/ 238811 w 1191742"/>
                <a:gd name="connsiteY36" fmla="*/ 541517 h 1056399"/>
                <a:gd name="connsiteX37" fmla="*/ 270787 w 1191742"/>
                <a:gd name="connsiteY37" fmla="*/ 428748 h 1056399"/>
                <a:gd name="connsiteX38" fmla="*/ 261222 w 1191742"/>
                <a:gd name="connsiteY38" fmla="*/ 420995 h 1056399"/>
                <a:gd name="connsiteX39" fmla="*/ 260316 w 1191742"/>
                <a:gd name="connsiteY39" fmla="*/ 412336 h 1056399"/>
                <a:gd name="connsiteX40" fmla="*/ 280153 w 1191742"/>
                <a:gd name="connsiteY40" fmla="*/ 392753 h 1056399"/>
                <a:gd name="connsiteX41" fmla="*/ 362360 w 1191742"/>
                <a:gd name="connsiteY41" fmla="*/ 467318 h 1056399"/>
                <a:gd name="connsiteX42" fmla="*/ 591345 w 1191742"/>
                <a:gd name="connsiteY42" fmla="*/ 145736 h 1056399"/>
                <a:gd name="connsiteX43" fmla="*/ 590878 w 1191742"/>
                <a:gd name="connsiteY43" fmla="*/ 141267 h 1056399"/>
                <a:gd name="connsiteX44" fmla="*/ 559278 w 1191742"/>
                <a:gd name="connsiteY44" fmla="*/ 160853 h 1056399"/>
                <a:gd name="connsiteX45" fmla="*/ 433811 w 1191742"/>
                <a:gd name="connsiteY45" fmla="*/ 271636 h 1056399"/>
                <a:gd name="connsiteX46" fmla="*/ 272654 w 1191742"/>
                <a:gd name="connsiteY46" fmla="*/ 362899 h 1056399"/>
                <a:gd name="connsiteX47" fmla="*/ 46156 w 1191742"/>
                <a:gd name="connsiteY47" fmla="*/ 373456 h 1056399"/>
                <a:gd name="connsiteX48" fmla="*/ 0 w 1191742"/>
                <a:gd name="connsiteY48" fmla="*/ 225089 h 1056399"/>
                <a:gd name="connsiteX49" fmla="*/ 80706 w 1191742"/>
                <a:gd name="connsiteY49" fmla="*/ 159748 h 1056399"/>
                <a:gd name="connsiteX50" fmla="*/ 162969 w 1191742"/>
                <a:gd name="connsiteY50" fmla="*/ 151145 h 1056399"/>
                <a:gd name="connsiteX51" fmla="*/ 214018 w 1191742"/>
                <a:gd name="connsiteY51" fmla="*/ 137052 h 1056399"/>
                <a:gd name="connsiteX52" fmla="*/ 518052 w 1191742"/>
                <a:gd name="connsiteY52" fmla="*/ 30847 h 1056399"/>
                <a:gd name="connsiteX53" fmla="*/ 729298 w 1191742"/>
                <a:gd name="connsiteY53" fmla="*/ 0 h 10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91742" h="1056399">
                  <a:moveTo>
                    <a:pt x="689902" y="531277"/>
                  </a:moveTo>
                  <a:cubicBezTo>
                    <a:pt x="911683" y="473370"/>
                    <a:pt x="1186308" y="391472"/>
                    <a:pt x="1191742" y="443427"/>
                  </a:cubicBezTo>
                  <a:lnTo>
                    <a:pt x="1032534" y="593230"/>
                  </a:lnTo>
                  <a:cubicBezTo>
                    <a:pt x="1024629" y="601352"/>
                    <a:pt x="940525" y="647573"/>
                    <a:pt x="932620" y="655695"/>
                  </a:cubicBezTo>
                  <a:cubicBezTo>
                    <a:pt x="866233" y="662638"/>
                    <a:pt x="798860" y="693039"/>
                    <a:pt x="692402" y="651649"/>
                  </a:cubicBezTo>
                  <a:cubicBezTo>
                    <a:pt x="626486" y="635199"/>
                    <a:pt x="576144" y="614202"/>
                    <a:pt x="541375" y="588659"/>
                  </a:cubicBezTo>
                  <a:lnTo>
                    <a:pt x="545251" y="583877"/>
                  </a:lnTo>
                  <a:lnTo>
                    <a:pt x="579888" y="580254"/>
                  </a:lnTo>
                  <a:lnTo>
                    <a:pt x="589000" y="583678"/>
                  </a:lnTo>
                  <a:lnTo>
                    <a:pt x="592877" y="578896"/>
                  </a:lnTo>
                  <a:lnTo>
                    <a:pt x="605866" y="577537"/>
                  </a:lnTo>
                  <a:lnTo>
                    <a:pt x="614978" y="580961"/>
                  </a:lnTo>
                  <a:lnTo>
                    <a:pt x="619308" y="580508"/>
                  </a:lnTo>
                  <a:lnTo>
                    <a:pt x="689902" y="531277"/>
                  </a:lnTo>
                  <a:close/>
                  <a:moveTo>
                    <a:pt x="729298" y="0"/>
                  </a:moveTo>
                  <a:cubicBezTo>
                    <a:pt x="763161" y="16884"/>
                    <a:pt x="782055" y="44088"/>
                    <a:pt x="785979" y="81611"/>
                  </a:cubicBezTo>
                  <a:lnTo>
                    <a:pt x="786432" y="85941"/>
                  </a:lnTo>
                  <a:cubicBezTo>
                    <a:pt x="791866" y="137896"/>
                    <a:pt x="672808" y="310836"/>
                    <a:pt x="429258" y="604761"/>
                  </a:cubicBezTo>
                  <a:lnTo>
                    <a:pt x="438314" y="691354"/>
                  </a:lnTo>
                  <a:lnTo>
                    <a:pt x="460359" y="776587"/>
                  </a:lnTo>
                  <a:cubicBezTo>
                    <a:pt x="474791" y="775078"/>
                    <a:pt x="484657" y="785718"/>
                    <a:pt x="489959" y="808507"/>
                  </a:cubicBezTo>
                  <a:lnTo>
                    <a:pt x="486082" y="813290"/>
                  </a:lnTo>
                  <a:lnTo>
                    <a:pt x="486535" y="817620"/>
                  </a:lnTo>
                  <a:lnTo>
                    <a:pt x="548396" y="990605"/>
                  </a:lnTo>
                  <a:cubicBezTo>
                    <a:pt x="533794" y="1018394"/>
                    <a:pt x="520721" y="1032892"/>
                    <a:pt x="509175" y="1034100"/>
                  </a:cubicBezTo>
                  <a:lnTo>
                    <a:pt x="463360" y="1056399"/>
                  </a:lnTo>
                  <a:lnTo>
                    <a:pt x="431695" y="1046580"/>
                  </a:lnTo>
                  <a:cubicBezTo>
                    <a:pt x="388399" y="1051108"/>
                    <a:pt x="341650" y="994720"/>
                    <a:pt x="291448" y="877415"/>
                  </a:cubicBezTo>
                  <a:cubicBezTo>
                    <a:pt x="289335" y="857210"/>
                    <a:pt x="277421" y="840948"/>
                    <a:pt x="255707" y="828629"/>
                  </a:cubicBezTo>
                  <a:lnTo>
                    <a:pt x="168606" y="916524"/>
                  </a:lnTo>
                  <a:lnTo>
                    <a:pt x="155617" y="917882"/>
                  </a:lnTo>
                  <a:lnTo>
                    <a:pt x="89768" y="916015"/>
                  </a:lnTo>
                  <a:lnTo>
                    <a:pt x="85239" y="872719"/>
                  </a:lnTo>
                  <a:cubicBezTo>
                    <a:pt x="82221" y="843855"/>
                    <a:pt x="87559" y="811199"/>
                    <a:pt x="101255" y="774751"/>
                  </a:cubicBezTo>
                  <a:lnTo>
                    <a:pt x="137052" y="740368"/>
                  </a:lnTo>
                  <a:lnTo>
                    <a:pt x="150041" y="739010"/>
                  </a:lnTo>
                  <a:cubicBezTo>
                    <a:pt x="174377" y="692695"/>
                    <a:pt x="203967" y="626864"/>
                    <a:pt x="238811" y="541517"/>
                  </a:cubicBezTo>
                  <a:lnTo>
                    <a:pt x="270787" y="428748"/>
                  </a:lnTo>
                  <a:lnTo>
                    <a:pt x="261222" y="420995"/>
                  </a:lnTo>
                  <a:lnTo>
                    <a:pt x="260316" y="412336"/>
                  </a:lnTo>
                  <a:cubicBezTo>
                    <a:pt x="259109" y="400790"/>
                    <a:pt x="265721" y="394263"/>
                    <a:pt x="280153" y="392753"/>
                  </a:cubicBezTo>
                  <a:cubicBezTo>
                    <a:pt x="306131" y="390036"/>
                    <a:pt x="333533" y="414891"/>
                    <a:pt x="362360" y="467318"/>
                  </a:cubicBezTo>
                  <a:cubicBezTo>
                    <a:pt x="505377" y="356067"/>
                    <a:pt x="581706" y="248874"/>
                    <a:pt x="591345" y="145736"/>
                  </a:cubicBezTo>
                  <a:cubicBezTo>
                    <a:pt x="591189" y="144246"/>
                    <a:pt x="591034" y="142757"/>
                    <a:pt x="590878" y="141267"/>
                  </a:cubicBezTo>
                  <a:lnTo>
                    <a:pt x="559278" y="160853"/>
                  </a:lnTo>
                  <a:cubicBezTo>
                    <a:pt x="518957" y="188596"/>
                    <a:pt x="477135" y="225524"/>
                    <a:pt x="433811" y="271636"/>
                  </a:cubicBezTo>
                  <a:cubicBezTo>
                    <a:pt x="367386" y="334024"/>
                    <a:pt x="313667" y="364445"/>
                    <a:pt x="272654" y="362899"/>
                  </a:cubicBezTo>
                  <a:cubicBezTo>
                    <a:pt x="178006" y="378633"/>
                    <a:pt x="102507" y="382152"/>
                    <a:pt x="46156" y="373456"/>
                  </a:cubicBezTo>
                  <a:cubicBezTo>
                    <a:pt x="26592" y="325896"/>
                    <a:pt x="11207" y="276441"/>
                    <a:pt x="0" y="225089"/>
                  </a:cubicBezTo>
                  <a:cubicBezTo>
                    <a:pt x="22695" y="135176"/>
                    <a:pt x="49597" y="113396"/>
                    <a:pt x="80706" y="159748"/>
                  </a:cubicBezTo>
                  <a:cubicBezTo>
                    <a:pt x="107589" y="165690"/>
                    <a:pt x="135010" y="162823"/>
                    <a:pt x="162969" y="151145"/>
                  </a:cubicBezTo>
                  <a:lnTo>
                    <a:pt x="214018" y="137052"/>
                  </a:lnTo>
                  <a:cubicBezTo>
                    <a:pt x="285273" y="120846"/>
                    <a:pt x="386617" y="85444"/>
                    <a:pt x="518052" y="30847"/>
                  </a:cubicBezTo>
                  <a:lnTo>
                    <a:pt x="729298" y="0"/>
                  </a:lnTo>
                  <a:close/>
                </a:path>
              </a:pathLst>
            </a:custGeom>
            <a:solidFill>
              <a:srgbClr val="57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3" name="任意多边形 1192"/>
            <p:cNvSpPr/>
            <p:nvPr/>
          </p:nvSpPr>
          <p:spPr>
            <a:xfrm rot="21434569">
              <a:off x="7093183" y="191527"/>
              <a:ext cx="2757973" cy="1430557"/>
            </a:xfrm>
            <a:custGeom>
              <a:avLst/>
              <a:gdLst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904491 w 2554868"/>
                <a:gd name="connsiteY96" fmla="*/ 542126 h 1257192"/>
                <a:gd name="connsiteX97" fmla="*/ 949726 w 2554868"/>
                <a:gd name="connsiteY97" fmla="*/ 582476 h 1257192"/>
                <a:gd name="connsiteX98" fmla="*/ 950540 w 2554868"/>
                <a:gd name="connsiteY98" fmla="*/ 596741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205374 w 2554868"/>
                <a:gd name="connsiteY222" fmla="*/ 882722 h 1257192"/>
                <a:gd name="connsiteX223" fmla="*/ 1244769 w 2554868"/>
                <a:gd name="connsiteY223" fmla="*/ 904325 h 1257192"/>
                <a:gd name="connsiteX224" fmla="*/ 1437826 w 2554868"/>
                <a:gd name="connsiteY224" fmla="*/ 692957 h 1257192"/>
                <a:gd name="connsiteX225" fmla="*/ 1459158 w 2554868"/>
                <a:gd name="connsiteY225" fmla="*/ 648807 h 1257192"/>
                <a:gd name="connsiteX226" fmla="*/ 1449648 w 2554868"/>
                <a:gd name="connsiteY226" fmla="*/ 649350 h 1257192"/>
                <a:gd name="connsiteX227" fmla="*/ 1341374 w 2554868"/>
                <a:gd name="connsiteY227" fmla="*/ 674610 h 1257192"/>
                <a:gd name="connsiteX228" fmla="*/ 1331593 w 2554868"/>
                <a:gd name="connsiteY228" fmla="*/ 670398 h 1257192"/>
                <a:gd name="connsiteX229" fmla="*/ 1329965 w 2554868"/>
                <a:gd name="connsiteY229" fmla="*/ 641870 h 1257192"/>
                <a:gd name="connsiteX230" fmla="*/ 1537830 w 2554868"/>
                <a:gd name="connsiteY230" fmla="*/ 439197 h 1257192"/>
                <a:gd name="connsiteX231" fmla="*/ 1537016 w 2554868"/>
                <a:gd name="connsiteY231" fmla="*/ 424932 h 1257192"/>
                <a:gd name="connsiteX232" fmla="*/ 1503732 w 2554868"/>
                <a:gd name="connsiteY232" fmla="*/ 426832 h 1257192"/>
                <a:gd name="connsiteX233" fmla="*/ 1478602 w 2554868"/>
                <a:gd name="connsiteY233" fmla="*/ 404415 h 1257192"/>
                <a:gd name="connsiteX234" fmla="*/ 1476974 w 2554868"/>
                <a:gd name="connsiteY234" fmla="*/ 375886 h 1257192"/>
                <a:gd name="connsiteX235" fmla="*/ 1513655 w 2554868"/>
                <a:gd name="connsiteY235" fmla="*/ 349941 h 1257192"/>
                <a:gd name="connsiteX236" fmla="*/ 1514197 w 2554868"/>
                <a:gd name="connsiteY236" fmla="*/ 359451 h 1257192"/>
                <a:gd name="connsiteX237" fmla="*/ 1590415 w 2554868"/>
                <a:gd name="connsiteY237" fmla="*/ 274007 h 1257192"/>
                <a:gd name="connsiteX238" fmla="*/ 1606450 w 2554868"/>
                <a:gd name="connsiteY238" fmla="*/ 220619 h 1257192"/>
                <a:gd name="connsiteX239" fmla="*/ 1601423 w 2554868"/>
                <a:gd name="connsiteY239" fmla="*/ 216136 h 1257192"/>
                <a:gd name="connsiteX240" fmla="*/ 1592185 w 2554868"/>
                <a:gd name="connsiteY240" fmla="*/ 221433 h 1257192"/>
                <a:gd name="connsiteX241" fmla="*/ 1544638 w 2554868"/>
                <a:gd name="connsiteY241" fmla="*/ 224147 h 1257192"/>
                <a:gd name="connsiteX242" fmla="*/ 1496004 w 2554868"/>
                <a:gd name="connsiteY242" fmla="*/ 207841 h 1257192"/>
                <a:gd name="connsiteX243" fmla="*/ 1639060 w 2554868"/>
                <a:gd name="connsiteY243" fmla="*/ 123353 h 1257192"/>
                <a:gd name="connsiteX244" fmla="*/ 1644771 w 2554868"/>
                <a:gd name="connsiteY244" fmla="*/ 56244 h 1257192"/>
                <a:gd name="connsiteX245" fmla="*/ 1592468 w 2554868"/>
                <a:gd name="connsiteY245" fmla="*/ 59229 h 1257192"/>
                <a:gd name="connsiteX246" fmla="*/ 1536225 w 2554868"/>
                <a:gd name="connsiteY246" fmla="*/ 76749 h 1257192"/>
                <a:gd name="connsiteX247" fmla="*/ 1535411 w 2554868"/>
                <a:gd name="connsiteY247" fmla="*/ 62485 h 1257192"/>
                <a:gd name="connsiteX248" fmla="*/ 1627250 w 2554868"/>
                <a:gd name="connsiteY248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904491 w 2554868"/>
                <a:gd name="connsiteY96" fmla="*/ 542126 h 1257192"/>
                <a:gd name="connsiteX97" fmla="*/ 949726 w 2554868"/>
                <a:gd name="connsiteY97" fmla="*/ 582476 h 1257192"/>
                <a:gd name="connsiteX98" fmla="*/ 950540 w 2554868"/>
                <a:gd name="connsiteY98" fmla="*/ 596741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053151 w 2554868"/>
                <a:gd name="connsiteY222" fmla="*/ 875391 h 1257192"/>
                <a:gd name="connsiteX223" fmla="*/ 1244769 w 2554868"/>
                <a:gd name="connsiteY223" fmla="*/ 904325 h 1257192"/>
                <a:gd name="connsiteX224" fmla="*/ 1437826 w 2554868"/>
                <a:gd name="connsiteY224" fmla="*/ 692957 h 1257192"/>
                <a:gd name="connsiteX225" fmla="*/ 1459158 w 2554868"/>
                <a:gd name="connsiteY225" fmla="*/ 648807 h 1257192"/>
                <a:gd name="connsiteX226" fmla="*/ 1449648 w 2554868"/>
                <a:gd name="connsiteY226" fmla="*/ 649350 h 1257192"/>
                <a:gd name="connsiteX227" fmla="*/ 1341374 w 2554868"/>
                <a:gd name="connsiteY227" fmla="*/ 674610 h 1257192"/>
                <a:gd name="connsiteX228" fmla="*/ 1331593 w 2554868"/>
                <a:gd name="connsiteY228" fmla="*/ 670398 h 1257192"/>
                <a:gd name="connsiteX229" fmla="*/ 1329965 w 2554868"/>
                <a:gd name="connsiteY229" fmla="*/ 641870 h 1257192"/>
                <a:gd name="connsiteX230" fmla="*/ 1537830 w 2554868"/>
                <a:gd name="connsiteY230" fmla="*/ 439197 h 1257192"/>
                <a:gd name="connsiteX231" fmla="*/ 1537016 w 2554868"/>
                <a:gd name="connsiteY231" fmla="*/ 424932 h 1257192"/>
                <a:gd name="connsiteX232" fmla="*/ 1503732 w 2554868"/>
                <a:gd name="connsiteY232" fmla="*/ 426832 h 1257192"/>
                <a:gd name="connsiteX233" fmla="*/ 1478602 w 2554868"/>
                <a:gd name="connsiteY233" fmla="*/ 404415 h 1257192"/>
                <a:gd name="connsiteX234" fmla="*/ 1476974 w 2554868"/>
                <a:gd name="connsiteY234" fmla="*/ 375886 h 1257192"/>
                <a:gd name="connsiteX235" fmla="*/ 1513655 w 2554868"/>
                <a:gd name="connsiteY235" fmla="*/ 349941 h 1257192"/>
                <a:gd name="connsiteX236" fmla="*/ 1514197 w 2554868"/>
                <a:gd name="connsiteY236" fmla="*/ 359451 h 1257192"/>
                <a:gd name="connsiteX237" fmla="*/ 1590415 w 2554868"/>
                <a:gd name="connsiteY237" fmla="*/ 274007 h 1257192"/>
                <a:gd name="connsiteX238" fmla="*/ 1606450 w 2554868"/>
                <a:gd name="connsiteY238" fmla="*/ 220619 h 1257192"/>
                <a:gd name="connsiteX239" fmla="*/ 1601423 w 2554868"/>
                <a:gd name="connsiteY239" fmla="*/ 216136 h 1257192"/>
                <a:gd name="connsiteX240" fmla="*/ 1592185 w 2554868"/>
                <a:gd name="connsiteY240" fmla="*/ 221433 h 1257192"/>
                <a:gd name="connsiteX241" fmla="*/ 1544638 w 2554868"/>
                <a:gd name="connsiteY241" fmla="*/ 224147 h 1257192"/>
                <a:gd name="connsiteX242" fmla="*/ 1496004 w 2554868"/>
                <a:gd name="connsiteY242" fmla="*/ 207841 h 1257192"/>
                <a:gd name="connsiteX243" fmla="*/ 1639060 w 2554868"/>
                <a:gd name="connsiteY243" fmla="*/ 123353 h 1257192"/>
                <a:gd name="connsiteX244" fmla="*/ 1644771 w 2554868"/>
                <a:gd name="connsiteY244" fmla="*/ 56244 h 1257192"/>
                <a:gd name="connsiteX245" fmla="*/ 1592468 w 2554868"/>
                <a:gd name="connsiteY245" fmla="*/ 59229 h 1257192"/>
                <a:gd name="connsiteX246" fmla="*/ 1536225 w 2554868"/>
                <a:gd name="connsiteY246" fmla="*/ 76749 h 1257192"/>
                <a:gd name="connsiteX247" fmla="*/ 1535411 w 2554868"/>
                <a:gd name="connsiteY247" fmla="*/ 62485 h 1257192"/>
                <a:gd name="connsiteX248" fmla="*/ 1627250 w 2554868"/>
                <a:gd name="connsiteY248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904491 w 2554868"/>
                <a:gd name="connsiteY96" fmla="*/ 54212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053151 w 2554868"/>
                <a:gd name="connsiteY222" fmla="*/ 875391 h 1257192"/>
                <a:gd name="connsiteX223" fmla="*/ 1244769 w 2554868"/>
                <a:gd name="connsiteY223" fmla="*/ 904325 h 1257192"/>
                <a:gd name="connsiteX224" fmla="*/ 1437826 w 2554868"/>
                <a:gd name="connsiteY224" fmla="*/ 692957 h 1257192"/>
                <a:gd name="connsiteX225" fmla="*/ 1459158 w 2554868"/>
                <a:gd name="connsiteY225" fmla="*/ 648807 h 1257192"/>
                <a:gd name="connsiteX226" fmla="*/ 1449648 w 2554868"/>
                <a:gd name="connsiteY226" fmla="*/ 649350 h 1257192"/>
                <a:gd name="connsiteX227" fmla="*/ 1341374 w 2554868"/>
                <a:gd name="connsiteY227" fmla="*/ 674610 h 1257192"/>
                <a:gd name="connsiteX228" fmla="*/ 1331593 w 2554868"/>
                <a:gd name="connsiteY228" fmla="*/ 670398 h 1257192"/>
                <a:gd name="connsiteX229" fmla="*/ 1329965 w 2554868"/>
                <a:gd name="connsiteY229" fmla="*/ 641870 h 1257192"/>
                <a:gd name="connsiteX230" fmla="*/ 1537830 w 2554868"/>
                <a:gd name="connsiteY230" fmla="*/ 439197 h 1257192"/>
                <a:gd name="connsiteX231" fmla="*/ 1537016 w 2554868"/>
                <a:gd name="connsiteY231" fmla="*/ 424932 h 1257192"/>
                <a:gd name="connsiteX232" fmla="*/ 1503732 w 2554868"/>
                <a:gd name="connsiteY232" fmla="*/ 426832 h 1257192"/>
                <a:gd name="connsiteX233" fmla="*/ 1478602 w 2554868"/>
                <a:gd name="connsiteY233" fmla="*/ 404415 h 1257192"/>
                <a:gd name="connsiteX234" fmla="*/ 1476974 w 2554868"/>
                <a:gd name="connsiteY234" fmla="*/ 375886 h 1257192"/>
                <a:gd name="connsiteX235" fmla="*/ 1513655 w 2554868"/>
                <a:gd name="connsiteY235" fmla="*/ 349941 h 1257192"/>
                <a:gd name="connsiteX236" fmla="*/ 1514197 w 2554868"/>
                <a:gd name="connsiteY236" fmla="*/ 359451 h 1257192"/>
                <a:gd name="connsiteX237" fmla="*/ 1590415 w 2554868"/>
                <a:gd name="connsiteY237" fmla="*/ 274007 h 1257192"/>
                <a:gd name="connsiteX238" fmla="*/ 1606450 w 2554868"/>
                <a:gd name="connsiteY238" fmla="*/ 220619 h 1257192"/>
                <a:gd name="connsiteX239" fmla="*/ 1601423 w 2554868"/>
                <a:gd name="connsiteY239" fmla="*/ 216136 h 1257192"/>
                <a:gd name="connsiteX240" fmla="*/ 1592185 w 2554868"/>
                <a:gd name="connsiteY240" fmla="*/ 221433 h 1257192"/>
                <a:gd name="connsiteX241" fmla="*/ 1544638 w 2554868"/>
                <a:gd name="connsiteY241" fmla="*/ 224147 h 1257192"/>
                <a:gd name="connsiteX242" fmla="*/ 1496004 w 2554868"/>
                <a:gd name="connsiteY242" fmla="*/ 207841 h 1257192"/>
                <a:gd name="connsiteX243" fmla="*/ 1639060 w 2554868"/>
                <a:gd name="connsiteY243" fmla="*/ 123353 h 1257192"/>
                <a:gd name="connsiteX244" fmla="*/ 1644771 w 2554868"/>
                <a:gd name="connsiteY244" fmla="*/ 56244 h 1257192"/>
                <a:gd name="connsiteX245" fmla="*/ 1592468 w 2554868"/>
                <a:gd name="connsiteY245" fmla="*/ 59229 h 1257192"/>
                <a:gd name="connsiteX246" fmla="*/ 1536225 w 2554868"/>
                <a:gd name="connsiteY246" fmla="*/ 76749 h 1257192"/>
                <a:gd name="connsiteX247" fmla="*/ 1535411 w 2554868"/>
                <a:gd name="connsiteY247" fmla="*/ 62485 h 1257192"/>
                <a:gd name="connsiteX248" fmla="*/ 1627250 w 2554868"/>
                <a:gd name="connsiteY248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053151 w 2554868"/>
                <a:gd name="connsiteY222" fmla="*/ 875391 h 1257192"/>
                <a:gd name="connsiteX223" fmla="*/ 1244769 w 2554868"/>
                <a:gd name="connsiteY223" fmla="*/ 904325 h 1257192"/>
                <a:gd name="connsiteX224" fmla="*/ 1437826 w 2554868"/>
                <a:gd name="connsiteY224" fmla="*/ 692957 h 1257192"/>
                <a:gd name="connsiteX225" fmla="*/ 1459158 w 2554868"/>
                <a:gd name="connsiteY225" fmla="*/ 648807 h 1257192"/>
                <a:gd name="connsiteX226" fmla="*/ 1449648 w 2554868"/>
                <a:gd name="connsiteY226" fmla="*/ 649350 h 1257192"/>
                <a:gd name="connsiteX227" fmla="*/ 1341374 w 2554868"/>
                <a:gd name="connsiteY227" fmla="*/ 674610 h 1257192"/>
                <a:gd name="connsiteX228" fmla="*/ 1331593 w 2554868"/>
                <a:gd name="connsiteY228" fmla="*/ 670398 h 1257192"/>
                <a:gd name="connsiteX229" fmla="*/ 1329965 w 2554868"/>
                <a:gd name="connsiteY229" fmla="*/ 641870 h 1257192"/>
                <a:gd name="connsiteX230" fmla="*/ 1537830 w 2554868"/>
                <a:gd name="connsiteY230" fmla="*/ 439197 h 1257192"/>
                <a:gd name="connsiteX231" fmla="*/ 1537016 w 2554868"/>
                <a:gd name="connsiteY231" fmla="*/ 424932 h 1257192"/>
                <a:gd name="connsiteX232" fmla="*/ 1503732 w 2554868"/>
                <a:gd name="connsiteY232" fmla="*/ 426832 h 1257192"/>
                <a:gd name="connsiteX233" fmla="*/ 1478602 w 2554868"/>
                <a:gd name="connsiteY233" fmla="*/ 404415 h 1257192"/>
                <a:gd name="connsiteX234" fmla="*/ 1476974 w 2554868"/>
                <a:gd name="connsiteY234" fmla="*/ 375886 h 1257192"/>
                <a:gd name="connsiteX235" fmla="*/ 1513655 w 2554868"/>
                <a:gd name="connsiteY235" fmla="*/ 349941 h 1257192"/>
                <a:gd name="connsiteX236" fmla="*/ 1514197 w 2554868"/>
                <a:gd name="connsiteY236" fmla="*/ 359451 h 1257192"/>
                <a:gd name="connsiteX237" fmla="*/ 1590415 w 2554868"/>
                <a:gd name="connsiteY237" fmla="*/ 274007 h 1257192"/>
                <a:gd name="connsiteX238" fmla="*/ 1606450 w 2554868"/>
                <a:gd name="connsiteY238" fmla="*/ 220619 h 1257192"/>
                <a:gd name="connsiteX239" fmla="*/ 1601423 w 2554868"/>
                <a:gd name="connsiteY239" fmla="*/ 216136 h 1257192"/>
                <a:gd name="connsiteX240" fmla="*/ 1592185 w 2554868"/>
                <a:gd name="connsiteY240" fmla="*/ 221433 h 1257192"/>
                <a:gd name="connsiteX241" fmla="*/ 1544638 w 2554868"/>
                <a:gd name="connsiteY241" fmla="*/ 224147 h 1257192"/>
                <a:gd name="connsiteX242" fmla="*/ 1496004 w 2554868"/>
                <a:gd name="connsiteY242" fmla="*/ 207841 h 1257192"/>
                <a:gd name="connsiteX243" fmla="*/ 1639060 w 2554868"/>
                <a:gd name="connsiteY243" fmla="*/ 123353 h 1257192"/>
                <a:gd name="connsiteX244" fmla="*/ 1644771 w 2554868"/>
                <a:gd name="connsiteY244" fmla="*/ 56244 h 1257192"/>
                <a:gd name="connsiteX245" fmla="*/ 1592468 w 2554868"/>
                <a:gd name="connsiteY245" fmla="*/ 59229 h 1257192"/>
                <a:gd name="connsiteX246" fmla="*/ 1536225 w 2554868"/>
                <a:gd name="connsiteY246" fmla="*/ 76749 h 1257192"/>
                <a:gd name="connsiteX247" fmla="*/ 1535411 w 2554868"/>
                <a:gd name="connsiteY247" fmla="*/ 62485 h 1257192"/>
                <a:gd name="connsiteX248" fmla="*/ 1627250 w 2554868"/>
                <a:gd name="connsiteY248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244769 w 2554868"/>
                <a:gd name="connsiteY222" fmla="*/ 904325 h 1257192"/>
                <a:gd name="connsiteX223" fmla="*/ 1437826 w 2554868"/>
                <a:gd name="connsiteY223" fmla="*/ 692957 h 1257192"/>
                <a:gd name="connsiteX224" fmla="*/ 1459158 w 2554868"/>
                <a:gd name="connsiteY224" fmla="*/ 648807 h 1257192"/>
                <a:gd name="connsiteX225" fmla="*/ 1449648 w 2554868"/>
                <a:gd name="connsiteY225" fmla="*/ 649350 h 1257192"/>
                <a:gd name="connsiteX226" fmla="*/ 1341374 w 2554868"/>
                <a:gd name="connsiteY226" fmla="*/ 674610 h 1257192"/>
                <a:gd name="connsiteX227" fmla="*/ 1331593 w 2554868"/>
                <a:gd name="connsiteY227" fmla="*/ 670398 h 1257192"/>
                <a:gd name="connsiteX228" fmla="*/ 1329965 w 2554868"/>
                <a:gd name="connsiteY228" fmla="*/ 641870 h 1257192"/>
                <a:gd name="connsiteX229" fmla="*/ 1537830 w 2554868"/>
                <a:gd name="connsiteY229" fmla="*/ 439197 h 1257192"/>
                <a:gd name="connsiteX230" fmla="*/ 1537016 w 2554868"/>
                <a:gd name="connsiteY230" fmla="*/ 424932 h 1257192"/>
                <a:gd name="connsiteX231" fmla="*/ 1503732 w 2554868"/>
                <a:gd name="connsiteY231" fmla="*/ 426832 h 1257192"/>
                <a:gd name="connsiteX232" fmla="*/ 1478602 w 2554868"/>
                <a:gd name="connsiteY232" fmla="*/ 404415 h 1257192"/>
                <a:gd name="connsiteX233" fmla="*/ 1476974 w 2554868"/>
                <a:gd name="connsiteY233" fmla="*/ 375886 h 1257192"/>
                <a:gd name="connsiteX234" fmla="*/ 1513655 w 2554868"/>
                <a:gd name="connsiteY234" fmla="*/ 349941 h 1257192"/>
                <a:gd name="connsiteX235" fmla="*/ 1514197 w 2554868"/>
                <a:gd name="connsiteY235" fmla="*/ 359451 h 1257192"/>
                <a:gd name="connsiteX236" fmla="*/ 1590415 w 2554868"/>
                <a:gd name="connsiteY236" fmla="*/ 274007 h 1257192"/>
                <a:gd name="connsiteX237" fmla="*/ 1606450 w 2554868"/>
                <a:gd name="connsiteY237" fmla="*/ 220619 h 1257192"/>
                <a:gd name="connsiteX238" fmla="*/ 1601423 w 2554868"/>
                <a:gd name="connsiteY238" fmla="*/ 216136 h 1257192"/>
                <a:gd name="connsiteX239" fmla="*/ 1592185 w 2554868"/>
                <a:gd name="connsiteY239" fmla="*/ 221433 h 1257192"/>
                <a:gd name="connsiteX240" fmla="*/ 1544638 w 2554868"/>
                <a:gd name="connsiteY240" fmla="*/ 224147 h 1257192"/>
                <a:gd name="connsiteX241" fmla="*/ 1496004 w 2554868"/>
                <a:gd name="connsiteY241" fmla="*/ 207841 h 1257192"/>
                <a:gd name="connsiteX242" fmla="*/ 1639060 w 2554868"/>
                <a:gd name="connsiteY242" fmla="*/ 123353 h 1257192"/>
                <a:gd name="connsiteX243" fmla="*/ 1644771 w 2554868"/>
                <a:gd name="connsiteY243" fmla="*/ 56244 h 1257192"/>
                <a:gd name="connsiteX244" fmla="*/ 1592468 w 2554868"/>
                <a:gd name="connsiteY244" fmla="*/ 59229 h 1257192"/>
                <a:gd name="connsiteX245" fmla="*/ 1536225 w 2554868"/>
                <a:gd name="connsiteY245" fmla="*/ 76749 h 1257192"/>
                <a:gd name="connsiteX246" fmla="*/ 1535411 w 2554868"/>
                <a:gd name="connsiteY246" fmla="*/ 62485 h 1257192"/>
                <a:gd name="connsiteX247" fmla="*/ 1627250 w 2554868"/>
                <a:gd name="connsiteY247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141490 w 2554868"/>
                <a:gd name="connsiteY222" fmla="*/ 870743 h 1257192"/>
                <a:gd name="connsiteX223" fmla="*/ 1437826 w 2554868"/>
                <a:gd name="connsiteY223" fmla="*/ 692957 h 1257192"/>
                <a:gd name="connsiteX224" fmla="*/ 1459158 w 2554868"/>
                <a:gd name="connsiteY224" fmla="*/ 648807 h 1257192"/>
                <a:gd name="connsiteX225" fmla="*/ 1449648 w 2554868"/>
                <a:gd name="connsiteY225" fmla="*/ 649350 h 1257192"/>
                <a:gd name="connsiteX226" fmla="*/ 1341374 w 2554868"/>
                <a:gd name="connsiteY226" fmla="*/ 674610 h 1257192"/>
                <a:gd name="connsiteX227" fmla="*/ 1331593 w 2554868"/>
                <a:gd name="connsiteY227" fmla="*/ 670398 h 1257192"/>
                <a:gd name="connsiteX228" fmla="*/ 1329965 w 2554868"/>
                <a:gd name="connsiteY228" fmla="*/ 641870 h 1257192"/>
                <a:gd name="connsiteX229" fmla="*/ 1537830 w 2554868"/>
                <a:gd name="connsiteY229" fmla="*/ 439197 h 1257192"/>
                <a:gd name="connsiteX230" fmla="*/ 1537016 w 2554868"/>
                <a:gd name="connsiteY230" fmla="*/ 424932 h 1257192"/>
                <a:gd name="connsiteX231" fmla="*/ 1503732 w 2554868"/>
                <a:gd name="connsiteY231" fmla="*/ 426832 h 1257192"/>
                <a:gd name="connsiteX232" fmla="*/ 1478602 w 2554868"/>
                <a:gd name="connsiteY232" fmla="*/ 404415 h 1257192"/>
                <a:gd name="connsiteX233" fmla="*/ 1476974 w 2554868"/>
                <a:gd name="connsiteY233" fmla="*/ 375886 h 1257192"/>
                <a:gd name="connsiteX234" fmla="*/ 1513655 w 2554868"/>
                <a:gd name="connsiteY234" fmla="*/ 349941 h 1257192"/>
                <a:gd name="connsiteX235" fmla="*/ 1514197 w 2554868"/>
                <a:gd name="connsiteY235" fmla="*/ 359451 h 1257192"/>
                <a:gd name="connsiteX236" fmla="*/ 1590415 w 2554868"/>
                <a:gd name="connsiteY236" fmla="*/ 274007 h 1257192"/>
                <a:gd name="connsiteX237" fmla="*/ 1606450 w 2554868"/>
                <a:gd name="connsiteY237" fmla="*/ 220619 h 1257192"/>
                <a:gd name="connsiteX238" fmla="*/ 1601423 w 2554868"/>
                <a:gd name="connsiteY238" fmla="*/ 216136 h 1257192"/>
                <a:gd name="connsiteX239" fmla="*/ 1592185 w 2554868"/>
                <a:gd name="connsiteY239" fmla="*/ 221433 h 1257192"/>
                <a:gd name="connsiteX240" fmla="*/ 1544638 w 2554868"/>
                <a:gd name="connsiteY240" fmla="*/ 224147 h 1257192"/>
                <a:gd name="connsiteX241" fmla="*/ 1496004 w 2554868"/>
                <a:gd name="connsiteY241" fmla="*/ 207841 h 1257192"/>
                <a:gd name="connsiteX242" fmla="*/ 1639060 w 2554868"/>
                <a:gd name="connsiteY242" fmla="*/ 123353 h 1257192"/>
                <a:gd name="connsiteX243" fmla="*/ 1644771 w 2554868"/>
                <a:gd name="connsiteY243" fmla="*/ 56244 h 1257192"/>
                <a:gd name="connsiteX244" fmla="*/ 1592468 w 2554868"/>
                <a:gd name="connsiteY244" fmla="*/ 59229 h 1257192"/>
                <a:gd name="connsiteX245" fmla="*/ 1536225 w 2554868"/>
                <a:gd name="connsiteY245" fmla="*/ 76749 h 1257192"/>
                <a:gd name="connsiteX246" fmla="*/ 1535411 w 2554868"/>
                <a:gd name="connsiteY246" fmla="*/ 62485 h 1257192"/>
                <a:gd name="connsiteX247" fmla="*/ 1627250 w 2554868"/>
                <a:gd name="connsiteY247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1035004 w 2554868"/>
                <a:gd name="connsiteY222" fmla="*/ 903759 h 1257192"/>
                <a:gd name="connsiteX223" fmla="*/ 1437826 w 2554868"/>
                <a:gd name="connsiteY223" fmla="*/ 692957 h 1257192"/>
                <a:gd name="connsiteX224" fmla="*/ 1459158 w 2554868"/>
                <a:gd name="connsiteY224" fmla="*/ 648807 h 1257192"/>
                <a:gd name="connsiteX225" fmla="*/ 1449648 w 2554868"/>
                <a:gd name="connsiteY225" fmla="*/ 649350 h 1257192"/>
                <a:gd name="connsiteX226" fmla="*/ 1341374 w 2554868"/>
                <a:gd name="connsiteY226" fmla="*/ 674610 h 1257192"/>
                <a:gd name="connsiteX227" fmla="*/ 1331593 w 2554868"/>
                <a:gd name="connsiteY227" fmla="*/ 670398 h 1257192"/>
                <a:gd name="connsiteX228" fmla="*/ 1329965 w 2554868"/>
                <a:gd name="connsiteY228" fmla="*/ 641870 h 1257192"/>
                <a:gd name="connsiteX229" fmla="*/ 1537830 w 2554868"/>
                <a:gd name="connsiteY229" fmla="*/ 439197 h 1257192"/>
                <a:gd name="connsiteX230" fmla="*/ 1537016 w 2554868"/>
                <a:gd name="connsiteY230" fmla="*/ 424932 h 1257192"/>
                <a:gd name="connsiteX231" fmla="*/ 1503732 w 2554868"/>
                <a:gd name="connsiteY231" fmla="*/ 426832 h 1257192"/>
                <a:gd name="connsiteX232" fmla="*/ 1478602 w 2554868"/>
                <a:gd name="connsiteY232" fmla="*/ 404415 h 1257192"/>
                <a:gd name="connsiteX233" fmla="*/ 1476974 w 2554868"/>
                <a:gd name="connsiteY233" fmla="*/ 375886 h 1257192"/>
                <a:gd name="connsiteX234" fmla="*/ 1513655 w 2554868"/>
                <a:gd name="connsiteY234" fmla="*/ 349941 h 1257192"/>
                <a:gd name="connsiteX235" fmla="*/ 1514197 w 2554868"/>
                <a:gd name="connsiteY235" fmla="*/ 359451 h 1257192"/>
                <a:gd name="connsiteX236" fmla="*/ 1590415 w 2554868"/>
                <a:gd name="connsiteY236" fmla="*/ 274007 h 1257192"/>
                <a:gd name="connsiteX237" fmla="*/ 1606450 w 2554868"/>
                <a:gd name="connsiteY237" fmla="*/ 220619 h 1257192"/>
                <a:gd name="connsiteX238" fmla="*/ 1601423 w 2554868"/>
                <a:gd name="connsiteY238" fmla="*/ 216136 h 1257192"/>
                <a:gd name="connsiteX239" fmla="*/ 1592185 w 2554868"/>
                <a:gd name="connsiteY239" fmla="*/ 221433 h 1257192"/>
                <a:gd name="connsiteX240" fmla="*/ 1544638 w 2554868"/>
                <a:gd name="connsiteY240" fmla="*/ 224147 h 1257192"/>
                <a:gd name="connsiteX241" fmla="*/ 1496004 w 2554868"/>
                <a:gd name="connsiteY241" fmla="*/ 207841 h 1257192"/>
                <a:gd name="connsiteX242" fmla="*/ 1639060 w 2554868"/>
                <a:gd name="connsiteY242" fmla="*/ 123353 h 1257192"/>
                <a:gd name="connsiteX243" fmla="*/ 1644771 w 2554868"/>
                <a:gd name="connsiteY243" fmla="*/ 56244 h 1257192"/>
                <a:gd name="connsiteX244" fmla="*/ 1592468 w 2554868"/>
                <a:gd name="connsiteY244" fmla="*/ 59229 h 1257192"/>
                <a:gd name="connsiteX245" fmla="*/ 1536225 w 2554868"/>
                <a:gd name="connsiteY245" fmla="*/ 76749 h 1257192"/>
                <a:gd name="connsiteX246" fmla="*/ 1535411 w 2554868"/>
                <a:gd name="connsiteY246" fmla="*/ 62485 h 1257192"/>
                <a:gd name="connsiteX247" fmla="*/ 1627250 w 2554868"/>
                <a:gd name="connsiteY247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200619 w 2554868"/>
                <a:gd name="connsiteY221" fmla="*/ 882994 h 1257192"/>
                <a:gd name="connsiteX222" fmla="*/ 911323 w 2554868"/>
                <a:gd name="connsiteY222" fmla="*/ 897803 h 1257192"/>
                <a:gd name="connsiteX223" fmla="*/ 1437826 w 2554868"/>
                <a:gd name="connsiteY223" fmla="*/ 692957 h 1257192"/>
                <a:gd name="connsiteX224" fmla="*/ 1459158 w 2554868"/>
                <a:gd name="connsiteY224" fmla="*/ 648807 h 1257192"/>
                <a:gd name="connsiteX225" fmla="*/ 1449648 w 2554868"/>
                <a:gd name="connsiteY225" fmla="*/ 649350 h 1257192"/>
                <a:gd name="connsiteX226" fmla="*/ 1341374 w 2554868"/>
                <a:gd name="connsiteY226" fmla="*/ 674610 h 1257192"/>
                <a:gd name="connsiteX227" fmla="*/ 1331593 w 2554868"/>
                <a:gd name="connsiteY227" fmla="*/ 670398 h 1257192"/>
                <a:gd name="connsiteX228" fmla="*/ 1329965 w 2554868"/>
                <a:gd name="connsiteY228" fmla="*/ 641870 h 1257192"/>
                <a:gd name="connsiteX229" fmla="*/ 1537830 w 2554868"/>
                <a:gd name="connsiteY229" fmla="*/ 439197 h 1257192"/>
                <a:gd name="connsiteX230" fmla="*/ 1537016 w 2554868"/>
                <a:gd name="connsiteY230" fmla="*/ 424932 h 1257192"/>
                <a:gd name="connsiteX231" fmla="*/ 1503732 w 2554868"/>
                <a:gd name="connsiteY231" fmla="*/ 426832 h 1257192"/>
                <a:gd name="connsiteX232" fmla="*/ 1478602 w 2554868"/>
                <a:gd name="connsiteY232" fmla="*/ 404415 h 1257192"/>
                <a:gd name="connsiteX233" fmla="*/ 1476974 w 2554868"/>
                <a:gd name="connsiteY233" fmla="*/ 375886 h 1257192"/>
                <a:gd name="connsiteX234" fmla="*/ 1513655 w 2554868"/>
                <a:gd name="connsiteY234" fmla="*/ 349941 h 1257192"/>
                <a:gd name="connsiteX235" fmla="*/ 1514197 w 2554868"/>
                <a:gd name="connsiteY235" fmla="*/ 359451 h 1257192"/>
                <a:gd name="connsiteX236" fmla="*/ 1590415 w 2554868"/>
                <a:gd name="connsiteY236" fmla="*/ 274007 h 1257192"/>
                <a:gd name="connsiteX237" fmla="*/ 1606450 w 2554868"/>
                <a:gd name="connsiteY237" fmla="*/ 220619 h 1257192"/>
                <a:gd name="connsiteX238" fmla="*/ 1601423 w 2554868"/>
                <a:gd name="connsiteY238" fmla="*/ 216136 h 1257192"/>
                <a:gd name="connsiteX239" fmla="*/ 1592185 w 2554868"/>
                <a:gd name="connsiteY239" fmla="*/ 221433 h 1257192"/>
                <a:gd name="connsiteX240" fmla="*/ 1544638 w 2554868"/>
                <a:gd name="connsiteY240" fmla="*/ 224147 h 1257192"/>
                <a:gd name="connsiteX241" fmla="*/ 1496004 w 2554868"/>
                <a:gd name="connsiteY241" fmla="*/ 207841 h 1257192"/>
                <a:gd name="connsiteX242" fmla="*/ 1639060 w 2554868"/>
                <a:gd name="connsiteY242" fmla="*/ 123353 h 1257192"/>
                <a:gd name="connsiteX243" fmla="*/ 1644771 w 2554868"/>
                <a:gd name="connsiteY243" fmla="*/ 56244 h 1257192"/>
                <a:gd name="connsiteX244" fmla="*/ 1592468 w 2554868"/>
                <a:gd name="connsiteY244" fmla="*/ 59229 h 1257192"/>
                <a:gd name="connsiteX245" fmla="*/ 1536225 w 2554868"/>
                <a:gd name="connsiteY245" fmla="*/ 76749 h 1257192"/>
                <a:gd name="connsiteX246" fmla="*/ 1535411 w 2554868"/>
                <a:gd name="connsiteY246" fmla="*/ 62485 h 1257192"/>
                <a:gd name="connsiteX247" fmla="*/ 1627250 w 2554868"/>
                <a:gd name="connsiteY247" fmla="*/ 0 h 1257192"/>
                <a:gd name="connsiteX0" fmla="*/ 1792652 w 2554868"/>
                <a:gd name="connsiteY0" fmla="*/ 892138 h 1257192"/>
                <a:gd name="connsiteX1" fmla="*/ 1764937 w 2554868"/>
                <a:gd name="connsiteY1" fmla="*/ 908030 h 1257192"/>
                <a:gd name="connsiteX2" fmla="*/ 1711821 w 2554868"/>
                <a:gd name="connsiteY2" fmla="*/ 896751 h 1257192"/>
                <a:gd name="connsiteX3" fmla="*/ 1656392 w 2554868"/>
                <a:gd name="connsiteY3" fmla="*/ 928536 h 1257192"/>
                <a:gd name="connsiteX4" fmla="*/ 1656934 w 2554868"/>
                <a:gd name="connsiteY4" fmla="*/ 938046 h 1257192"/>
                <a:gd name="connsiteX5" fmla="*/ 1783814 w 2554868"/>
                <a:gd name="connsiteY5" fmla="*/ 988047 h 1257192"/>
                <a:gd name="connsiteX6" fmla="*/ 1821853 w 2554868"/>
                <a:gd name="connsiteY6" fmla="*/ 985876 h 1257192"/>
                <a:gd name="connsiteX7" fmla="*/ 1792652 w 2554868"/>
                <a:gd name="connsiteY7" fmla="*/ 892138 h 1257192"/>
                <a:gd name="connsiteX8" fmla="*/ 1781526 w 2554868"/>
                <a:gd name="connsiteY8" fmla="*/ 697193 h 1257192"/>
                <a:gd name="connsiteX9" fmla="*/ 1620536 w 2554868"/>
                <a:gd name="connsiteY9" fmla="*/ 801786 h 1257192"/>
                <a:gd name="connsiteX10" fmla="*/ 1706122 w 2554868"/>
                <a:gd name="connsiteY10" fmla="*/ 796901 h 1257192"/>
                <a:gd name="connsiteX11" fmla="*/ 1784098 w 2554868"/>
                <a:gd name="connsiteY11" fmla="*/ 825843 h 1257192"/>
                <a:gd name="connsiteX12" fmla="*/ 1781656 w 2554868"/>
                <a:gd name="connsiteY12" fmla="*/ 783050 h 1257192"/>
                <a:gd name="connsiteX13" fmla="*/ 1781526 w 2554868"/>
                <a:gd name="connsiteY13" fmla="*/ 697193 h 1257192"/>
                <a:gd name="connsiteX14" fmla="*/ 1811423 w 2554868"/>
                <a:gd name="connsiteY14" fmla="*/ 552379 h 1257192"/>
                <a:gd name="connsiteX15" fmla="*/ 1899180 w 2554868"/>
                <a:gd name="connsiteY15" fmla="*/ 585533 h 1257192"/>
                <a:gd name="connsiteX16" fmla="*/ 1900536 w 2554868"/>
                <a:gd name="connsiteY16" fmla="*/ 609306 h 1257192"/>
                <a:gd name="connsiteX17" fmla="*/ 1867784 w 2554868"/>
                <a:gd name="connsiteY17" fmla="*/ 787675 h 1257192"/>
                <a:gd name="connsiteX18" fmla="*/ 1870498 w 2554868"/>
                <a:gd name="connsiteY18" fmla="*/ 835223 h 1257192"/>
                <a:gd name="connsiteX19" fmla="*/ 1951175 w 2554868"/>
                <a:gd name="connsiteY19" fmla="*/ 1078671 h 1257192"/>
                <a:gd name="connsiteX20" fmla="*/ 1897646 w 2554868"/>
                <a:gd name="connsiteY20" fmla="*/ 1143739 h 1257192"/>
                <a:gd name="connsiteX21" fmla="*/ 1773621 w 2554868"/>
                <a:gd name="connsiteY21" fmla="*/ 1060183 h 1257192"/>
                <a:gd name="connsiteX22" fmla="*/ 1624052 w 2554868"/>
                <a:gd name="connsiteY22" fmla="*/ 1030557 h 1257192"/>
                <a:gd name="connsiteX23" fmla="*/ 1588869 w 2554868"/>
                <a:gd name="connsiteY23" fmla="*/ 999173 h 1257192"/>
                <a:gd name="connsiteX24" fmla="*/ 1669570 w 2554868"/>
                <a:gd name="connsiteY24" fmla="*/ 908703 h 1257192"/>
                <a:gd name="connsiteX25" fmla="*/ 1691716 w 2554868"/>
                <a:gd name="connsiteY25" fmla="*/ 878818 h 1257192"/>
                <a:gd name="connsiteX26" fmla="*/ 1593636 w 2554868"/>
                <a:gd name="connsiteY26" fmla="*/ 831942 h 1257192"/>
                <a:gd name="connsiteX27" fmla="*/ 1579372 w 2554868"/>
                <a:gd name="connsiteY27" fmla="*/ 832756 h 1257192"/>
                <a:gd name="connsiteX28" fmla="*/ 1547575 w 2554868"/>
                <a:gd name="connsiteY28" fmla="*/ 944287 h 1257192"/>
                <a:gd name="connsiteX29" fmla="*/ 1554500 w 2554868"/>
                <a:gd name="connsiteY29" fmla="*/ 982054 h 1257192"/>
                <a:gd name="connsiteX30" fmla="*/ 1553273 w 2554868"/>
                <a:gd name="connsiteY30" fmla="*/ 1044137 h 1257192"/>
                <a:gd name="connsiteX31" fmla="*/ 1555444 w 2554868"/>
                <a:gd name="connsiteY31" fmla="*/ 1082175 h 1257192"/>
                <a:gd name="connsiteX32" fmla="*/ 1519848 w 2554868"/>
                <a:gd name="connsiteY32" fmla="*/ 1127139 h 1257192"/>
                <a:gd name="connsiteX33" fmla="*/ 1500287 w 2554868"/>
                <a:gd name="connsiteY33" fmla="*/ 1118715 h 1257192"/>
                <a:gd name="connsiteX34" fmla="*/ 1491320 w 2554868"/>
                <a:gd name="connsiteY34" fmla="*/ 1128767 h 1257192"/>
                <a:gd name="connsiteX35" fmla="*/ 1460620 w 2554868"/>
                <a:gd name="connsiteY35" fmla="*/ 1092357 h 1257192"/>
                <a:gd name="connsiteX36" fmla="*/ 1460349 w 2554868"/>
                <a:gd name="connsiteY36" fmla="*/ 1087602 h 1257192"/>
                <a:gd name="connsiteX37" fmla="*/ 1511991 w 2554868"/>
                <a:gd name="connsiteY37" fmla="*/ 822291 h 1257192"/>
                <a:gd name="connsiteX38" fmla="*/ 1577071 w 2554868"/>
                <a:gd name="connsiteY38" fmla="*/ 708861 h 1257192"/>
                <a:gd name="connsiteX39" fmla="*/ 1586852 w 2554868"/>
                <a:gd name="connsiteY39" fmla="*/ 713073 h 1257192"/>
                <a:gd name="connsiteX40" fmla="*/ 1587395 w 2554868"/>
                <a:gd name="connsiteY40" fmla="*/ 722583 h 1257192"/>
                <a:gd name="connsiteX41" fmla="*/ 1546088 w 2554868"/>
                <a:gd name="connsiteY41" fmla="*/ 834656 h 1257192"/>
                <a:gd name="connsiteX42" fmla="*/ 1774199 w 2554868"/>
                <a:gd name="connsiteY42" fmla="*/ 568814 h 1257192"/>
                <a:gd name="connsiteX43" fmla="*/ 1811423 w 2554868"/>
                <a:gd name="connsiteY43" fmla="*/ 552379 h 1257192"/>
                <a:gd name="connsiteX44" fmla="*/ 1511743 w 2554868"/>
                <a:gd name="connsiteY44" fmla="*/ 483618 h 1257192"/>
                <a:gd name="connsiteX45" fmla="*/ 1506988 w 2554868"/>
                <a:gd name="connsiteY45" fmla="*/ 483889 h 1257192"/>
                <a:gd name="connsiteX46" fmla="*/ 1421261 w 2554868"/>
                <a:gd name="connsiteY46" fmla="*/ 569876 h 1257192"/>
                <a:gd name="connsiteX47" fmla="*/ 1422075 w 2554868"/>
                <a:gd name="connsiteY47" fmla="*/ 584140 h 1257192"/>
                <a:gd name="connsiteX48" fmla="*/ 1495709 w 2554868"/>
                <a:gd name="connsiteY48" fmla="*/ 537005 h 1257192"/>
                <a:gd name="connsiteX49" fmla="*/ 1511743 w 2554868"/>
                <a:gd name="connsiteY49" fmla="*/ 483618 h 1257192"/>
                <a:gd name="connsiteX50" fmla="*/ 1709957 w 2554868"/>
                <a:gd name="connsiteY50" fmla="*/ 362590 h 1257192"/>
                <a:gd name="connsiteX51" fmla="*/ 1695692 w 2554868"/>
                <a:gd name="connsiteY51" fmla="*/ 363404 h 1257192"/>
                <a:gd name="connsiteX52" fmla="*/ 1579667 w 2554868"/>
                <a:gd name="connsiteY52" fmla="*/ 503592 h 1257192"/>
                <a:gd name="connsiteX53" fmla="*/ 1562547 w 2554868"/>
                <a:gd name="connsiteY53" fmla="*/ 537961 h 1257192"/>
                <a:gd name="connsiteX54" fmla="*/ 1576812 w 2554868"/>
                <a:gd name="connsiteY54" fmla="*/ 537147 h 1257192"/>
                <a:gd name="connsiteX55" fmla="*/ 1781408 w 2554868"/>
                <a:gd name="connsiteY55" fmla="*/ 444376 h 1257192"/>
                <a:gd name="connsiteX56" fmla="*/ 1709957 w 2554868"/>
                <a:gd name="connsiteY56" fmla="*/ 362590 h 1257192"/>
                <a:gd name="connsiteX57" fmla="*/ 417216 w 2554868"/>
                <a:gd name="connsiteY57" fmla="*/ 278950 h 1257192"/>
                <a:gd name="connsiteX58" fmla="*/ 290737 w 2554868"/>
                <a:gd name="connsiteY58" fmla="*/ 319560 h 1257192"/>
                <a:gd name="connsiteX59" fmla="*/ 291009 w 2554868"/>
                <a:gd name="connsiteY59" fmla="*/ 324315 h 1257192"/>
                <a:gd name="connsiteX60" fmla="*/ 420201 w 2554868"/>
                <a:gd name="connsiteY60" fmla="*/ 331252 h 1257192"/>
                <a:gd name="connsiteX61" fmla="*/ 417216 w 2554868"/>
                <a:gd name="connsiteY61" fmla="*/ 278950 h 1257192"/>
                <a:gd name="connsiteX62" fmla="*/ 1809819 w 2554868"/>
                <a:gd name="connsiteY62" fmla="*/ 189932 h 1257192"/>
                <a:gd name="connsiteX63" fmla="*/ 1790800 w 2554868"/>
                <a:gd name="connsiteY63" fmla="*/ 191017 h 1257192"/>
                <a:gd name="connsiteX64" fmla="*/ 1791071 w 2554868"/>
                <a:gd name="connsiteY64" fmla="*/ 195772 h 1257192"/>
                <a:gd name="connsiteX65" fmla="*/ 1810090 w 2554868"/>
                <a:gd name="connsiteY65" fmla="*/ 194686 h 1257192"/>
                <a:gd name="connsiteX66" fmla="*/ 1809819 w 2554868"/>
                <a:gd name="connsiteY66" fmla="*/ 189932 h 1257192"/>
                <a:gd name="connsiteX67" fmla="*/ 1761728 w 2554868"/>
                <a:gd name="connsiteY67" fmla="*/ 183136 h 1257192"/>
                <a:gd name="connsiteX68" fmla="*/ 1752219 w 2554868"/>
                <a:gd name="connsiteY68" fmla="*/ 183678 h 1257192"/>
                <a:gd name="connsiteX69" fmla="*/ 1669890 w 2554868"/>
                <a:gd name="connsiteY69" fmla="*/ 245620 h 1257192"/>
                <a:gd name="connsiteX70" fmla="*/ 1674644 w 2554868"/>
                <a:gd name="connsiteY70" fmla="*/ 245349 h 1257192"/>
                <a:gd name="connsiteX71" fmla="*/ 1761728 w 2554868"/>
                <a:gd name="connsiteY71" fmla="*/ 183136 h 1257192"/>
                <a:gd name="connsiteX72" fmla="*/ 349305 w 2554868"/>
                <a:gd name="connsiteY72" fmla="*/ 92015 h 1257192"/>
                <a:gd name="connsiteX73" fmla="*/ 496832 w 2554868"/>
                <a:gd name="connsiteY73" fmla="*/ 169460 h 1257192"/>
                <a:gd name="connsiteX74" fmla="*/ 506342 w 2554868"/>
                <a:gd name="connsiteY74" fmla="*/ 168918 h 1257192"/>
                <a:gd name="connsiteX75" fmla="*/ 534599 w 2554868"/>
                <a:gd name="connsiteY75" fmla="*/ 162535 h 1257192"/>
                <a:gd name="connsiteX76" fmla="*/ 804393 w 2554868"/>
                <a:gd name="connsiteY76" fmla="*/ 209150 h 1257192"/>
                <a:gd name="connsiteX77" fmla="*/ 829524 w 2554868"/>
                <a:gd name="connsiteY77" fmla="*/ 231567 h 1257192"/>
                <a:gd name="connsiteX78" fmla="*/ 829795 w 2554868"/>
                <a:gd name="connsiteY78" fmla="*/ 236322 h 1257192"/>
                <a:gd name="connsiteX79" fmla="*/ 787816 w 2554868"/>
                <a:gd name="connsiteY79" fmla="*/ 253029 h 1257192"/>
                <a:gd name="connsiteX80" fmla="*/ 625069 w 2554868"/>
                <a:gd name="connsiteY80" fmla="*/ 243236 h 1257192"/>
                <a:gd name="connsiteX81" fmla="*/ 568283 w 2554868"/>
                <a:gd name="connsiteY81" fmla="*/ 251247 h 1257192"/>
                <a:gd name="connsiteX82" fmla="*/ 568012 w 2554868"/>
                <a:gd name="connsiteY82" fmla="*/ 246492 h 1257192"/>
                <a:gd name="connsiteX83" fmla="*/ 539755 w 2554868"/>
                <a:gd name="connsiteY83" fmla="*/ 252875 h 1257192"/>
                <a:gd name="connsiteX84" fmla="*/ 543011 w 2554868"/>
                <a:gd name="connsiteY84" fmla="*/ 309932 h 1257192"/>
                <a:gd name="connsiteX85" fmla="*/ 586889 w 2554868"/>
                <a:gd name="connsiteY85" fmla="*/ 326509 h 1257192"/>
                <a:gd name="connsiteX86" fmla="*/ 638920 w 2554868"/>
                <a:gd name="connsiteY86" fmla="*/ 318770 h 1257192"/>
                <a:gd name="connsiteX87" fmla="*/ 742569 w 2554868"/>
                <a:gd name="connsiteY87" fmla="*/ 379638 h 1257192"/>
                <a:gd name="connsiteX88" fmla="*/ 733331 w 2554868"/>
                <a:gd name="connsiteY88" fmla="*/ 384935 h 1257192"/>
                <a:gd name="connsiteX89" fmla="*/ 733874 w 2554868"/>
                <a:gd name="connsiteY89" fmla="*/ 394445 h 1257192"/>
                <a:gd name="connsiteX90" fmla="*/ 754792 w 2554868"/>
                <a:gd name="connsiteY90" fmla="*/ 426642 h 1257192"/>
                <a:gd name="connsiteX91" fmla="*/ 665537 w 2554868"/>
                <a:gd name="connsiteY91" fmla="*/ 450817 h 1257192"/>
                <a:gd name="connsiteX92" fmla="*/ 541914 w 2554868"/>
                <a:gd name="connsiteY92" fmla="*/ 457873 h 1257192"/>
                <a:gd name="connsiteX93" fmla="*/ 539330 w 2554868"/>
                <a:gd name="connsiteY93" fmla="*/ 496182 h 1257192"/>
                <a:gd name="connsiteX94" fmla="*/ 568672 w 2554868"/>
                <a:gd name="connsiteY94" fmla="*/ 508818 h 1257192"/>
                <a:gd name="connsiteX95" fmla="*/ 596387 w 2554868"/>
                <a:gd name="connsiteY95" fmla="*/ 492926 h 1257192"/>
                <a:gd name="connsiteX96" fmla="*/ 1218452 w 2554868"/>
                <a:gd name="connsiteY96" fmla="*/ 557246 h 1257192"/>
                <a:gd name="connsiteX97" fmla="*/ 949726 w 2554868"/>
                <a:gd name="connsiteY97" fmla="*/ 582476 h 1257192"/>
                <a:gd name="connsiteX98" fmla="*/ 1189305 w 2554868"/>
                <a:gd name="connsiteY98" fmla="*/ 589167 h 1257192"/>
                <a:gd name="connsiteX99" fmla="*/ 913316 w 2554868"/>
                <a:gd name="connsiteY99" fmla="*/ 613176 h 1257192"/>
                <a:gd name="connsiteX100" fmla="*/ 668923 w 2554868"/>
                <a:gd name="connsiteY100" fmla="*/ 593732 h 1257192"/>
                <a:gd name="connsiteX101" fmla="*/ 659685 w 2554868"/>
                <a:gd name="connsiteY101" fmla="*/ 599029 h 1257192"/>
                <a:gd name="connsiteX102" fmla="*/ 654930 w 2554868"/>
                <a:gd name="connsiteY102" fmla="*/ 599300 h 1257192"/>
                <a:gd name="connsiteX103" fmla="*/ 602357 w 2554868"/>
                <a:gd name="connsiteY103" fmla="*/ 597531 h 1257192"/>
                <a:gd name="connsiteX104" fmla="*/ 318286 w 2554868"/>
                <a:gd name="connsiteY104" fmla="*/ 718689 h 1257192"/>
                <a:gd name="connsiteX105" fmla="*/ 315160 w 2554868"/>
                <a:gd name="connsiteY105" fmla="*/ 747488 h 1257192"/>
                <a:gd name="connsiteX106" fmla="*/ 322085 w 2554868"/>
                <a:gd name="connsiteY106" fmla="*/ 785255 h 1257192"/>
                <a:gd name="connsiteX107" fmla="*/ 700166 w 2554868"/>
                <a:gd name="connsiteY107" fmla="*/ 639651 h 1257192"/>
                <a:gd name="connsiteX108" fmla="*/ 788736 w 2554868"/>
                <a:gd name="connsiteY108" fmla="*/ 687069 h 1257192"/>
                <a:gd name="connsiteX109" fmla="*/ 749200 w 2554868"/>
                <a:gd name="connsiteY109" fmla="*/ 746568 h 1257192"/>
                <a:gd name="connsiteX110" fmla="*/ 867231 w 2554868"/>
                <a:gd name="connsiteY110" fmla="*/ 1059439 h 1257192"/>
                <a:gd name="connsiteX111" fmla="*/ 928087 w 2554868"/>
                <a:gd name="connsiteY111" fmla="*/ 1122749 h 1257192"/>
                <a:gd name="connsiteX112" fmla="*/ 931072 w 2554868"/>
                <a:gd name="connsiteY112" fmla="*/ 1175052 h 1257192"/>
                <a:gd name="connsiteX113" fmla="*/ 870346 w 2554868"/>
                <a:gd name="connsiteY113" fmla="*/ 1197599 h 1257192"/>
                <a:gd name="connsiteX114" fmla="*/ 841274 w 2554868"/>
                <a:gd name="connsiteY114" fmla="*/ 1189717 h 1257192"/>
                <a:gd name="connsiteX115" fmla="*/ 845486 w 2554868"/>
                <a:gd name="connsiteY115" fmla="*/ 1179936 h 1257192"/>
                <a:gd name="connsiteX116" fmla="*/ 844672 w 2554868"/>
                <a:gd name="connsiteY116" fmla="*/ 1165672 h 1257192"/>
                <a:gd name="connsiteX117" fmla="*/ 839917 w 2554868"/>
                <a:gd name="connsiteY117" fmla="*/ 1165943 h 1257192"/>
                <a:gd name="connsiteX118" fmla="*/ 588057 w 2554868"/>
                <a:gd name="connsiteY118" fmla="*/ 1099223 h 1257192"/>
                <a:gd name="connsiteX119" fmla="*/ 587243 w 2554868"/>
                <a:gd name="connsiteY119" fmla="*/ 1084959 h 1257192"/>
                <a:gd name="connsiteX120" fmla="*/ 698502 w 2554868"/>
                <a:gd name="connsiteY120" fmla="*/ 1112001 h 1257192"/>
                <a:gd name="connsiteX121" fmla="*/ 825795 w 2554868"/>
                <a:gd name="connsiteY121" fmla="*/ 1085655 h 1257192"/>
                <a:gd name="connsiteX122" fmla="*/ 680462 w 2554868"/>
                <a:gd name="connsiteY122" fmla="*/ 712329 h 1257192"/>
                <a:gd name="connsiteX123" fmla="*/ 651934 w 2554868"/>
                <a:gd name="connsiteY123" fmla="*/ 713958 h 1257192"/>
                <a:gd name="connsiteX124" fmla="*/ 511190 w 2554868"/>
                <a:gd name="connsiteY124" fmla="*/ 755382 h 1257192"/>
                <a:gd name="connsiteX125" fmla="*/ 588753 w 2554868"/>
                <a:gd name="connsiteY125" fmla="*/ 860671 h 1257192"/>
                <a:gd name="connsiteX126" fmla="*/ 581957 w 2554868"/>
                <a:gd name="connsiteY126" fmla="*/ 908761 h 1257192"/>
                <a:gd name="connsiteX127" fmla="*/ 520145 w 2554868"/>
                <a:gd name="connsiteY127" fmla="*/ 912289 h 1257192"/>
                <a:gd name="connsiteX128" fmla="*/ 520417 w 2554868"/>
                <a:gd name="connsiteY128" fmla="*/ 917044 h 1257192"/>
                <a:gd name="connsiteX129" fmla="*/ 608987 w 2554868"/>
                <a:gd name="connsiteY129" fmla="*/ 964461 h 1257192"/>
                <a:gd name="connsiteX130" fmla="*/ 623251 w 2554868"/>
                <a:gd name="connsiteY130" fmla="*/ 963647 h 1257192"/>
                <a:gd name="connsiteX131" fmla="*/ 624066 w 2554868"/>
                <a:gd name="connsiteY131" fmla="*/ 977912 h 1257192"/>
                <a:gd name="connsiteX132" fmla="*/ 516334 w 2554868"/>
                <a:gd name="connsiteY132" fmla="*/ 1012682 h 1257192"/>
                <a:gd name="connsiteX133" fmla="*/ 430748 w 2554868"/>
                <a:gd name="connsiteY133" fmla="*/ 1017566 h 1257192"/>
                <a:gd name="connsiteX134" fmla="*/ 371792 w 2554868"/>
                <a:gd name="connsiteY134" fmla="*/ 987539 h 1257192"/>
                <a:gd name="connsiteX135" fmla="*/ 448824 w 2554868"/>
                <a:gd name="connsiteY135" fmla="*/ 916359 h 1257192"/>
                <a:gd name="connsiteX136" fmla="*/ 516889 w 2554868"/>
                <a:gd name="connsiteY136" fmla="*/ 855232 h 1257192"/>
                <a:gd name="connsiteX137" fmla="*/ 483476 w 2554868"/>
                <a:gd name="connsiteY137" fmla="*/ 771274 h 1257192"/>
                <a:gd name="connsiteX138" fmla="*/ 487688 w 2554868"/>
                <a:gd name="connsiteY138" fmla="*/ 761493 h 1257192"/>
                <a:gd name="connsiteX139" fmla="*/ 482933 w 2554868"/>
                <a:gd name="connsiteY139" fmla="*/ 761765 h 1257192"/>
                <a:gd name="connsiteX140" fmla="*/ 326156 w 2554868"/>
                <a:gd name="connsiteY140" fmla="*/ 856577 h 1257192"/>
                <a:gd name="connsiteX141" fmla="*/ 326698 w 2554868"/>
                <a:gd name="connsiteY141" fmla="*/ 866086 h 1257192"/>
                <a:gd name="connsiteX142" fmla="*/ 337293 w 2554868"/>
                <a:gd name="connsiteY142" fmla="*/ 884562 h 1257192"/>
                <a:gd name="connsiteX143" fmla="*/ 267175 w 2554868"/>
                <a:gd name="connsiteY143" fmla="*/ 1160468 h 1257192"/>
                <a:gd name="connsiteX144" fmla="*/ 247200 w 2554868"/>
                <a:gd name="connsiteY144" fmla="*/ 1228392 h 1257192"/>
                <a:gd name="connsiteX145" fmla="*/ 257795 w 2554868"/>
                <a:gd name="connsiteY145" fmla="*/ 1246868 h 1257192"/>
                <a:gd name="connsiteX146" fmla="*/ 248828 w 2554868"/>
                <a:gd name="connsiteY146" fmla="*/ 1256920 h 1257192"/>
                <a:gd name="connsiteX147" fmla="*/ 244074 w 2554868"/>
                <a:gd name="connsiteY147" fmla="*/ 1257192 h 1257192"/>
                <a:gd name="connsiteX148" fmla="*/ 186073 w 2554868"/>
                <a:gd name="connsiteY148" fmla="*/ 1160327 h 1257192"/>
                <a:gd name="connsiteX149" fmla="*/ 190828 w 2554868"/>
                <a:gd name="connsiteY149" fmla="*/ 1160055 h 1257192"/>
                <a:gd name="connsiteX150" fmla="*/ 185530 w 2554868"/>
                <a:gd name="connsiteY150" fmla="*/ 1150817 h 1257192"/>
                <a:gd name="connsiteX151" fmla="*/ 184987 w 2554868"/>
                <a:gd name="connsiteY151" fmla="*/ 1141308 h 1257192"/>
                <a:gd name="connsiteX152" fmla="*/ 283917 w 2554868"/>
                <a:gd name="connsiteY152" fmla="*/ 701569 h 1257192"/>
                <a:gd name="connsiteX153" fmla="*/ 309461 w 2554868"/>
                <a:gd name="connsiteY153" fmla="*/ 647638 h 1257192"/>
                <a:gd name="connsiteX154" fmla="*/ 121170 w 2554868"/>
                <a:gd name="connsiteY154" fmla="*/ 691776 h 1257192"/>
                <a:gd name="connsiteX155" fmla="*/ 543 w 2554868"/>
                <a:gd name="connsiteY155" fmla="*/ 584175 h 1257192"/>
                <a:gd name="connsiteX156" fmla="*/ 10053 w 2554868"/>
                <a:gd name="connsiteY156" fmla="*/ 583632 h 1257192"/>
                <a:gd name="connsiteX157" fmla="*/ 272 w 2554868"/>
                <a:gd name="connsiteY157" fmla="*/ 579420 h 1257192"/>
                <a:gd name="connsiteX158" fmla="*/ 0 w 2554868"/>
                <a:gd name="connsiteY158" fmla="*/ 574665 h 1257192"/>
                <a:gd name="connsiteX159" fmla="*/ 68880 w 2554868"/>
                <a:gd name="connsiteY159" fmla="*/ 527802 h 1257192"/>
                <a:gd name="connsiteX160" fmla="*/ 69694 w 2554868"/>
                <a:gd name="connsiteY160" fmla="*/ 542066 h 1257192"/>
                <a:gd name="connsiteX161" fmla="*/ 55429 w 2554868"/>
                <a:gd name="connsiteY161" fmla="*/ 542880 h 1257192"/>
                <a:gd name="connsiteX162" fmla="*/ 57058 w 2554868"/>
                <a:gd name="connsiteY162" fmla="*/ 571409 h 1257192"/>
                <a:gd name="connsiteX163" fmla="*/ 71322 w 2554868"/>
                <a:gd name="connsiteY163" fmla="*/ 570595 h 1257192"/>
                <a:gd name="connsiteX164" fmla="*/ 71593 w 2554868"/>
                <a:gd name="connsiteY164" fmla="*/ 575349 h 1257192"/>
                <a:gd name="connsiteX165" fmla="*/ 454015 w 2554868"/>
                <a:gd name="connsiteY165" fmla="*/ 505822 h 1257192"/>
                <a:gd name="connsiteX166" fmla="*/ 458770 w 2554868"/>
                <a:gd name="connsiteY166" fmla="*/ 505550 h 1257192"/>
                <a:gd name="connsiteX167" fmla="*/ 458499 w 2554868"/>
                <a:gd name="connsiteY167" fmla="*/ 500795 h 1257192"/>
                <a:gd name="connsiteX168" fmla="*/ 424401 w 2554868"/>
                <a:gd name="connsiteY168" fmla="*/ 488431 h 1257192"/>
                <a:gd name="connsiteX169" fmla="*/ 409052 w 2554868"/>
                <a:gd name="connsiteY169" fmla="*/ 470226 h 1257192"/>
                <a:gd name="connsiteX170" fmla="*/ 399813 w 2554868"/>
                <a:gd name="connsiteY170" fmla="*/ 475523 h 1257192"/>
                <a:gd name="connsiteX171" fmla="*/ 399542 w 2554868"/>
                <a:gd name="connsiteY171" fmla="*/ 470768 h 1257192"/>
                <a:gd name="connsiteX172" fmla="*/ 422502 w 2554868"/>
                <a:gd name="connsiteY172" fmla="*/ 455147 h 1257192"/>
                <a:gd name="connsiteX173" fmla="*/ 378623 w 2554868"/>
                <a:gd name="connsiteY173" fmla="*/ 438570 h 1257192"/>
                <a:gd name="connsiteX174" fmla="*/ 377809 w 2554868"/>
                <a:gd name="connsiteY174" fmla="*/ 424306 h 1257192"/>
                <a:gd name="connsiteX175" fmla="*/ 406338 w 2554868"/>
                <a:gd name="connsiteY175" fmla="*/ 422678 h 1257192"/>
                <a:gd name="connsiteX176" fmla="*/ 267777 w 2554868"/>
                <a:gd name="connsiteY176" fmla="*/ 335181 h 1257192"/>
                <a:gd name="connsiteX177" fmla="*/ 213717 w 2554868"/>
                <a:gd name="connsiteY177" fmla="*/ 223780 h 1257192"/>
                <a:gd name="connsiteX178" fmla="*/ 260179 w 2554868"/>
                <a:gd name="connsiteY178" fmla="*/ 202047 h 1257192"/>
                <a:gd name="connsiteX179" fmla="*/ 289522 w 2554868"/>
                <a:gd name="connsiteY179" fmla="*/ 214684 h 1257192"/>
                <a:gd name="connsiteX180" fmla="*/ 392499 w 2554868"/>
                <a:gd name="connsiteY180" fmla="*/ 180185 h 1257192"/>
                <a:gd name="connsiteX181" fmla="*/ 362885 w 2554868"/>
                <a:gd name="connsiteY181" fmla="*/ 162794 h 1257192"/>
                <a:gd name="connsiteX182" fmla="*/ 326616 w 2554868"/>
                <a:gd name="connsiteY182" fmla="*/ 112391 h 1257192"/>
                <a:gd name="connsiteX183" fmla="*/ 326345 w 2554868"/>
                <a:gd name="connsiteY183" fmla="*/ 107637 h 1257192"/>
                <a:gd name="connsiteX184" fmla="*/ 339795 w 2554868"/>
                <a:gd name="connsiteY184" fmla="*/ 92558 h 1257192"/>
                <a:gd name="connsiteX185" fmla="*/ 349305 w 2554868"/>
                <a:gd name="connsiteY185" fmla="*/ 92015 h 1257192"/>
                <a:gd name="connsiteX186" fmla="*/ 1627250 w 2554868"/>
                <a:gd name="connsiteY186" fmla="*/ 0 h 1257192"/>
                <a:gd name="connsiteX187" fmla="*/ 1715821 w 2554868"/>
                <a:gd name="connsiteY187" fmla="*/ 47418 h 1257192"/>
                <a:gd name="connsiteX188" fmla="*/ 1716092 w 2554868"/>
                <a:gd name="connsiteY188" fmla="*/ 52173 h 1257192"/>
                <a:gd name="connsiteX189" fmla="*/ 1709568 w 2554868"/>
                <a:gd name="connsiteY189" fmla="*/ 105018 h 1257192"/>
                <a:gd name="connsiteX190" fmla="*/ 1719077 w 2554868"/>
                <a:gd name="connsiteY190" fmla="*/ 104476 h 1257192"/>
                <a:gd name="connsiteX191" fmla="*/ 1838902 w 2554868"/>
                <a:gd name="connsiteY191" fmla="*/ 30853 h 1257192"/>
                <a:gd name="connsiteX192" fmla="*/ 1898401 w 2554868"/>
                <a:gd name="connsiteY192" fmla="*/ 70390 h 1257192"/>
                <a:gd name="connsiteX193" fmla="*/ 1907911 w 2554868"/>
                <a:gd name="connsiteY193" fmla="*/ 69847 h 1257192"/>
                <a:gd name="connsiteX194" fmla="*/ 1909268 w 2554868"/>
                <a:gd name="connsiteY194" fmla="*/ 93621 h 1257192"/>
                <a:gd name="connsiteX195" fmla="*/ 1833592 w 2554868"/>
                <a:gd name="connsiteY195" fmla="*/ 188575 h 1257192"/>
                <a:gd name="connsiteX196" fmla="*/ 1833864 w 2554868"/>
                <a:gd name="connsiteY196" fmla="*/ 193330 h 1257192"/>
                <a:gd name="connsiteX197" fmla="*/ 1903416 w 2554868"/>
                <a:gd name="connsiteY197" fmla="*/ 241833 h 1257192"/>
                <a:gd name="connsiteX198" fmla="*/ 1904501 w 2554868"/>
                <a:gd name="connsiteY198" fmla="*/ 260852 h 1257192"/>
                <a:gd name="connsiteX199" fmla="*/ 1774895 w 2554868"/>
                <a:gd name="connsiteY199" fmla="*/ 330262 h 1257192"/>
                <a:gd name="connsiteX200" fmla="*/ 1775167 w 2554868"/>
                <a:gd name="connsiteY200" fmla="*/ 335017 h 1257192"/>
                <a:gd name="connsiteX201" fmla="*/ 1874604 w 2554868"/>
                <a:gd name="connsiteY201" fmla="*/ 405666 h 1257192"/>
                <a:gd name="connsiteX202" fmla="*/ 1980978 w 2554868"/>
                <a:gd name="connsiteY202" fmla="*/ 347122 h 1257192"/>
                <a:gd name="connsiteX203" fmla="*/ 2004752 w 2554868"/>
                <a:gd name="connsiteY203" fmla="*/ 345765 h 1257192"/>
                <a:gd name="connsiteX204" fmla="*/ 2034638 w 2554868"/>
                <a:gd name="connsiteY204" fmla="*/ 367911 h 1257192"/>
                <a:gd name="connsiteX205" fmla="*/ 2062081 w 2554868"/>
                <a:gd name="connsiteY205" fmla="*/ 347264 h 1257192"/>
                <a:gd name="connsiteX206" fmla="*/ 2072133 w 2554868"/>
                <a:gd name="connsiteY206" fmla="*/ 356230 h 1257192"/>
                <a:gd name="connsiteX207" fmla="*/ 2072676 w 2554868"/>
                <a:gd name="connsiteY207" fmla="*/ 365740 h 1257192"/>
                <a:gd name="connsiteX208" fmla="*/ 1953394 w 2554868"/>
                <a:gd name="connsiteY208" fmla="*/ 448872 h 1257192"/>
                <a:gd name="connsiteX209" fmla="*/ 2304963 w 2554868"/>
                <a:gd name="connsiteY209" fmla="*/ 590996 h 1257192"/>
                <a:gd name="connsiteX210" fmla="*/ 2335662 w 2554868"/>
                <a:gd name="connsiteY210" fmla="*/ 627406 h 1257192"/>
                <a:gd name="connsiteX211" fmla="*/ 2554868 w 2554868"/>
                <a:gd name="connsiteY211" fmla="*/ 695168 h 1257192"/>
                <a:gd name="connsiteX212" fmla="*/ 2311747 w 2554868"/>
                <a:gd name="connsiteY212" fmla="*/ 709865 h 1257192"/>
                <a:gd name="connsiteX213" fmla="*/ 2273709 w 2554868"/>
                <a:gd name="connsiteY213" fmla="*/ 712036 h 1257192"/>
                <a:gd name="connsiteX214" fmla="*/ 1968731 w 2554868"/>
                <a:gd name="connsiteY214" fmla="*/ 634036 h 1257192"/>
                <a:gd name="connsiteX215" fmla="*/ 1822974 w 2554868"/>
                <a:gd name="connsiteY215" fmla="*/ 504017 h 1257192"/>
                <a:gd name="connsiteX216" fmla="*/ 1530479 w 2554868"/>
                <a:gd name="connsiteY216" fmla="*/ 644737 h 1257192"/>
                <a:gd name="connsiteX217" fmla="*/ 1447052 w 2554868"/>
                <a:gd name="connsiteY217" fmla="*/ 854619 h 1257192"/>
                <a:gd name="connsiteX218" fmla="*/ 1264460 w 2554868"/>
                <a:gd name="connsiteY218" fmla="*/ 998607 h 1257192"/>
                <a:gd name="connsiteX219" fmla="*/ 1179287 w 2554868"/>
                <a:gd name="connsiteY219" fmla="*/ 927143 h 1257192"/>
                <a:gd name="connsiteX220" fmla="*/ 1191381 w 2554868"/>
                <a:gd name="connsiteY220" fmla="*/ 888291 h 1257192"/>
                <a:gd name="connsiteX221" fmla="*/ 1124507 w 2554868"/>
                <a:gd name="connsiteY221" fmla="*/ 879328 h 1257192"/>
                <a:gd name="connsiteX222" fmla="*/ 911323 w 2554868"/>
                <a:gd name="connsiteY222" fmla="*/ 897803 h 1257192"/>
                <a:gd name="connsiteX223" fmla="*/ 1437826 w 2554868"/>
                <a:gd name="connsiteY223" fmla="*/ 692957 h 1257192"/>
                <a:gd name="connsiteX224" fmla="*/ 1459158 w 2554868"/>
                <a:gd name="connsiteY224" fmla="*/ 648807 h 1257192"/>
                <a:gd name="connsiteX225" fmla="*/ 1449648 w 2554868"/>
                <a:gd name="connsiteY225" fmla="*/ 649350 h 1257192"/>
                <a:gd name="connsiteX226" fmla="*/ 1341374 w 2554868"/>
                <a:gd name="connsiteY226" fmla="*/ 674610 h 1257192"/>
                <a:gd name="connsiteX227" fmla="*/ 1331593 w 2554868"/>
                <a:gd name="connsiteY227" fmla="*/ 670398 h 1257192"/>
                <a:gd name="connsiteX228" fmla="*/ 1329965 w 2554868"/>
                <a:gd name="connsiteY228" fmla="*/ 641870 h 1257192"/>
                <a:gd name="connsiteX229" fmla="*/ 1537830 w 2554868"/>
                <a:gd name="connsiteY229" fmla="*/ 439197 h 1257192"/>
                <a:gd name="connsiteX230" fmla="*/ 1537016 w 2554868"/>
                <a:gd name="connsiteY230" fmla="*/ 424932 h 1257192"/>
                <a:gd name="connsiteX231" fmla="*/ 1503732 w 2554868"/>
                <a:gd name="connsiteY231" fmla="*/ 426832 h 1257192"/>
                <a:gd name="connsiteX232" fmla="*/ 1478602 w 2554868"/>
                <a:gd name="connsiteY232" fmla="*/ 404415 h 1257192"/>
                <a:gd name="connsiteX233" fmla="*/ 1476974 w 2554868"/>
                <a:gd name="connsiteY233" fmla="*/ 375886 h 1257192"/>
                <a:gd name="connsiteX234" fmla="*/ 1513655 w 2554868"/>
                <a:gd name="connsiteY234" fmla="*/ 349941 h 1257192"/>
                <a:gd name="connsiteX235" fmla="*/ 1514197 w 2554868"/>
                <a:gd name="connsiteY235" fmla="*/ 359451 h 1257192"/>
                <a:gd name="connsiteX236" fmla="*/ 1590415 w 2554868"/>
                <a:gd name="connsiteY236" fmla="*/ 274007 h 1257192"/>
                <a:gd name="connsiteX237" fmla="*/ 1606450 w 2554868"/>
                <a:gd name="connsiteY237" fmla="*/ 220619 h 1257192"/>
                <a:gd name="connsiteX238" fmla="*/ 1601423 w 2554868"/>
                <a:gd name="connsiteY238" fmla="*/ 216136 h 1257192"/>
                <a:gd name="connsiteX239" fmla="*/ 1592185 w 2554868"/>
                <a:gd name="connsiteY239" fmla="*/ 221433 h 1257192"/>
                <a:gd name="connsiteX240" fmla="*/ 1544638 w 2554868"/>
                <a:gd name="connsiteY240" fmla="*/ 224147 h 1257192"/>
                <a:gd name="connsiteX241" fmla="*/ 1496004 w 2554868"/>
                <a:gd name="connsiteY241" fmla="*/ 207841 h 1257192"/>
                <a:gd name="connsiteX242" fmla="*/ 1639060 w 2554868"/>
                <a:gd name="connsiteY242" fmla="*/ 123353 h 1257192"/>
                <a:gd name="connsiteX243" fmla="*/ 1644771 w 2554868"/>
                <a:gd name="connsiteY243" fmla="*/ 56244 h 1257192"/>
                <a:gd name="connsiteX244" fmla="*/ 1592468 w 2554868"/>
                <a:gd name="connsiteY244" fmla="*/ 59229 h 1257192"/>
                <a:gd name="connsiteX245" fmla="*/ 1536225 w 2554868"/>
                <a:gd name="connsiteY245" fmla="*/ 76749 h 1257192"/>
                <a:gd name="connsiteX246" fmla="*/ 1535411 w 2554868"/>
                <a:gd name="connsiteY246" fmla="*/ 62485 h 1257192"/>
                <a:gd name="connsiteX247" fmla="*/ 1627250 w 2554868"/>
                <a:gd name="connsiteY247" fmla="*/ 0 h 125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2554868" h="1257192">
                  <a:moveTo>
                    <a:pt x="1792652" y="892138"/>
                  </a:moveTo>
                  <a:lnTo>
                    <a:pt x="1764937" y="908030"/>
                  </a:lnTo>
                  <a:lnTo>
                    <a:pt x="1711821" y="896751"/>
                  </a:lnTo>
                  <a:cubicBezTo>
                    <a:pt x="1703396" y="916313"/>
                    <a:pt x="1684920" y="926908"/>
                    <a:pt x="1656392" y="928536"/>
                  </a:cubicBezTo>
                  <a:cubicBezTo>
                    <a:pt x="1656573" y="931706"/>
                    <a:pt x="1656753" y="934876"/>
                    <a:pt x="1656934" y="938046"/>
                  </a:cubicBezTo>
                  <a:cubicBezTo>
                    <a:pt x="1675953" y="936960"/>
                    <a:pt x="1718247" y="953627"/>
                    <a:pt x="1783814" y="988047"/>
                  </a:cubicBezTo>
                  <a:lnTo>
                    <a:pt x="1821853" y="985876"/>
                  </a:lnTo>
                  <a:lnTo>
                    <a:pt x="1792652" y="892138"/>
                  </a:lnTo>
                  <a:close/>
                  <a:moveTo>
                    <a:pt x="1781526" y="697193"/>
                  </a:moveTo>
                  <a:cubicBezTo>
                    <a:pt x="1728724" y="719287"/>
                    <a:pt x="1675061" y="754151"/>
                    <a:pt x="1620536" y="801786"/>
                  </a:cubicBezTo>
                  <a:lnTo>
                    <a:pt x="1706122" y="796901"/>
                  </a:lnTo>
                  <a:lnTo>
                    <a:pt x="1784098" y="825843"/>
                  </a:lnTo>
                  <a:lnTo>
                    <a:pt x="1781656" y="783050"/>
                  </a:lnTo>
                  <a:cubicBezTo>
                    <a:pt x="1781613" y="754431"/>
                    <a:pt x="1781569" y="725812"/>
                    <a:pt x="1781526" y="697193"/>
                  </a:cubicBezTo>
                  <a:close/>
                  <a:moveTo>
                    <a:pt x="1811423" y="552379"/>
                  </a:moveTo>
                  <a:cubicBezTo>
                    <a:pt x="1869385" y="564972"/>
                    <a:pt x="1898637" y="576023"/>
                    <a:pt x="1899180" y="585533"/>
                  </a:cubicBezTo>
                  <a:lnTo>
                    <a:pt x="1900536" y="609306"/>
                  </a:lnTo>
                  <a:cubicBezTo>
                    <a:pt x="1875807" y="677501"/>
                    <a:pt x="1864889" y="736957"/>
                    <a:pt x="1867784" y="787675"/>
                  </a:cubicBezTo>
                  <a:lnTo>
                    <a:pt x="1870498" y="835223"/>
                  </a:lnTo>
                  <a:cubicBezTo>
                    <a:pt x="1871945" y="860581"/>
                    <a:pt x="1898837" y="941731"/>
                    <a:pt x="1951175" y="1078671"/>
                  </a:cubicBezTo>
                  <a:cubicBezTo>
                    <a:pt x="1944017" y="1120422"/>
                    <a:pt x="1926174" y="1142111"/>
                    <a:pt x="1897646" y="1143739"/>
                  </a:cubicBezTo>
                  <a:cubicBezTo>
                    <a:pt x="1896922" y="1131060"/>
                    <a:pt x="1855580" y="1103208"/>
                    <a:pt x="1773621" y="1060183"/>
                  </a:cubicBezTo>
                  <a:cubicBezTo>
                    <a:pt x="1772535" y="1041164"/>
                    <a:pt x="1722679" y="1031288"/>
                    <a:pt x="1624052" y="1030557"/>
                  </a:cubicBezTo>
                  <a:lnTo>
                    <a:pt x="1588869" y="999173"/>
                  </a:lnTo>
                  <a:cubicBezTo>
                    <a:pt x="1586879" y="964305"/>
                    <a:pt x="1613780" y="934148"/>
                    <a:pt x="1669570" y="908703"/>
                  </a:cubicBezTo>
                  <a:lnTo>
                    <a:pt x="1691716" y="878818"/>
                  </a:lnTo>
                  <a:cubicBezTo>
                    <a:pt x="1645348" y="846482"/>
                    <a:pt x="1612655" y="830857"/>
                    <a:pt x="1593636" y="831942"/>
                  </a:cubicBezTo>
                  <a:lnTo>
                    <a:pt x="1579372" y="832756"/>
                  </a:lnTo>
                  <a:cubicBezTo>
                    <a:pt x="1556546" y="878581"/>
                    <a:pt x="1545947" y="915758"/>
                    <a:pt x="1547575" y="944287"/>
                  </a:cubicBezTo>
                  <a:lnTo>
                    <a:pt x="1554500" y="982054"/>
                  </a:lnTo>
                  <a:lnTo>
                    <a:pt x="1553273" y="1044137"/>
                  </a:lnTo>
                  <a:lnTo>
                    <a:pt x="1555444" y="1082175"/>
                  </a:lnTo>
                  <a:cubicBezTo>
                    <a:pt x="1547563" y="1111246"/>
                    <a:pt x="1535698" y="1126234"/>
                    <a:pt x="1519848" y="1127139"/>
                  </a:cubicBezTo>
                  <a:lnTo>
                    <a:pt x="1500287" y="1118715"/>
                  </a:lnTo>
                  <a:lnTo>
                    <a:pt x="1491320" y="1128767"/>
                  </a:lnTo>
                  <a:lnTo>
                    <a:pt x="1460620" y="1092357"/>
                  </a:lnTo>
                  <a:cubicBezTo>
                    <a:pt x="1460530" y="1090772"/>
                    <a:pt x="1460439" y="1089187"/>
                    <a:pt x="1460349" y="1087602"/>
                  </a:cubicBezTo>
                  <a:cubicBezTo>
                    <a:pt x="1455826" y="1008356"/>
                    <a:pt x="1473040" y="919919"/>
                    <a:pt x="1511991" y="822291"/>
                  </a:cubicBezTo>
                  <a:cubicBezTo>
                    <a:pt x="1510182" y="790593"/>
                    <a:pt x="1531875" y="752783"/>
                    <a:pt x="1577071" y="708861"/>
                  </a:cubicBezTo>
                  <a:lnTo>
                    <a:pt x="1586852" y="713073"/>
                  </a:lnTo>
                  <a:lnTo>
                    <a:pt x="1587395" y="722583"/>
                  </a:lnTo>
                  <a:cubicBezTo>
                    <a:pt x="1571545" y="723487"/>
                    <a:pt x="1557777" y="760845"/>
                    <a:pt x="1546088" y="834656"/>
                  </a:cubicBezTo>
                  <a:cubicBezTo>
                    <a:pt x="1699067" y="673277"/>
                    <a:pt x="1775104" y="584663"/>
                    <a:pt x="1774199" y="568814"/>
                  </a:cubicBezTo>
                  <a:lnTo>
                    <a:pt x="1811423" y="552379"/>
                  </a:lnTo>
                  <a:close/>
                  <a:moveTo>
                    <a:pt x="1511743" y="483618"/>
                  </a:moveTo>
                  <a:lnTo>
                    <a:pt x="1506988" y="483889"/>
                  </a:lnTo>
                  <a:cubicBezTo>
                    <a:pt x="1458261" y="521652"/>
                    <a:pt x="1429685" y="550314"/>
                    <a:pt x="1421261" y="569876"/>
                  </a:cubicBezTo>
                  <a:cubicBezTo>
                    <a:pt x="1421532" y="574631"/>
                    <a:pt x="1421804" y="579385"/>
                    <a:pt x="1422075" y="584140"/>
                  </a:cubicBezTo>
                  <a:cubicBezTo>
                    <a:pt x="1472793" y="581246"/>
                    <a:pt x="1497337" y="565534"/>
                    <a:pt x="1495709" y="537005"/>
                  </a:cubicBezTo>
                  <a:cubicBezTo>
                    <a:pt x="1507846" y="526772"/>
                    <a:pt x="1513190" y="508976"/>
                    <a:pt x="1511743" y="483618"/>
                  </a:cubicBezTo>
                  <a:close/>
                  <a:moveTo>
                    <a:pt x="1709957" y="362590"/>
                  </a:moveTo>
                  <a:lnTo>
                    <a:pt x="1695692" y="363404"/>
                  </a:lnTo>
                  <a:cubicBezTo>
                    <a:pt x="1615448" y="406145"/>
                    <a:pt x="1576772" y="452875"/>
                    <a:pt x="1579667" y="503592"/>
                  </a:cubicBezTo>
                  <a:lnTo>
                    <a:pt x="1562547" y="537961"/>
                  </a:lnTo>
                  <a:lnTo>
                    <a:pt x="1576812" y="537147"/>
                  </a:lnTo>
                  <a:cubicBezTo>
                    <a:pt x="1661131" y="510074"/>
                    <a:pt x="1729330" y="479150"/>
                    <a:pt x="1781408" y="444376"/>
                  </a:cubicBezTo>
                  <a:cubicBezTo>
                    <a:pt x="1766919" y="413401"/>
                    <a:pt x="1743102" y="386139"/>
                    <a:pt x="1709957" y="362590"/>
                  </a:cubicBezTo>
                  <a:close/>
                  <a:moveTo>
                    <a:pt x="417216" y="278950"/>
                  </a:moveTo>
                  <a:lnTo>
                    <a:pt x="290737" y="319560"/>
                  </a:lnTo>
                  <a:cubicBezTo>
                    <a:pt x="290828" y="321145"/>
                    <a:pt x="290918" y="322730"/>
                    <a:pt x="291009" y="324315"/>
                  </a:cubicBezTo>
                  <a:lnTo>
                    <a:pt x="420201" y="331252"/>
                  </a:lnTo>
                  <a:lnTo>
                    <a:pt x="417216" y="278950"/>
                  </a:lnTo>
                  <a:close/>
                  <a:moveTo>
                    <a:pt x="1809819" y="189932"/>
                  </a:moveTo>
                  <a:lnTo>
                    <a:pt x="1790800" y="191017"/>
                  </a:lnTo>
                  <a:cubicBezTo>
                    <a:pt x="1790890" y="192602"/>
                    <a:pt x="1790981" y="194187"/>
                    <a:pt x="1791071" y="195772"/>
                  </a:cubicBezTo>
                  <a:lnTo>
                    <a:pt x="1810090" y="194686"/>
                  </a:lnTo>
                  <a:cubicBezTo>
                    <a:pt x="1810000" y="193101"/>
                    <a:pt x="1809909" y="191517"/>
                    <a:pt x="1809819" y="189932"/>
                  </a:cubicBezTo>
                  <a:close/>
                  <a:moveTo>
                    <a:pt x="1761728" y="183136"/>
                  </a:moveTo>
                  <a:lnTo>
                    <a:pt x="1752219" y="183678"/>
                  </a:lnTo>
                  <a:cubicBezTo>
                    <a:pt x="1696247" y="205954"/>
                    <a:pt x="1668804" y="226601"/>
                    <a:pt x="1669890" y="245620"/>
                  </a:cubicBezTo>
                  <a:lnTo>
                    <a:pt x="1674644" y="245349"/>
                  </a:lnTo>
                  <a:lnTo>
                    <a:pt x="1761728" y="183136"/>
                  </a:lnTo>
                  <a:close/>
                  <a:moveTo>
                    <a:pt x="349305" y="92015"/>
                  </a:moveTo>
                  <a:cubicBezTo>
                    <a:pt x="436880" y="121999"/>
                    <a:pt x="486056" y="147814"/>
                    <a:pt x="496832" y="169460"/>
                  </a:cubicBezTo>
                  <a:lnTo>
                    <a:pt x="506342" y="168918"/>
                  </a:lnTo>
                  <a:lnTo>
                    <a:pt x="534599" y="162535"/>
                  </a:lnTo>
                  <a:cubicBezTo>
                    <a:pt x="712472" y="158744"/>
                    <a:pt x="802403" y="174282"/>
                    <a:pt x="804393" y="209150"/>
                  </a:cubicBezTo>
                  <a:lnTo>
                    <a:pt x="829524" y="231567"/>
                  </a:lnTo>
                  <a:cubicBezTo>
                    <a:pt x="829614" y="233152"/>
                    <a:pt x="829705" y="234737"/>
                    <a:pt x="829795" y="236322"/>
                  </a:cubicBezTo>
                  <a:lnTo>
                    <a:pt x="787816" y="253029"/>
                  </a:lnTo>
                  <a:lnTo>
                    <a:pt x="625069" y="243236"/>
                  </a:lnTo>
                  <a:lnTo>
                    <a:pt x="568283" y="251247"/>
                  </a:lnTo>
                  <a:cubicBezTo>
                    <a:pt x="568193" y="249662"/>
                    <a:pt x="568102" y="248077"/>
                    <a:pt x="568012" y="246492"/>
                  </a:cubicBezTo>
                  <a:lnTo>
                    <a:pt x="539755" y="252875"/>
                  </a:lnTo>
                  <a:lnTo>
                    <a:pt x="543011" y="309932"/>
                  </a:lnTo>
                  <a:cubicBezTo>
                    <a:pt x="546904" y="322431"/>
                    <a:pt x="561530" y="327957"/>
                    <a:pt x="586889" y="326509"/>
                  </a:cubicBezTo>
                  <a:lnTo>
                    <a:pt x="638920" y="318770"/>
                  </a:lnTo>
                  <a:cubicBezTo>
                    <a:pt x="697425" y="340872"/>
                    <a:pt x="731974" y="361161"/>
                    <a:pt x="742569" y="379638"/>
                  </a:cubicBezTo>
                  <a:lnTo>
                    <a:pt x="733331" y="384935"/>
                  </a:lnTo>
                  <a:lnTo>
                    <a:pt x="733874" y="394445"/>
                  </a:lnTo>
                  <a:lnTo>
                    <a:pt x="754792" y="426642"/>
                  </a:lnTo>
                  <a:cubicBezTo>
                    <a:pt x="739667" y="440226"/>
                    <a:pt x="709915" y="448285"/>
                    <a:pt x="665537" y="450817"/>
                  </a:cubicBezTo>
                  <a:lnTo>
                    <a:pt x="541914" y="457873"/>
                  </a:lnTo>
                  <a:lnTo>
                    <a:pt x="539330" y="496182"/>
                  </a:lnTo>
                  <a:lnTo>
                    <a:pt x="568672" y="508818"/>
                  </a:lnTo>
                  <a:lnTo>
                    <a:pt x="596387" y="492926"/>
                  </a:lnTo>
                  <a:cubicBezTo>
                    <a:pt x="799799" y="490857"/>
                    <a:pt x="1216462" y="522377"/>
                    <a:pt x="1218452" y="557246"/>
                  </a:cubicBezTo>
                  <a:cubicBezTo>
                    <a:pt x="1229589" y="585231"/>
                    <a:pt x="930707" y="583562"/>
                    <a:pt x="949726" y="582476"/>
                  </a:cubicBezTo>
                  <a:cubicBezTo>
                    <a:pt x="949997" y="587231"/>
                    <a:pt x="1189034" y="584412"/>
                    <a:pt x="1189305" y="589167"/>
                  </a:cubicBezTo>
                  <a:cubicBezTo>
                    <a:pt x="1163946" y="590614"/>
                    <a:pt x="912773" y="603666"/>
                    <a:pt x="913316" y="613176"/>
                  </a:cubicBezTo>
                  <a:cubicBezTo>
                    <a:pt x="818040" y="615433"/>
                    <a:pt x="736576" y="608952"/>
                    <a:pt x="668923" y="593732"/>
                  </a:cubicBezTo>
                  <a:lnTo>
                    <a:pt x="659685" y="599029"/>
                  </a:lnTo>
                  <a:lnTo>
                    <a:pt x="654930" y="599300"/>
                  </a:lnTo>
                  <a:lnTo>
                    <a:pt x="602357" y="597531"/>
                  </a:lnTo>
                  <a:cubicBezTo>
                    <a:pt x="410263" y="630755"/>
                    <a:pt x="315573" y="671141"/>
                    <a:pt x="318286" y="718689"/>
                  </a:cubicBezTo>
                  <a:lnTo>
                    <a:pt x="315160" y="747488"/>
                  </a:lnTo>
                  <a:lnTo>
                    <a:pt x="322085" y="785255"/>
                  </a:lnTo>
                  <a:cubicBezTo>
                    <a:pt x="428326" y="696507"/>
                    <a:pt x="554353" y="647973"/>
                    <a:pt x="700166" y="639651"/>
                  </a:cubicBezTo>
                  <a:cubicBezTo>
                    <a:pt x="744543" y="637118"/>
                    <a:pt x="774067" y="652924"/>
                    <a:pt x="788736" y="687069"/>
                  </a:cubicBezTo>
                  <a:cubicBezTo>
                    <a:pt x="761112" y="704546"/>
                    <a:pt x="747933" y="724380"/>
                    <a:pt x="749200" y="746568"/>
                  </a:cubicBezTo>
                  <a:cubicBezTo>
                    <a:pt x="765041" y="856970"/>
                    <a:pt x="804385" y="961260"/>
                    <a:pt x="867231" y="1059439"/>
                  </a:cubicBezTo>
                  <a:lnTo>
                    <a:pt x="928087" y="1122749"/>
                  </a:lnTo>
                  <a:lnTo>
                    <a:pt x="931072" y="1175052"/>
                  </a:lnTo>
                  <a:cubicBezTo>
                    <a:pt x="931796" y="1187731"/>
                    <a:pt x="911554" y="1195247"/>
                    <a:pt x="870346" y="1197599"/>
                  </a:cubicBezTo>
                  <a:lnTo>
                    <a:pt x="841274" y="1189717"/>
                  </a:lnTo>
                  <a:lnTo>
                    <a:pt x="845486" y="1179936"/>
                  </a:lnTo>
                  <a:cubicBezTo>
                    <a:pt x="845215" y="1175181"/>
                    <a:pt x="844943" y="1170427"/>
                    <a:pt x="844672" y="1165672"/>
                  </a:cubicBezTo>
                  <a:lnTo>
                    <a:pt x="839917" y="1165943"/>
                  </a:lnTo>
                  <a:cubicBezTo>
                    <a:pt x="673638" y="1149992"/>
                    <a:pt x="589685" y="1127752"/>
                    <a:pt x="588057" y="1099223"/>
                  </a:cubicBezTo>
                  <a:cubicBezTo>
                    <a:pt x="587786" y="1094468"/>
                    <a:pt x="587514" y="1089714"/>
                    <a:pt x="587243" y="1084959"/>
                  </a:cubicBezTo>
                  <a:cubicBezTo>
                    <a:pt x="617038" y="1105519"/>
                    <a:pt x="654124" y="1114534"/>
                    <a:pt x="698502" y="1112001"/>
                  </a:cubicBezTo>
                  <a:cubicBezTo>
                    <a:pt x="749219" y="1109106"/>
                    <a:pt x="791650" y="1100324"/>
                    <a:pt x="825795" y="1085655"/>
                  </a:cubicBezTo>
                  <a:cubicBezTo>
                    <a:pt x="734153" y="928697"/>
                    <a:pt x="685708" y="804255"/>
                    <a:pt x="680462" y="712329"/>
                  </a:cubicBezTo>
                  <a:lnTo>
                    <a:pt x="651934" y="713958"/>
                  </a:lnTo>
                  <a:cubicBezTo>
                    <a:pt x="588537" y="717576"/>
                    <a:pt x="541622" y="731384"/>
                    <a:pt x="511190" y="755382"/>
                  </a:cubicBezTo>
                  <a:cubicBezTo>
                    <a:pt x="561632" y="803385"/>
                    <a:pt x="587487" y="838482"/>
                    <a:pt x="588753" y="860671"/>
                  </a:cubicBezTo>
                  <a:lnTo>
                    <a:pt x="581957" y="908761"/>
                  </a:lnTo>
                  <a:lnTo>
                    <a:pt x="520145" y="912289"/>
                  </a:lnTo>
                  <a:cubicBezTo>
                    <a:pt x="520236" y="913874"/>
                    <a:pt x="520326" y="915459"/>
                    <a:pt x="520417" y="917044"/>
                  </a:cubicBezTo>
                  <a:cubicBezTo>
                    <a:pt x="558997" y="924382"/>
                    <a:pt x="588521" y="940188"/>
                    <a:pt x="608987" y="964461"/>
                  </a:cubicBezTo>
                  <a:lnTo>
                    <a:pt x="623251" y="963647"/>
                  </a:lnTo>
                  <a:cubicBezTo>
                    <a:pt x="623523" y="968402"/>
                    <a:pt x="623794" y="973157"/>
                    <a:pt x="624066" y="977912"/>
                  </a:cubicBezTo>
                  <a:cubicBezTo>
                    <a:pt x="590283" y="998921"/>
                    <a:pt x="554372" y="1010511"/>
                    <a:pt x="516334" y="1012682"/>
                  </a:cubicBezTo>
                  <a:lnTo>
                    <a:pt x="430748" y="1017566"/>
                  </a:lnTo>
                  <a:cubicBezTo>
                    <a:pt x="405390" y="1019013"/>
                    <a:pt x="385738" y="1009004"/>
                    <a:pt x="371792" y="987539"/>
                  </a:cubicBezTo>
                  <a:cubicBezTo>
                    <a:pt x="369983" y="955841"/>
                    <a:pt x="395660" y="932114"/>
                    <a:pt x="448824" y="916359"/>
                  </a:cubicBezTo>
                  <a:lnTo>
                    <a:pt x="516889" y="855232"/>
                  </a:lnTo>
                  <a:lnTo>
                    <a:pt x="483476" y="771274"/>
                  </a:lnTo>
                  <a:lnTo>
                    <a:pt x="487688" y="761493"/>
                  </a:lnTo>
                  <a:lnTo>
                    <a:pt x="482933" y="761765"/>
                  </a:lnTo>
                  <a:cubicBezTo>
                    <a:pt x="375882" y="780595"/>
                    <a:pt x="323623" y="812199"/>
                    <a:pt x="326156" y="856577"/>
                  </a:cubicBezTo>
                  <a:cubicBezTo>
                    <a:pt x="326337" y="859747"/>
                    <a:pt x="326517" y="862916"/>
                    <a:pt x="326698" y="866086"/>
                  </a:cubicBezTo>
                  <a:lnTo>
                    <a:pt x="337293" y="884562"/>
                  </a:lnTo>
                  <a:cubicBezTo>
                    <a:pt x="342178" y="970148"/>
                    <a:pt x="318805" y="1062117"/>
                    <a:pt x="267175" y="1160468"/>
                  </a:cubicBezTo>
                  <a:lnTo>
                    <a:pt x="247200" y="1228392"/>
                  </a:lnTo>
                  <a:lnTo>
                    <a:pt x="257795" y="1246868"/>
                  </a:lnTo>
                  <a:lnTo>
                    <a:pt x="248828" y="1256920"/>
                  </a:lnTo>
                  <a:lnTo>
                    <a:pt x="244074" y="1257192"/>
                  </a:lnTo>
                  <a:cubicBezTo>
                    <a:pt x="207577" y="1230653"/>
                    <a:pt x="188244" y="1198365"/>
                    <a:pt x="186073" y="1160327"/>
                  </a:cubicBezTo>
                  <a:lnTo>
                    <a:pt x="190828" y="1160055"/>
                  </a:lnTo>
                  <a:lnTo>
                    <a:pt x="185530" y="1150817"/>
                  </a:lnTo>
                  <a:lnTo>
                    <a:pt x="184987" y="1141308"/>
                  </a:lnTo>
                  <a:cubicBezTo>
                    <a:pt x="241329" y="1014066"/>
                    <a:pt x="274305" y="867486"/>
                    <a:pt x="283917" y="701569"/>
                  </a:cubicBezTo>
                  <a:lnTo>
                    <a:pt x="309461" y="647638"/>
                  </a:lnTo>
                  <a:lnTo>
                    <a:pt x="121170" y="691776"/>
                  </a:lnTo>
                  <a:cubicBezTo>
                    <a:pt x="54603" y="695575"/>
                    <a:pt x="14394" y="659708"/>
                    <a:pt x="543" y="584175"/>
                  </a:cubicBezTo>
                  <a:lnTo>
                    <a:pt x="10053" y="583632"/>
                  </a:lnTo>
                  <a:lnTo>
                    <a:pt x="272" y="579420"/>
                  </a:lnTo>
                  <a:cubicBezTo>
                    <a:pt x="181" y="577835"/>
                    <a:pt x="91" y="576250"/>
                    <a:pt x="0" y="574665"/>
                  </a:cubicBezTo>
                  <a:cubicBezTo>
                    <a:pt x="17391" y="545051"/>
                    <a:pt x="40351" y="529430"/>
                    <a:pt x="68880" y="527802"/>
                  </a:cubicBezTo>
                  <a:cubicBezTo>
                    <a:pt x="69151" y="532557"/>
                    <a:pt x="69423" y="537311"/>
                    <a:pt x="69694" y="542066"/>
                  </a:cubicBezTo>
                  <a:lnTo>
                    <a:pt x="55429" y="542880"/>
                  </a:lnTo>
                  <a:lnTo>
                    <a:pt x="57058" y="571409"/>
                  </a:lnTo>
                  <a:lnTo>
                    <a:pt x="71322" y="570595"/>
                  </a:lnTo>
                  <a:cubicBezTo>
                    <a:pt x="71412" y="572180"/>
                    <a:pt x="71503" y="573764"/>
                    <a:pt x="71593" y="575349"/>
                  </a:cubicBezTo>
                  <a:lnTo>
                    <a:pt x="454015" y="505822"/>
                  </a:lnTo>
                  <a:lnTo>
                    <a:pt x="458770" y="505550"/>
                  </a:lnTo>
                  <a:cubicBezTo>
                    <a:pt x="458680" y="503965"/>
                    <a:pt x="458589" y="502380"/>
                    <a:pt x="458499" y="500795"/>
                  </a:cubicBezTo>
                  <a:cubicBezTo>
                    <a:pt x="457956" y="491286"/>
                    <a:pt x="446590" y="487164"/>
                    <a:pt x="424401" y="488431"/>
                  </a:cubicBezTo>
                  <a:cubicBezTo>
                    <a:pt x="423678" y="475751"/>
                    <a:pt x="418561" y="469683"/>
                    <a:pt x="409052" y="470226"/>
                  </a:cubicBezTo>
                  <a:lnTo>
                    <a:pt x="399813" y="475523"/>
                  </a:lnTo>
                  <a:cubicBezTo>
                    <a:pt x="399723" y="473938"/>
                    <a:pt x="399632" y="472353"/>
                    <a:pt x="399542" y="470768"/>
                  </a:cubicBezTo>
                  <a:cubicBezTo>
                    <a:pt x="398999" y="461259"/>
                    <a:pt x="406653" y="456052"/>
                    <a:pt x="422502" y="455147"/>
                  </a:cubicBezTo>
                  <a:cubicBezTo>
                    <a:pt x="415438" y="442830"/>
                    <a:pt x="400812" y="437304"/>
                    <a:pt x="378623" y="438570"/>
                  </a:cubicBezTo>
                  <a:cubicBezTo>
                    <a:pt x="378352" y="433815"/>
                    <a:pt x="378080" y="429061"/>
                    <a:pt x="377809" y="424306"/>
                  </a:cubicBezTo>
                  <a:lnTo>
                    <a:pt x="406338" y="422678"/>
                  </a:lnTo>
                  <a:cubicBezTo>
                    <a:pt x="315412" y="389705"/>
                    <a:pt x="269225" y="360540"/>
                    <a:pt x="267777" y="335181"/>
                  </a:cubicBezTo>
                  <a:cubicBezTo>
                    <a:pt x="239249" y="336809"/>
                    <a:pt x="221229" y="299675"/>
                    <a:pt x="213717" y="223780"/>
                  </a:cubicBezTo>
                  <a:cubicBezTo>
                    <a:pt x="232013" y="210015"/>
                    <a:pt x="247500" y="202771"/>
                    <a:pt x="260179" y="202047"/>
                  </a:cubicBezTo>
                  <a:lnTo>
                    <a:pt x="289522" y="214684"/>
                  </a:lnTo>
                  <a:cubicBezTo>
                    <a:pt x="358897" y="204364"/>
                    <a:pt x="393222" y="192864"/>
                    <a:pt x="392499" y="180185"/>
                  </a:cubicBezTo>
                  <a:cubicBezTo>
                    <a:pt x="392137" y="173845"/>
                    <a:pt x="382265" y="168048"/>
                    <a:pt x="362885" y="162794"/>
                  </a:cubicBezTo>
                  <a:cubicBezTo>
                    <a:pt x="361980" y="146945"/>
                    <a:pt x="349891" y="130144"/>
                    <a:pt x="326616" y="112391"/>
                  </a:cubicBezTo>
                  <a:cubicBezTo>
                    <a:pt x="326526" y="110806"/>
                    <a:pt x="326435" y="109222"/>
                    <a:pt x="326345" y="107637"/>
                  </a:cubicBezTo>
                  <a:lnTo>
                    <a:pt x="339795" y="92558"/>
                  </a:lnTo>
                  <a:lnTo>
                    <a:pt x="349305" y="92015"/>
                  </a:lnTo>
                  <a:close/>
                  <a:moveTo>
                    <a:pt x="1627250" y="0"/>
                  </a:moveTo>
                  <a:cubicBezTo>
                    <a:pt x="1685393" y="15763"/>
                    <a:pt x="1714916" y="31569"/>
                    <a:pt x="1715821" y="47418"/>
                  </a:cubicBezTo>
                  <a:cubicBezTo>
                    <a:pt x="1715911" y="49003"/>
                    <a:pt x="1716002" y="50588"/>
                    <a:pt x="1716092" y="52173"/>
                  </a:cubicBezTo>
                  <a:lnTo>
                    <a:pt x="1709568" y="105018"/>
                  </a:lnTo>
                  <a:lnTo>
                    <a:pt x="1719077" y="104476"/>
                  </a:lnTo>
                  <a:lnTo>
                    <a:pt x="1838902" y="30853"/>
                  </a:lnTo>
                  <a:cubicBezTo>
                    <a:pt x="1858283" y="36108"/>
                    <a:pt x="1878116" y="49287"/>
                    <a:pt x="1898401" y="70390"/>
                  </a:cubicBezTo>
                  <a:lnTo>
                    <a:pt x="1907911" y="69847"/>
                  </a:lnTo>
                  <a:cubicBezTo>
                    <a:pt x="1908363" y="77772"/>
                    <a:pt x="1908816" y="85696"/>
                    <a:pt x="1909268" y="93621"/>
                  </a:cubicBezTo>
                  <a:lnTo>
                    <a:pt x="1833592" y="188575"/>
                  </a:lnTo>
                  <a:cubicBezTo>
                    <a:pt x="1833683" y="190160"/>
                    <a:pt x="1833773" y="191745"/>
                    <a:pt x="1833864" y="193330"/>
                  </a:cubicBezTo>
                  <a:cubicBezTo>
                    <a:pt x="1862392" y="191701"/>
                    <a:pt x="1885576" y="207869"/>
                    <a:pt x="1903416" y="241833"/>
                  </a:cubicBezTo>
                  <a:cubicBezTo>
                    <a:pt x="1903778" y="248173"/>
                    <a:pt x="1904139" y="254512"/>
                    <a:pt x="1904501" y="260852"/>
                  </a:cubicBezTo>
                  <a:cubicBezTo>
                    <a:pt x="1826702" y="290733"/>
                    <a:pt x="1783500" y="313870"/>
                    <a:pt x="1774895" y="330262"/>
                  </a:cubicBezTo>
                  <a:cubicBezTo>
                    <a:pt x="1774986" y="331847"/>
                    <a:pt x="1775076" y="333432"/>
                    <a:pt x="1775167" y="335017"/>
                  </a:cubicBezTo>
                  <a:lnTo>
                    <a:pt x="1874604" y="405666"/>
                  </a:lnTo>
                  <a:lnTo>
                    <a:pt x="1980978" y="347122"/>
                  </a:lnTo>
                  <a:lnTo>
                    <a:pt x="2004752" y="345765"/>
                  </a:lnTo>
                  <a:lnTo>
                    <a:pt x="2034638" y="367911"/>
                  </a:lnTo>
                  <a:lnTo>
                    <a:pt x="2062081" y="347264"/>
                  </a:lnTo>
                  <a:lnTo>
                    <a:pt x="2072133" y="356230"/>
                  </a:lnTo>
                  <a:lnTo>
                    <a:pt x="2072676" y="365740"/>
                  </a:lnTo>
                  <a:lnTo>
                    <a:pt x="1953394" y="448872"/>
                  </a:lnTo>
                  <a:cubicBezTo>
                    <a:pt x="1954841" y="474230"/>
                    <a:pt x="2072030" y="521605"/>
                    <a:pt x="2304963" y="590996"/>
                  </a:cubicBezTo>
                  <a:lnTo>
                    <a:pt x="2335662" y="627406"/>
                  </a:lnTo>
                  <a:lnTo>
                    <a:pt x="2554868" y="695168"/>
                  </a:lnTo>
                  <a:lnTo>
                    <a:pt x="2311747" y="709865"/>
                  </a:lnTo>
                  <a:lnTo>
                    <a:pt x="2273709" y="712036"/>
                  </a:lnTo>
                  <a:cubicBezTo>
                    <a:pt x="2175444" y="717644"/>
                    <a:pt x="2073784" y="691644"/>
                    <a:pt x="1968731" y="634036"/>
                  </a:cubicBezTo>
                  <a:lnTo>
                    <a:pt x="1822974" y="504017"/>
                  </a:lnTo>
                  <a:cubicBezTo>
                    <a:pt x="1626892" y="578811"/>
                    <a:pt x="1529394" y="625718"/>
                    <a:pt x="1530479" y="644737"/>
                  </a:cubicBezTo>
                  <a:cubicBezTo>
                    <a:pt x="1515802" y="721899"/>
                    <a:pt x="1487993" y="791859"/>
                    <a:pt x="1447052" y="854619"/>
                  </a:cubicBezTo>
                  <a:cubicBezTo>
                    <a:pt x="1449223" y="892657"/>
                    <a:pt x="1388359" y="940653"/>
                    <a:pt x="1264460" y="998607"/>
                  </a:cubicBezTo>
                  <a:cubicBezTo>
                    <a:pt x="1235932" y="1000235"/>
                    <a:pt x="1207541" y="976414"/>
                    <a:pt x="1179287" y="927143"/>
                  </a:cubicBezTo>
                  <a:cubicBezTo>
                    <a:pt x="1188797" y="926601"/>
                    <a:pt x="1192828" y="913650"/>
                    <a:pt x="1191381" y="888291"/>
                  </a:cubicBezTo>
                  <a:lnTo>
                    <a:pt x="1124507" y="879328"/>
                  </a:lnTo>
                  <a:lnTo>
                    <a:pt x="911323" y="897803"/>
                  </a:lnTo>
                  <a:cubicBezTo>
                    <a:pt x="1006512" y="838308"/>
                    <a:pt x="1404311" y="774374"/>
                    <a:pt x="1437826" y="692957"/>
                  </a:cubicBezTo>
                  <a:lnTo>
                    <a:pt x="1459158" y="648807"/>
                  </a:lnTo>
                  <a:lnTo>
                    <a:pt x="1449648" y="649350"/>
                  </a:lnTo>
                  <a:lnTo>
                    <a:pt x="1341374" y="674610"/>
                  </a:lnTo>
                  <a:lnTo>
                    <a:pt x="1331593" y="670398"/>
                  </a:lnTo>
                  <a:cubicBezTo>
                    <a:pt x="1331050" y="660889"/>
                    <a:pt x="1330508" y="651379"/>
                    <a:pt x="1329965" y="641870"/>
                  </a:cubicBezTo>
                  <a:cubicBezTo>
                    <a:pt x="1327071" y="591152"/>
                    <a:pt x="1396359" y="523594"/>
                    <a:pt x="1537830" y="439197"/>
                  </a:cubicBezTo>
                  <a:cubicBezTo>
                    <a:pt x="1537559" y="434442"/>
                    <a:pt x="1537287" y="429687"/>
                    <a:pt x="1537016" y="424932"/>
                  </a:cubicBezTo>
                  <a:lnTo>
                    <a:pt x="1503732" y="426832"/>
                  </a:lnTo>
                  <a:lnTo>
                    <a:pt x="1478602" y="404415"/>
                  </a:lnTo>
                  <a:cubicBezTo>
                    <a:pt x="1478059" y="394905"/>
                    <a:pt x="1477517" y="385396"/>
                    <a:pt x="1476974" y="375886"/>
                  </a:cubicBezTo>
                  <a:cubicBezTo>
                    <a:pt x="1476431" y="366377"/>
                    <a:pt x="1488658" y="357728"/>
                    <a:pt x="1513655" y="349941"/>
                  </a:cubicBezTo>
                  <a:cubicBezTo>
                    <a:pt x="1513836" y="353111"/>
                    <a:pt x="1514016" y="356281"/>
                    <a:pt x="1514197" y="359451"/>
                  </a:cubicBezTo>
                  <a:cubicBezTo>
                    <a:pt x="1566999" y="337357"/>
                    <a:pt x="1592405" y="308875"/>
                    <a:pt x="1590415" y="274007"/>
                  </a:cubicBezTo>
                  <a:lnTo>
                    <a:pt x="1606450" y="220619"/>
                  </a:lnTo>
                  <a:lnTo>
                    <a:pt x="1601423" y="216136"/>
                  </a:lnTo>
                  <a:lnTo>
                    <a:pt x="1592185" y="221433"/>
                  </a:lnTo>
                  <a:lnTo>
                    <a:pt x="1544638" y="224147"/>
                  </a:lnTo>
                  <a:cubicBezTo>
                    <a:pt x="1519279" y="225594"/>
                    <a:pt x="1503068" y="220159"/>
                    <a:pt x="1496004" y="207841"/>
                  </a:cubicBezTo>
                  <a:cubicBezTo>
                    <a:pt x="1593003" y="180044"/>
                    <a:pt x="1640688" y="151882"/>
                    <a:pt x="1639060" y="123353"/>
                  </a:cubicBezTo>
                  <a:lnTo>
                    <a:pt x="1644771" y="56244"/>
                  </a:lnTo>
                  <a:lnTo>
                    <a:pt x="1592468" y="59229"/>
                  </a:lnTo>
                  <a:lnTo>
                    <a:pt x="1536225" y="76749"/>
                  </a:lnTo>
                  <a:cubicBezTo>
                    <a:pt x="1535954" y="71994"/>
                    <a:pt x="1535682" y="67240"/>
                    <a:pt x="1535411" y="62485"/>
                  </a:cubicBezTo>
                  <a:lnTo>
                    <a:pt x="1627250" y="0"/>
                  </a:lnTo>
                  <a:close/>
                </a:path>
              </a:pathLst>
            </a:custGeom>
            <a:solidFill>
              <a:srgbClr val="FD2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16" name="组合 9215"/>
          <p:cNvGrpSpPr/>
          <p:nvPr/>
        </p:nvGrpSpPr>
        <p:grpSpPr>
          <a:xfrm>
            <a:off x="2419524" y="591595"/>
            <a:ext cx="3276226" cy="1748720"/>
            <a:chOff x="1656137" y="312133"/>
            <a:chExt cx="3276226" cy="1748720"/>
          </a:xfrm>
        </p:grpSpPr>
        <p:sp>
          <p:nvSpPr>
            <p:cNvPr id="1188" name="任意多边形 1187"/>
            <p:cNvSpPr/>
            <p:nvPr/>
          </p:nvSpPr>
          <p:spPr>
            <a:xfrm>
              <a:off x="1656137" y="680223"/>
              <a:ext cx="3276226" cy="1380630"/>
            </a:xfrm>
            <a:custGeom>
              <a:avLst/>
              <a:gdLst>
                <a:gd name="connsiteX0" fmla="*/ 672406 w 795357"/>
                <a:gd name="connsiteY0" fmla="*/ 360927 h 837438"/>
                <a:gd name="connsiteX1" fmla="*/ 704330 w 795357"/>
                <a:gd name="connsiteY1" fmla="*/ 322250 h 837438"/>
                <a:gd name="connsiteX2" fmla="*/ 752215 w 795357"/>
                <a:gd name="connsiteY2" fmla="*/ 428123 h 837438"/>
                <a:gd name="connsiteX3" fmla="*/ 795357 w 795357"/>
                <a:gd name="connsiteY3" fmla="*/ 574570 h 837438"/>
                <a:gd name="connsiteX4" fmla="*/ 639310 w 795357"/>
                <a:gd name="connsiteY4" fmla="*/ 693781 h 837438"/>
                <a:gd name="connsiteX5" fmla="*/ 445983 w 795357"/>
                <a:gd name="connsiteY5" fmla="*/ 714878 h 837438"/>
                <a:gd name="connsiteX6" fmla="*/ 399437 w 795357"/>
                <a:gd name="connsiteY6" fmla="*/ 714878 h 837438"/>
                <a:gd name="connsiteX7" fmla="*/ 273137 w 795357"/>
                <a:gd name="connsiteY7" fmla="*/ 623572 h 837438"/>
                <a:gd name="connsiteX8" fmla="*/ 273137 w 795357"/>
                <a:gd name="connsiteY8" fmla="*/ 587462 h 837438"/>
                <a:gd name="connsiteX9" fmla="*/ 294178 w 795357"/>
                <a:gd name="connsiteY9" fmla="*/ 466409 h 837438"/>
                <a:gd name="connsiteX10" fmla="*/ 283630 w 795357"/>
                <a:gd name="connsiteY10" fmla="*/ 454745 h 837438"/>
                <a:gd name="connsiteX11" fmla="*/ 308354 w 795357"/>
                <a:gd name="connsiteY11" fmla="*/ 423826 h 837438"/>
                <a:gd name="connsiteX12" fmla="*/ 315386 w 795357"/>
                <a:gd name="connsiteY12" fmla="*/ 423826 h 837438"/>
                <a:gd name="connsiteX13" fmla="*/ 353895 w 795357"/>
                <a:gd name="connsiteY13" fmla="*/ 590030 h 837438"/>
                <a:gd name="connsiteX14" fmla="*/ 355793 w 795357"/>
                <a:gd name="connsiteY14" fmla="*/ 591927 h 837438"/>
                <a:gd name="connsiteX15" fmla="*/ 377224 w 795357"/>
                <a:gd name="connsiteY15" fmla="*/ 591927 h 837438"/>
                <a:gd name="connsiteX16" fmla="*/ 626865 w 795357"/>
                <a:gd name="connsiteY16" fmla="*/ 541977 h 837438"/>
                <a:gd name="connsiteX17" fmla="*/ 672406 w 795357"/>
                <a:gd name="connsiteY17" fmla="*/ 360927 h 837438"/>
                <a:gd name="connsiteX18" fmla="*/ 318790 w 795357"/>
                <a:gd name="connsiteY18" fmla="*/ 270068 h 837438"/>
                <a:gd name="connsiteX19" fmla="*/ 270068 w 795357"/>
                <a:gd name="connsiteY19" fmla="*/ 315218 h 837438"/>
                <a:gd name="connsiteX20" fmla="*/ 332687 w 795357"/>
                <a:gd name="connsiteY20" fmla="*/ 283909 h 837438"/>
                <a:gd name="connsiteX21" fmla="*/ 318790 w 795357"/>
                <a:gd name="connsiteY21" fmla="*/ 270068 h 837438"/>
                <a:gd name="connsiteX22" fmla="*/ 375103 w 795357"/>
                <a:gd name="connsiteY22" fmla="*/ 0 h 837438"/>
                <a:gd name="connsiteX23" fmla="*/ 452178 w 795357"/>
                <a:gd name="connsiteY23" fmla="*/ 63178 h 837438"/>
                <a:gd name="connsiteX24" fmla="*/ 452178 w 795357"/>
                <a:gd name="connsiteY24" fmla="*/ 78861 h 837438"/>
                <a:gd name="connsiteX25" fmla="*/ 441685 w 795357"/>
                <a:gd name="connsiteY25" fmla="*/ 105929 h 837438"/>
                <a:gd name="connsiteX26" fmla="*/ 452178 w 795357"/>
                <a:gd name="connsiteY26" fmla="*/ 136513 h 837438"/>
                <a:gd name="connsiteX27" fmla="*/ 394581 w 795357"/>
                <a:gd name="connsiteY27" fmla="*/ 165032 h 837438"/>
                <a:gd name="connsiteX28" fmla="*/ 359532 w 795357"/>
                <a:gd name="connsiteY28" fmla="*/ 158000 h 837438"/>
                <a:gd name="connsiteX29" fmla="*/ 283127 w 795357"/>
                <a:gd name="connsiteY29" fmla="*/ 200025 h 837438"/>
                <a:gd name="connsiteX30" fmla="*/ 279470 w 795357"/>
                <a:gd name="connsiteY30" fmla="*/ 195792 h 837438"/>
                <a:gd name="connsiteX31" fmla="*/ 235570 w 795357"/>
                <a:gd name="connsiteY31" fmla="*/ 224744 h 837438"/>
                <a:gd name="connsiteX32" fmla="*/ 62843 w 795357"/>
                <a:gd name="connsiteY32" fmla="*/ 413501 h 837438"/>
                <a:gd name="connsiteX33" fmla="*/ 60629 w 795357"/>
                <a:gd name="connsiteY33" fmla="*/ 415849 h 837438"/>
                <a:gd name="connsiteX34" fmla="*/ 90904 w 795357"/>
                <a:gd name="connsiteY34" fmla="*/ 403002 h 837438"/>
                <a:gd name="connsiteX35" fmla="*/ 224136 w 795357"/>
                <a:gd name="connsiteY35" fmla="*/ 296354 h 837438"/>
                <a:gd name="connsiteX36" fmla="*/ 333022 w 795357"/>
                <a:gd name="connsiteY36" fmla="*/ 227707 h 837438"/>
                <a:gd name="connsiteX37" fmla="*/ 441685 w 795357"/>
                <a:gd name="connsiteY37" fmla="*/ 291387 h 837438"/>
                <a:gd name="connsiteX38" fmla="*/ 441685 w 795357"/>
                <a:gd name="connsiteY38" fmla="*/ 308521 h 837438"/>
                <a:gd name="connsiteX39" fmla="*/ 431137 w 795357"/>
                <a:gd name="connsiteY39" fmla="*/ 321860 h 837438"/>
                <a:gd name="connsiteX40" fmla="*/ 434653 w 795357"/>
                <a:gd name="connsiteY40" fmla="*/ 341003 h 837438"/>
                <a:gd name="connsiteX41" fmla="*/ 211578 w 795357"/>
                <a:gd name="connsiteY41" fmla="*/ 460103 h 837438"/>
                <a:gd name="connsiteX42" fmla="*/ 51514 w 795357"/>
                <a:gd name="connsiteY42" fmla="*/ 837438 h 837438"/>
                <a:gd name="connsiteX43" fmla="*/ 31478 w 795357"/>
                <a:gd name="connsiteY43" fmla="*/ 837438 h 837438"/>
                <a:gd name="connsiteX44" fmla="*/ 16911 w 795357"/>
                <a:gd name="connsiteY44" fmla="*/ 826945 h 837438"/>
                <a:gd name="connsiteX45" fmla="*/ 0 w 795357"/>
                <a:gd name="connsiteY45" fmla="*/ 776214 h 837438"/>
                <a:gd name="connsiteX46" fmla="*/ 112068 w 795357"/>
                <a:gd name="connsiteY46" fmla="*/ 508211 h 837438"/>
                <a:gd name="connsiteX47" fmla="*/ 42193 w 795357"/>
                <a:gd name="connsiteY47" fmla="*/ 532768 h 837438"/>
                <a:gd name="connsiteX48" fmla="*/ 0 w 795357"/>
                <a:gd name="connsiteY48" fmla="*/ 475339 h 837438"/>
                <a:gd name="connsiteX49" fmla="*/ 151415 w 795357"/>
                <a:gd name="connsiteY49" fmla="*/ 242497 h 837438"/>
                <a:gd name="connsiteX50" fmla="*/ 248636 w 795357"/>
                <a:gd name="connsiteY50" fmla="*/ 182557 h 837438"/>
                <a:gd name="connsiteX51" fmla="*/ 179152 w 795357"/>
                <a:gd name="connsiteY51" fmla="*/ 140866 h 837438"/>
                <a:gd name="connsiteX52" fmla="*/ 157554 w 795357"/>
                <a:gd name="connsiteY52" fmla="*/ 95883 h 837438"/>
                <a:gd name="connsiteX53" fmla="*/ 375103 w 795357"/>
                <a:gd name="connsiteY53" fmla="*/ 0 h 837438"/>
                <a:gd name="connsiteX0" fmla="*/ 626865 w 795357"/>
                <a:gd name="connsiteY0" fmla="*/ 541977 h 837438"/>
                <a:gd name="connsiteX1" fmla="*/ 704330 w 795357"/>
                <a:gd name="connsiteY1" fmla="*/ 322250 h 837438"/>
                <a:gd name="connsiteX2" fmla="*/ 752215 w 795357"/>
                <a:gd name="connsiteY2" fmla="*/ 428123 h 837438"/>
                <a:gd name="connsiteX3" fmla="*/ 795357 w 795357"/>
                <a:gd name="connsiteY3" fmla="*/ 574570 h 837438"/>
                <a:gd name="connsiteX4" fmla="*/ 639310 w 795357"/>
                <a:gd name="connsiteY4" fmla="*/ 693781 h 837438"/>
                <a:gd name="connsiteX5" fmla="*/ 445983 w 795357"/>
                <a:gd name="connsiteY5" fmla="*/ 714878 h 837438"/>
                <a:gd name="connsiteX6" fmla="*/ 399437 w 795357"/>
                <a:gd name="connsiteY6" fmla="*/ 714878 h 837438"/>
                <a:gd name="connsiteX7" fmla="*/ 273137 w 795357"/>
                <a:gd name="connsiteY7" fmla="*/ 623572 h 837438"/>
                <a:gd name="connsiteX8" fmla="*/ 273137 w 795357"/>
                <a:gd name="connsiteY8" fmla="*/ 587462 h 837438"/>
                <a:gd name="connsiteX9" fmla="*/ 294178 w 795357"/>
                <a:gd name="connsiteY9" fmla="*/ 466409 h 837438"/>
                <a:gd name="connsiteX10" fmla="*/ 283630 w 795357"/>
                <a:gd name="connsiteY10" fmla="*/ 454745 h 837438"/>
                <a:gd name="connsiteX11" fmla="*/ 308354 w 795357"/>
                <a:gd name="connsiteY11" fmla="*/ 423826 h 837438"/>
                <a:gd name="connsiteX12" fmla="*/ 315386 w 795357"/>
                <a:gd name="connsiteY12" fmla="*/ 423826 h 837438"/>
                <a:gd name="connsiteX13" fmla="*/ 353895 w 795357"/>
                <a:gd name="connsiteY13" fmla="*/ 590030 h 837438"/>
                <a:gd name="connsiteX14" fmla="*/ 355793 w 795357"/>
                <a:gd name="connsiteY14" fmla="*/ 591927 h 837438"/>
                <a:gd name="connsiteX15" fmla="*/ 377224 w 795357"/>
                <a:gd name="connsiteY15" fmla="*/ 591927 h 837438"/>
                <a:gd name="connsiteX16" fmla="*/ 626865 w 795357"/>
                <a:gd name="connsiteY16" fmla="*/ 541977 h 837438"/>
                <a:gd name="connsiteX17" fmla="*/ 318790 w 795357"/>
                <a:gd name="connsiteY17" fmla="*/ 270068 h 837438"/>
                <a:gd name="connsiteX18" fmla="*/ 270068 w 795357"/>
                <a:gd name="connsiteY18" fmla="*/ 315218 h 837438"/>
                <a:gd name="connsiteX19" fmla="*/ 332687 w 795357"/>
                <a:gd name="connsiteY19" fmla="*/ 283909 h 837438"/>
                <a:gd name="connsiteX20" fmla="*/ 318790 w 795357"/>
                <a:gd name="connsiteY20" fmla="*/ 270068 h 837438"/>
                <a:gd name="connsiteX21" fmla="*/ 375103 w 795357"/>
                <a:gd name="connsiteY21" fmla="*/ 0 h 837438"/>
                <a:gd name="connsiteX22" fmla="*/ 452178 w 795357"/>
                <a:gd name="connsiteY22" fmla="*/ 63178 h 837438"/>
                <a:gd name="connsiteX23" fmla="*/ 452178 w 795357"/>
                <a:gd name="connsiteY23" fmla="*/ 78861 h 837438"/>
                <a:gd name="connsiteX24" fmla="*/ 441685 w 795357"/>
                <a:gd name="connsiteY24" fmla="*/ 105929 h 837438"/>
                <a:gd name="connsiteX25" fmla="*/ 452178 w 795357"/>
                <a:gd name="connsiteY25" fmla="*/ 136513 h 837438"/>
                <a:gd name="connsiteX26" fmla="*/ 394581 w 795357"/>
                <a:gd name="connsiteY26" fmla="*/ 165032 h 837438"/>
                <a:gd name="connsiteX27" fmla="*/ 359532 w 795357"/>
                <a:gd name="connsiteY27" fmla="*/ 158000 h 837438"/>
                <a:gd name="connsiteX28" fmla="*/ 283127 w 795357"/>
                <a:gd name="connsiteY28" fmla="*/ 200025 h 837438"/>
                <a:gd name="connsiteX29" fmla="*/ 279470 w 795357"/>
                <a:gd name="connsiteY29" fmla="*/ 195792 h 837438"/>
                <a:gd name="connsiteX30" fmla="*/ 235570 w 795357"/>
                <a:gd name="connsiteY30" fmla="*/ 224744 h 837438"/>
                <a:gd name="connsiteX31" fmla="*/ 62843 w 795357"/>
                <a:gd name="connsiteY31" fmla="*/ 413501 h 837438"/>
                <a:gd name="connsiteX32" fmla="*/ 60629 w 795357"/>
                <a:gd name="connsiteY32" fmla="*/ 415849 h 837438"/>
                <a:gd name="connsiteX33" fmla="*/ 90904 w 795357"/>
                <a:gd name="connsiteY33" fmla="*/ 403002 h 837438"/>
                <a:gd name="connsiteX34" fmla="*/ 224136 w 795357"/>
                <a:gd name="connsiteY34" fmla="*/ 296354 h 837438"/>
                <a:gd name="connsiteX35" fmla="*/ 333022 w 795357"/>
                <a:gd name="connsiteY35" fmla="*/ 227707 h 837438"/>
                <a:gd name="connsiteX36" fmla="*/ 441685 w 795357"/>
                <a:gd name="connsiteY36" fmla="*/ 291387 h 837438"/>
                <a:gd name="connsiteX37" fmla="*/ 441685 w 795357"/>
                <a:gd name="connsiteY37" fmla="*/ 308521 h 837438"/>
                <a:gd name="connsiteX38" fmla="*/ 431137 w 795357"/>
                <a:gd name="connsiteY38" fmla="*/ 321860 h 837438"/>
                <a:gd name="connsiteX39" fmla="*/ 434653 w 795357"/>
                <a:gd name="connsiteY39" fmla="*/ 341003 h 837438"/>
                <a:gd name="connsiteX40" fmla="*/ 211578 w 795357"/>
                <a:gd name="connsiteY40" fmla="*/ 460103 h 837438"/>
                <a:gd name="connsiteX41" fmla="*/ 51514 w 795357"/>
                <a:gd name="connsiteY41" fmla="*/ 837438 h 837438"/>
                <a:gd name="connsiteX42" fmla="*/ 31478 w 795357"/>
                <a:gd name="connsiteY42" fmla="*/ 837438 h 837438"/>
                <a:gd name="connsiteX43" fmla="*/ 16911 w 795357"/>
                <a:gd name="connsiteY43" fmla="*/ 826945 h 837438"/>
                <a:gd name="connsiteX44" fmla="*/ 0 w 795357"/>
                <a:gd name="connsiteY44" fmla="*/ 776214 h 837438"/>
                <a:gd name="connsiteX45" fmla="*/ 112068 w 795357"/>
                <a:gd name="connsiteY45" fmla="*/ 508211 h 837438"/>
                <a:gd name="connsiteX46" fmla="*/ 42193 w 795357"/>
                <a:gd name="connsiteY46" fmla="*/ 532768 h 837438"/>
                <a:gd name="connsiteX47" fmla="*/ 0 w 795357"/>
                <a:gd name="connsiteY47" fmla="*/ 475339 h 837438"/>
                <a:gd name="connsiteX48" fmla="*/ 151415 w 795357"/>
                <a:gd name="connsiteY48" fmla="*/ 242497 h 837438"/>
                <a:gd name="connsiteX49" fmla="*/ 248636 w 795357"/>
                <a:gd name="connsiteY49" fmla="*/ 182557 h 837438"/>
                <a:gd name="connsiteX50" fmla="*/ 179152 w 795357"/>
                <a:gd name="connsiteY50" fmla="*/ 140866 h 837438"/>
                <a:gd name="connsiteX51" fmla="*/ 157554 w 795357"/>
                <a:gd name="connsiteY51" fmla="*/ 95883 h 837438"/>
                <a:gd name="connsiteX52" fmla="*/ 375103 w 795357"/>
                <a:gd name="connsiteY52" fmla="*/ 0 h 837438"/>
                <a:gd name="connsiteX0" fmla="*/ 626865 w 795357"/>
                <a:gd name="connsiteY0" fmla="*/ 541977 h 837438"/>
                <a:gd name="connsiteX1" fmla="*/ 752215 w 795357"/>
                <a:gd name="connsiteY1" fmla="*/ 428123 h 837438"/>
                <a:gd name="connsiteX2" fmla="*/ 795357 w 795357"/>
                <a:gd name="connsiteY2" fmla="*/ 574570 h 837438"/>
                <a:gd name="connsiteX3" fmla="*/ 639310 w 795357"/>
                <a:gd name="connsiteY3" fmla="*/ 693781 h 837438"/>
                <a:gd name="connsiteX4" fmla="*/ 445983 w 795357"/>
                <a:gd name="connsiteY4" fmla="*/ 714878 h 837438"/>
                <a:gd name="connsiteX5" fmla="*/ 399437 w 795357"/>
                <a:gd name="connsiteY5" fmla="*/ 714878 h 837438"/>
                <a:gd name="connsiteX6" fmla="*/ 273137 w 795357"/>
                <a:gd name="connsiteY6" fmla="*/ 623572 h 837438"/>
                <a:gd name="connsiteX7" fmla="*/ 273137 w 795357"/>
                <a:gd name="connsiteY7" fmla="*/ 587462 h 837438"/>
                <a:gd name="connsiteX8" fmla="*/ 294178 w 795357"/>
                <a:gd name="connsiteY8" fmla="*/ 466409 h 837438"/>
                <a:gd name="connsiteX9" fmla="*/ 283630 w 795357"/>
                <a:gd name="connsiteY9" fmla="*/ 454745 h 837438"/>
                <a:gd name="connsiteX10" fmla="*/ 308354 w 795357"/>
                <a:gd name="connsiteY10" fmla="*/ 423826 h 837438"/>
                <a:gd name="connsiteX11" fmla="*/ 315386 w 795357"/>
                <a:gd name="connsiteY11" fmla="*/ 423826 h 837438"/>
                <a:gd name="connsiteX12" fmla="*/ 353895 w 795357"/>
                <a:gd name="connsiteY12" fmla="*/ 590030 h 837438"/>
                <a:gd name="connsiteX13" fmla="*/ 355793 w 795357"/>
                <a:gd name="connsiteY13" fmla="*/ 591927 h 837438"/>
                <a:gd name="connsiteX14" fmla="*/ 377224 w 795357"/>
                <a:gd name="connsiteY14" fmla="*/ 591927 h 837438"/>
                <a:gd name="connsiteX15" fmla="*/ 626865 w 795357"/>
                <a:gd name="connsiteY15" fmla="*/ 541977 h 837438"/>
                <a:gd name="connsiteX16" fmla="*/ 318790 w 795357"/>
                <a:gd name="connsiteY16" fmla="*/ 270068 h 837438"/>
                <a:gd name="connsiteX17" fmla="*/ 270068 w 795357"/>
                <a:gd name="connsiteY17" fmla="*/ 315218 h 837438"/>
                <a:gd name="connsiteX18" fmla="*/ 332687 w 795357"/>
                <a:gd name="connsiteY18" fmla="*/ 283909 h 837438"/>
                <a:gd name="connsiteX19" fmla="*/ 318790 w 795357"/>
                <a:gd name="connsiteY19" fmla="*/ 270068 h 837438"/>
                <a:gd name="connsiteX20" fmla="*/ 375103 w 795357"/>
                <a:gd name="connsiteY20" fmla="*/ 0 h 837438"/>
                <a:gd name="connsiteX21" fmla="*/ 452178 w 795357"/>
                <a:gd name="connsiteY21" fmla="*/ 63178 h 837438"/>
                <a:gd name="connsiteX22" fmla="*/ 452178 w 795357"/>
                <a:gd name="connsiteY22" fmla="*/ 78861 h 837438"/>
                <a:gd name="connsiteX23" fmla="*/ 441685 w 795357"/>
                <a:gd name="connsiteY23" fmla="*/ 105929 h 837438"/>
                <a:gd name="connsiteX24" fmla="*/ 452178 w 795357"/>
                <a:gd name="connsiteY24" fmla="*/ 136513 h 837438"/>
                <a:gd name="connsiteX25" fmla="*/ 394581 w 795357"/>
                <a:gd name="connsiteY25" fmla="*/ 165032 h 837438"/>
                <a:gd name="connsiteX26" fmla="*/ 359532 w 795357"/>
                <a:gd name="connsiteY26" fmla="*/ 158000 h 837438"/>
                <a:gd name="connsiteX27" fmla="*/ 283127 w 795357"/>
                <a:gd name="connsiteY27" fmla="*/ 200025 h 837438"/>
                <a:gd name="connsiteX28" fmla="*/ 279470 w 795357"/>
                <a:gd name="connsiteY28" fmla="*/ 195792 h 837438"/>
                <a:gd name="connsiteX29" fmla="*/ 235570 w 795357"/>
                <a:gd name="connsiteY29" fmla="*/ 224744 h 837438"/>
                <a:gd name="connsiteX30" fmla="*/ 62843 w 795357"/>
                <a:gd name="connsiteY30" fmla="*/ 413501 h 837438"/>
                <a:gd name="connsiteX31" fmla="*/ 60629 w 795357"/>
                <a:gd name="connsiteY31" fmla="*/ 415849 h 837438"/>
                <a:gd name="connsiteX32" fmla="*/ 90904 w 795357"/>
                <a:gd name="connsiteY32" fmla="*/ 403002 h 837438"/>
                <a:gd name="connsiteX33" fmla="*/ 224136 w 795357"/>
                <a:gd name="connsiteY33" fmla="*/ 296354 h 837438"/>
                <a:gd name="connsiteX34" fmla="*/ 333022 w 795357"/>
                <a:gd name="connsiteY34" fmla="*/ 227707 h 837438"/>
                <a:gd name="connsiteX35" fmla="*/ 441685 w 795357"/>
                <a:gd name="connsiteY35" fmla="*/ 291387 h 837438"/>
                <a:gd name="connsiteX36" fmla="*/ 441685 w 795357"/>
                <a:gd name="connsiteY36" fmla="*/ 308521 h 837438"/>
                <a:gd name="connsiteX37" fmla="*/ 431137 w 795357"/>
                <a:gd name="connsiteY37" fmla="*/ 321860 h 837438"/>
                <a:gd name="connsiteX38" fmla="*/ 434653 w 795357"/>
                <a:gd name="connsiteY38" fmla="*/ 341003 h 837438"/>
                <a:gd name="connsiteX39" fmla="*/ 211578 w 795357"/>
                <a:gd name="connsiteY39" fmla="*/ 460103 h 837438"/>
                <a:gd name="connsiteX40" fmla="*/ 51514 w 795357"/>
                <a:gd name="connsiteY40" fmla="*/ 837438 h 837438"/>
                <a:gd name="connsiteX41" fmla="*/ 31478 w 795357"/>
                <a:gd name="connsiteY41" fmla="*/ 837438 h 837438"/>
                <a:gd name="connsiteX42" fmla="*/ 16911 w 795357"/>
                <a:gd name="connsiteY42" fmla="*/ 826945 h 837438"/>
                <a:gd name="connsiteX43" fmla="*/ 0 w 795357"/>
                <a:gd name="connsiteY43" fmla="*/ 776214 h 837438"/>
                <a:gd name="connsiteX44" fmla="*/ 112068 w 795357"/>
                <a:gd name="connsiteY44" fmla="*/ 508211 h 837438"/>
                <a:gd name="connsiteX45" fmla="*/ 42193 w 795357"/>
                <a:gd name="connsiteY45" fmla="*/ 532768 h 837438"/>
                <a:gd name="connsiteX46" fmla="*/ 0 w 795357"/>
                <a:gd name="connsiteY46" fmla="*/ 475339 h 837438"/>
                <a:gd name="connsiteX47" fmla="*/ 151415 w 795357"/>
                <a:gd name="connsiteY47" fmla="*/ 242497 h 837438"/>
                <a:gd name="connsiteX48" fmla="*/ 248636 w 795357"/>
                <a:gd name="connsiteY48" fmla="*/ 182557 h 837438"/>
                <a:gd name="connsiteX49" fmla="*/ 179152 w 795357"/>
                <a:gd name="connsiteY49" fmla="*/ 140866 h 837438"/>
                <a:gd name="connsiteX50" fmla="*/ 157554 w 795357"/>
                <a:gd name="connsiteY50" fmla="*/ 95883 h 837438"/>
                <a:gd name="connsiteX51" fmla="*/ 375103 w 795357"/>
                <a:gd name="connsiteY51" fmla="*/ 0 h 837438"/>
                <a:gd name="connsiteX0" fmla="*/ 626865 w 795414"/>
                <a:gd name="connsiteY0" fmla="*/ 541977 h 837438"/>
                <a:gd name="connsiteX1" fmla="*/ 795357 w 795414"/>
                <a:gd name="connsiteY1" fmla="*/ 574570 h 837438"/>
                <a:gd name="connsiteX2" fmla="*/ 639310 w 795414"/>
                <a:gd name="connsiteY2" fmla="*/ 693781 h 837438"/>
                <a:gd name="connsiteX3" fmla="*/ 445983 w 795414"/>
                <a:gd name="connsiteY3" fmla="*/ 714878 h 837438"/>
                <a:gd name="connsiteX4" fmla="*/ 399437 w 795414"/>
                <a:gd name="connsiteY4" fmla="*/ 714878 h 837438"/>
                <a:gd name="connsiteX5" fmla="*/ 273137 w 795414"/>
                <a:gd name="connsiteY5" fmla="*/ 623572 h 837438"/>
                <a:gd name="connsiteX6" fmla="*/ 273137 w 795414"/>
                <a:gd name="connsiteY6" fmla="*/ 587462 h 837438"/>
                <a:gd name="connsiteX7" fmla="*/ 294178 w 795414"/>
                <a:gd name="connsiteY7" fmla="*/ 466409 h 837438"/>
                <a:gd name="connsiteX8" fmla="*/ 283630 w 795414"/>
                <a:gd name="connsiteY8" fmla="*/ 454745 h 837438"/>
                <a:gd name="connsiteX9" fmla="*/ 308354 w 795414"/>
                <a:gd name="connsiteY9" fmla="*/ 423826 h 837438"/>
                <a:gd name="connsiteX10" fmla="*/ 315386 w 795414"/>
                <a:gd name="connsiteY10" fmla="*/ 423826 h 837438"/>
                <a:gd name="connsiteX11" fmla="*/ 353895 w 795414"/>
                <a:gd name="connsiteY11" fmla="*/ 590030 h 837438"/>
                <a:gd name="connsiteX12" fmla="*/ 355793 w 795414"/>
                <a:gd name="connsiteY12" fmla="*/ 591927 h 837438"/>
                <a:gd name="connsiteX13" fmla="*/ 377224 w 795414"/>
                <a:gd name="connsiteY13" fmla="*/ 591927 h 837438"/>
                <a:gd name="connsiteX14" fmla="*/ 626865 w 795414"/>
                <a:gd name="connsiteY14" fmla="*/ 541977 h 837438"/>
                <a:gd name="connsiteX15" fmla="*/ 318790 w 795414"/>
                <a:gd name="connsiteY15" fmla="*/ 270068 h 837438"/>
                <a:gd name="connsiteX16" fmla="*/ 270068 w 795414"/>
                <a:gd name="connsiteY16" fmla="*/ 315218 h 837438"/>
                <a:gd name="connsiteX17" fmla="*/ 332687 w 795414"/>
                <a:gd name="connsiteY17" fmla="*/ 283909 h 837438"/>
                <a:gd name="connsiteX18" fmla="*/ 318790 w 795414"/>
                <a:gd name="connsiteY18" fmla="*/ 270068 h 837438"/>
                <a:gd name="connsiteX19" fmla="*/ 375103 w 795414"/>
                <a:gd name="connsiteY19" fmla="*/ 0 h 837438"/>
                <a:gd name="connsiteX20" fmla="*/ 452178 w 795414"/>
                <a:gd name="connsiteY20" fmla="*/ 63178 h 837438"/>
                <a:gd name="connsiteX21" fmla="*/ 452178 w 795414"/>
                <a:gd name="connsiteY21" fmla="*/ 78861 h 837438"/>
                <a:gd name="connsiteX22" fmla="*/ 441685 w 795414"/>
                <a:gd name="connsiteY22" fmla="*/ 105929 h 837438"/>
                <a:gd name="connsiteX23" fmla="*/ 452178 w 795414"/>
                <a:gd name="connsiteY23" fmla="*/ 136513 h 837438"/>
                <a:gd name="connsiteX24" fmla="*/ 394581 w 795414"/>
                <a:gd name="connsiteY24" fmla="*/ 165032 h 837438"/>
                <a:gd name="connsiteX25" fmla="*/ 359532 w 795414"/>
                <a:gd name="connsiteY25" fmla="*/ 158000 h 837438"/>
                <a:gd name="connsiteX26" fmla="*/ 283127 w 795414"/>
                <a:gd name="connsiteY26" fmla="*/ 200025 h 837438"/>
                <a:gd name="connsiteX27" fmla="*/ 279470 w 795414"/>
                <a:gd name="connsiteY27" fmla="*/ 195792 h 837438"/>
                <a:gd name="connsiteX28" fmla="*/ 235570 w 795414"/>
                <a:gd name="connsiteY28" fmla="*/ 224744 h 837438"/>
                <a:gd name="connsiteX29" fmla="*/ 62843 w 795414"/>
                <a:gd name="connsiteY29" fmla="*/ 413501 h 837438"/>
                <a:gd name="connsiteX30" fmla="*/ 60629 w 795414"/>
                <a:gd name="connsiteY30" fmla="*/ 415849 h 837438"/>
                <a:gd name="connsiteX31" fmla="*/ 90904 w 795414"/>
                <a:gd name="connsiteY31" fmla="*/ 403002 h 837438"/>
                <a:gd name="connsiteX32" fmla="*/ 224136 w 795414"/>
                <a:gd name="connsiteY32" fmla="*/ 296354 h 837438"/>
                <a:gd name="connsiteX33" fmla="*/ 333022 w 795414"/>
                <a:gd name="connsiteY33" fmla="*/ 227707 h 837438"/>
                <a:gd name="connsiteX34" fmla="*/ 441685 w 795414"/>
                <a:gd name="connsiteY34" fmla="*/ 291387 h 837438"/>
                <a:gd name="connsiteX35" fmla="*/ 441685 w 795414"/>
                <a:gd name="connsiteY35" fmla="*/ 308521 h 837438"/>
                <a:gd name="connsiteX36" fmla="*/ 431137 w 795414"/>
                <a:gd name="connsiteY36" fmla="*/ 321860 h 837438"/>
                <a:gd name="connsiteX37" fmla="*/ 434653 w 795414"/>
                <a:gd name="connsiteY37" fmla="*/ 341003 h 837438"/>
                <a:gd name="connsiteX38" fmla="*/ 211578 w 795414"/>
                <a:gd name="connsiteY38" fmla="*/ 460103 h 837438"/>
                <a:gd name="connsiteX39" fmla="*/ 51514 w 795414"/>
                <a:gd name="connsiteY39" fmla="*/ 837438 h 837438"/>
                <a:gd name="connsiteX40" fmla="*/ 31478 w 795414"/>
                <a:gd name="connsiteY40" fmla="*/ 837438 h 837438"/>
                <a:gd name="connsiteX41" fmla="*/ 16911 w 795414"/>
                <a:gd name="connsiteY41" fmla="*/ 826945 h 837438"/>
                <a:gd name="connsiteX42" fmla="*/ 0 w 795414"/>
                <a:gd name="connsiteY42" fmla="*/ 776214 h 837438"/>
                <a:gd name="connsiteX43" fmla="*/ 112068 w 795414"/>
                <a:gd name="connsiteY43" fmla="*/ 508211 h 837438"/>
                <a:gd name="connsiteX44" fmla="*/ 42193 w 795414"/>
                <a:gd name="connsiteY44" fmla="*/ 532768 h 837438"/>
                <a:gd name="connsiteX45" fmla="*/ 0 w 795414"/>
                <a:gd name="connsiteY45" fmla="*/ 475339 h 837438"/>
                <a:gd name="connsiteX46" fmla="*/ 151415 w 795414"/>
                <a:gd name="connsiteY46" fmla="*/ 242497 h 837438"/>
                <a:gd name="connsiteX47" fmla="*/ 248636 w 795414"/>
                <a:gd name="connsiteY47" fmla="*/ 182557 h 837438"/>
                <a:gd name="connsiteX48" fmla="*/ 179152 w 795414"/>
                <a:gd name="connsiteY48" fmla="*/ 140866 h 837438"/>
                <a:gd name="connsiteX49" fmla="*/ 157554 w 795414"/>
                <a:gd name="connsiteY49" fmla="*/ 95883 h 837438"/>
                <a:gd name="connsiteX50" fmla="*/ 375103 w 795414"/>
                <a:gd name="connsiteY50" fmla="*/ 0 h 837438"/>
                <a:gd name="connsiteX0" fmla="*/ 626865 w 2214067"/>
                <a:gd name="connsiteY0" fmla="*/ 541977 h 837438"/>
                <a:gd name="connsiteX1" fmla="*/ 2214065 w 2214067"/>
                <a:gd name="connsiteY1" fmla="*/ 524261 h 837438"/>
                <a:gd name="connsiteX2" fmla="*/ 639310 w 2214067"/>
                <a:gd name="connsiteY2" fmla="*/ 693781 h 837438"/>
                <a:gd name="connsiteX3" fmla="*/ 445983 w 2214067"/>
                <a:gd name="connsiteY3" fmla="*/ 714878 h 837438"/>
                <a:gd name="connsiteX4" fmla="*/ 399437 w 2214067"/>
                <a:gd name="connsiteY4" fmla="*/ 714878 h 837438"/>
                <a:gd name="connsiteX5" fmla="*/ 273137 w 2214067"/>
                <a:gd name="connsiteY5" fmla="*/ 623572 h 837438"/>
                <a:gd name="connsiteX6" fmla="*/ 273137 w 2214067"/>
                <a:gd name="connsiteY6" fmla="*/ 587462 h 837438"/>
                <a:gd name="connsiteX7" fmla="*/ 294178 w 2214067"/>
                <a:gd name="connsiteY7" fmla="*/ 466409 h 837438"/>
                <a:gd name="connsiteX8" fmla="*/ 283630 w 2214067"/>
                <a:gd name="connsiteY8" fmla="*/ 454745 h 837438"/>
                <a:gd name="connsiteX9" fmla="*/ 308354 w 2214067"/>
                <a:gd name="connsiteY9" fmla="*/ 423826 h 837438"/>
                <a:gd name="connsiteX10" fmla="*/ 315386 w 2214067"/>
                <a:gd name="connsiteY10" fmla="*/ 423826 h 837438"/>
                <a:gd name="connsiteX11" fmla="*/ 353895 w 2214067"/>
                <a:gd name="connsiteY11" fmla="*/ 590030 h 837438"/>
                <a:gd name="connsiteX12" fmla="*/ 355793 w 2214067"/>
                <a:gd name="connsiteY12" fmla="*/ 591927 h 837438"/>
                <a:gd name="connsiteX13" fmla="*/ 377224 w 2214067"/>
                <a:gd name="connsiteY13" fmla="*/ 591927 h 837438"/>
                <a:gd name="connsiteX14" fmla="*/ 626865 w 2214067"/>
                <a:gd name="connsiteY14" fmla="*/ 541977 h 837438"/>
                <a:gd name="connsiteX15" fmla="*/ 318790 w 2214067"/>
                <a:gd name="connsiteY15" fmla="*/ 270068 h 837438"/>
                <a:gd name="connsiteX16" fmla="*/ 270068 w 2214067"/>
                <a:gd name="connsiteY16" fmla="*/ 315218 h 837438"/>
                <a:gd name="connsiteX17" fmla="*/ 332687 w 2214067"/>
                <a:gd name="connsiteY17" fmla="*/ 283909 h 837438"/>
                <a:gd name="connsiteX18" fmla="*/ 318790 w 2214067"/>
                <a:gd name="connsiteY18" fmla="*/ 270068 h 837438"/>
                <a:gd name="connsiteX19" fmla="*/ 375103 w 2214067"/>
                <a:gd name="connsiteY19" fmla="*/ 0 h 837438"/>
                <a:gd name="connsiteX20" fmla="*/ 452178 w 2214067"/>
                <a:gd name="connsiteY20" fmla="*/ 63178 h 837438"/>
                <a:gd name="connsiteX21" fmla="*/ 452178 w 2214067"/>
                <a:gd name="connsiteY21" fmla="*/ 78861 h 837438"/>
                <a:gd name="connsiteX22" fmla="*/ 441685 w 2214067"/>
                <a:gd name="connsiteY22" fmla="*/ 105929 h 837438"/>
                <a:gd name="connsiteX23" fmla="*/ 452178 w 2214067"/>
                <a:gd name="connsiteY23" fmla="*/ 136513 h 837438"/>
                <a:gd name="connsiteX24" fmla="*/ 394581 w 2214067"/>
                <a:gd name="connsiteY24" fmla="*/ 165032 h 837438"/>
                <a:gd name="connsiteX25" fmla="*/ 359532 w 2214067"/>
                <a:gd name="connsiteY25" fmla="*/ 158000 h 837438"/>
                <a:gd name="connsiteX26" fmla="*/ 283127 w 2214067"/>
                <a:gd name="connsiteY26" fmla="*/ 200025 h 837438"/>
                <a:gd name="connsiteX27" fmla="*/ 279470 w 2214067"/>
                <a:gd name="connsiteY27" fmla="*/ 195792 h 837438"/>
                <a:gd name="connsiteX28" fmla="*/ 235570 w 2214067"/>
                <a:gd name="connsiteY28" fmla="*/ 224744 h 837438"/>
                <a:gd name="connsiteX29" fmla="*/ 62843 w 2214067"/>
                <a:gd name="connsiteY29" fmla="*/ 413501 h 837438"/>
                <a:gd name="connsiteX30" fmla="*/ 60629 w 2214067"/>
                <a:gd name="connsiteY30" fmla="*/ 415849 h 837438"/>
                <a:gd name="connsiteX31" fmla="*/ 90904 w 2214067"/>
                <a:gd name="connsiteY31" fmla="*/ 403002 h 837438"/>
                <a:gd name="connsiteX32" fmla="*/ 224136 w 2214067"/>
                <a:gd name="connsiteY32" fmla="*/ 296354 h 837438"/>
                <a:gd name="connsiteX33" fmla="*/ 333022 w 2214067"/>
                <a:gd name="connsiteY33" fmla="*/ 227707 h 837438"/>
                <a:gd name="connsiteX34" fmla="*/ 441685 w 2214067"/>
                <a:gd name="connsiteY34" fmla="*/ 291387 h 837438"/>
                <a:gd name="connsiteX35" fmla="*/ 441685 w 2214067"/>
                <a:gd name="connsiteY35" fmla="*/ 308521 h 837438"/>
                <a:gd name="connsiteX36" fmla="*/ 431137 w 2214067"/>
                <a:gd name="connsiteY36" fmla="*/ 321860 h 837438"/>
                <a:gd name="connsiteX37" fmla="*/ 434653 w 2214067"/>
                <a:gd name="connsiteY37" fmla="*/ 341003 h 837438"/>
                <a:gd name="connsiteX38" fmla="*/ 211578 w 2214067"/>
                <a:gd name="connsiteY38" fmla="*/ 460103 h 837438"/>
                <a:gd name="connsiteX39" fmla="*/ 51514 w 2214067"/>
                <a:gd name="connsiteY39" fmla="*/ 837438 h 837438"/>
                <a:gd name="connsiteX40" fmla="*/ 31478 w 2214067"/>
                <a:gd name="connsiteY40" fmla="*/ 837438 h 837438"/>
                <a:gd name="connsiteX41" fmla="*/ 16911 w 2214067"/>
                <a:gd name="connsiteY41" fmla="*/ 826945 h 837438"/>
                <a:gd name="connsiteX42" fmla="*/ 0 w 2214067"/>
                <a:gd name="connsiteY42" fmla="*/ 776214 h 837438"/>
                <a:gd name="connsiteX43" fmla="*/ 112068 w 2214067"/>
                <a:gd name="connsiteY43" fmla="*/ 508211 h 837438"/>
                <a:gd name="connsiteX44" fmla="*/ 42193 w 2214067"/>
                <a:gd name="connsiteY44" fmla="*/ 532768 h 837438"/>
                <a:gd name="connsiteX45" fmla="*/ 0 w 2214067"/>
                <a:gd name="connsiteY45" fmla="*/ 475339 h 837438"/>
                <a:gd name="connsiteX46" fmla="*/ 151415 w 2214067"/>
                <a:gd name="connsiteY46" fmla="*/ 242497 h 837438"/>
                <a:gd name="connsiteX47" fmla="*/ 248636 w 2214067"/>
                <a:gd name="connsiteY47" fmla="*/ 182557 h 837438"/>
                <a:gd name="connsiteX48" fmla="*/ 179152 w 2214067"/>
                <a:gd name="connsiteY48" fmla="*/ 140866 h 837438"/>
                <a:gd name="connsiteX49" fmla="*/ 157554 w 2214067"/>
                <a:gd name="connsiteY49" fmla="*/ 95883 h 837438"/>
                <a:gd name="connsiteX50" fmla="*/ 375103 w 2214067"/>
                <a:gd name="connsiteY50" fmla="*/ 0 h 83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14067" h="837438">
                  <a:moveTo>
                    <a:pt x="626865" y="541977"/>
                  </a:moveTo>
                  <a:cubicBezTo>
                    <a:pt x="696554" y="539084"/>
                    <a:pt x="2211991" y="498960"/>
                    <a:pt x="2214065" y="524261"/>
                  </a:cubicBezTo>
                  <a:cubicBezTo>
                    <a:pt x="2216139" y="549562"/>
                    <a:pt x="743341" y="666509"/>
                    <a:pt x="639310" y="693781"/>
                  </a:cubicBezTo>
                  <a:lnTo>
                    <a:pt x="445983" y="714878"/>
                  </a:lnTo>
                  <a:lnTo>
                    <a:pt x="399437" y="714878"/>
                  </a:lnTo>
                  <a:cubicBezTo>
                    <a:pt x="315237" y="714878"/>
                    <a:pt x="273137" y="684442"/>
                    <a:pt x="273137" y="623572"/>
                  </a:cubicBezTo>
                  <a:lnTo>
                    <a:pt x="273137" y="587462"/>
                  </a:lnTo>
                  <a:lnTo>
                    <a:pt x="294178" y="466409"/>
                  </a:lnTo>
                  <a:lnTo>
                    <a:pt x="283630" y="454745"/>
                  </a:lnTo>
                  <a:cubicBezTo>
                    <a:pt x="292671" y="434132"/>
                    <a:pt x="300912" y="423826"/>
                    <a:pt x="308354" y="423826"/>
                  </a:cubicBezTo>
                  <a:lnTo>
                    <a:pt x="315386" y="423826"/>
                  </a:lnTo>
                  <a:cubicBezTo>
                    <a:pt x="338640" y="423826"/>
                    <a:pt x="351477" y="479227"/>
                    <a:pt x="353895" y="590030"/>
                  </a:cubicBezTo>
                  <a:lnTo>
                    <a:pt x="355793" y="591927"/>
                  </a:lnTo>
                  <a:lnTo>
                    <a:pt x="377224" y="591927"/>
                  </a:lnTo>
                  <a:cubicBezTo>
                    <a:pt x="543651" y="585267"/>
                    <a:pt x="626865" y="568617"/>
                    <a:pt x="626865" y="541977"/>
                  </a:cubicBezTo>
                  <a:close/>
                  <a:moveTo>
                    <a:pt x="318790" y="270068"/>
                  </a:moveTo>
                  <a:cubicBezTo>
                    <a:pt x="286309" y="284169"/>
                    <a:pt x="270068" y="299219"/>
                    <a:pt x="270068" y="315218"/>
                  </a:cubicBezTo>
                  <a:cubicBezTo>
                    <a:pt x="311814" y="298661"/>
                    <a:pt x="332687" y="288225"/>
                    <a:pt x="332687" y="283909"/>
                  </a:cubicBezTo>
                  <a:cubicBezTo>
                    <a:pt x="332687" y="279332"/>
                    <a:pt x="328055" y="274718"/>
                    <a:pt x="318790" y="270068"/>
                  </a:cubicBezTo>
                  <a:close/>
                  <a:moveTo>
                    <a:pt x="375103" y="0"/>
                  </a:moveTo>
                  <a:cubicBezTo>
                    <a:pt x="375103" y="18790"/>
                    <a:pt x="400795" y="39849"/>
                    <a:pt x="452178" y="63178"/>
                  </a:cubicBezTo>
                  <a:lnTo>
                    <a:pt x="452178" y="78861"/>
                  </a:lnTo>
                  <a:lnTo>
                    <a:pt x="441685" y="105929"/>
                  </a:lnTo>
                  <a:lnTo>
                    <a:pt x="452178" y="136513"/>
                  </a:lnTo>
                  <a:cubicBezTo>
                    <a:pt x="434021" y="155526"/>
                    <a:pt x="414822" y="165032"/>
                    <a:pt x="394581" y="165032"/>
                  </a:cubicBezTo>
                  <a:lnTo>
                    <a:pt x="359532" y="158000"/>
                  </a:lnTo>
                  <a:cubicBezTo>
                    <a:pt x="355662" y="158000"/>
                    <a:pt x="330194" y="172008"/>
                    <a:pt x="283127" y="200025"/>
                  </a:cubicBezTo>
                  <a:lnTo>
                    <a:pt x="279470" y="195792"/>
                  </a:lnTo>
                  <a:lnTo>
                    <a:pt x="235570" y="224744"/>
                  </a:lnTo>
                  <a:cubicBezTo>
                    <a:pt x="130251" y="297320"/>
                    <a:pt x="72675" y="360239"/>
                    <a:pt x="62843" y="413501"/>
                  </a:cubicBezTo>
                  <a:lnTo>
                    <a:pt x="60629" y="415849"/>
                  </a:lnTo>
                  <a:lnTo>
                    <a:pt x="90904" y="403002"/>
                  </a:lnTo>
                  <a:cubicBezTo>
                    <a:pt x="179725" y="363223"/>
                    <a:pt x="224136" y="327673"/>
                    <a:pt x="224136" y="296354"/>
                  </a:cubicBezTo>
                  <a:cubicBezTo>
                    <a:pt x="259706" y="250590"/>
                    <a:pt x="296001" y="227707"/>
                    <a:pt x="333022" y="227707"/>
                  </a:cubicBezTo>
                  <a:lnTo>
                    <a:pt x="441685" y="291387"/>
                  </a:lnTo>
                  <a:lnTo>
                    <a:pt x="441685" y="308521"/>
                  </a:lnTo>
                  <a:lnTo>
                    <a:pt x="431137" y="321860"/>
                  </a:lnTo>
                  <a:lnTo>
                    <a:pt x="434653" y="341003"/>
                  </a:lnTo>
                  <a:cubicBezTo>
                    <a:pt x="389335" y="376722"/>
                    <a:pt x="314977" y="416421"/>
                    <a:pt x="211578" y="460103"/>
                  </a:cubicBezTo>
                  <a:cubicBezTo>
                    <a:pt x="123732" y="681968"/>
                    <a:pt x="70378" y="807746"/>
                    <a:pt x="51514" y="837438"/>
                  </a:cubicBezTo>
                  <a:lnTo>
                    <a:pt x="31478" y="837438"/>
                  </a:lnTo>
                  <a:cubicBezTo>
                    <a:pt x="31478" y="830443"/>
                    <a:pt x="26622" y="826945"/>
                    <a:pt x="16911" y="826945"/>
                  </a:cubicBezTo>
                  <a:lnTo>
                    <a:pt x="0" y="776214"/>
                  </a:lnTo>
                  <a:cubicBezTo>
                    <a:pt x="0" y="734542"/>
                    <a:pt x="37356" y="645208"/>
                    <a:pt x="112068" y="508211"/>
                  </a:cubicBezTo>
                  <a:cubicBezTo>
                    <a:pt x="85763" y="524582"/>
                    <a:pt x="62471" y="532768"/>
                    <a:pt x="42193" y="532768"/>
                  </a:cubicBezTo>
                  <a:cubicBezTo>
                    <a:pt x="30436" y="532768"/>
                    <a:pt x="16372" y="513625"/>
                    <a:pt x="0" y="475339"/>
                  </a:cubicBezTo>
                  <a:cubicBezTo>
                    <a:pt x="0" y="421091"/>
                    <a:pt x="50472" y="343477"/>
                    <a:pt x="151415" y="242497"/>
                  </a:cubicBezTo>
                  <a:cubicBezTo>
                    <a:pt x="167823" y="240153"/>
                    <a:pt x="200230" y="220173"/>
                    <a:pt x="248636" y="182557"/>
                  </a:cubicBezTo>
                  <a:cubicBezTo>
                    <a:pt x="207820" y="182557"/>
                    <a:pt x="184659" y="168660"/>
                    <a:pt x="179152" y="140866"/>
                  </a:cubicBezTo>
                  <a:lnTo>
                    <a:pt x="157554" y="95883"/>
                  </a:lnTo>
                  <a:lnTo>
                    <a:pt x="375103" y="0"/>
                  </a:lnTo>
                  <a:close/>
                </a:path>
              </a:pathLst>
            </a:custGeom>
            <a:solidFill>
              <a:srgbClr val="57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6" name="任意多边形 1185"/>
            <p:cNvSpPr/>
            <p:nvPr/>
          </p:nvSpPr>
          <p:spPr>
            <a:xfrm rot="21376348">
              <a:off x="2389219" y="312133"/>
              <a:ext cx="2406586" cy="1156074"/>
            </a:xfrm>
            <a:custGeom>
              <a:avLst/>
              <a:gdLst>
                <a:gd name="connsiteX0" fmla="*/ 2117392 w 2283842"/>
                <a:gd name="connsiteY0" fmla="*/ 842940 h 1111820"/>
                <a:gd name="connsiteX1" fmla="*/ 2111127 w 2283842"/>
                <a:gd name="connsiteY1" fmla="*/ 889322 h 1111820"/>
                <a:gd name="connsiteX2" fmla="*/ 2136768 w 2283842"/>
                <a:gd name="connsiteY2" fmla="*/ 909020 h 1111820"/>
                <a:gd name="connsiteX3" fmla="*/ 2117392 w 2283842"/>
                <a:gd name="connsiteY3" fmla="*/ 842940 h 1111820"/>
                <a:gd name="connsiteX4" fmla="*/ 891629 w 2283842"/>
                <a:gd name="connsiteY4" fmla="*/ 742950 h 1111820"/>
                <a:gd name="connsiteX5" fmla="*/ 752326 w 2283842"/>
                <a:gd name="connsiteY5" fmla="*/ 830014 h 1111820"/>
                <a:gd name="connsiteX6" fmla="*/ 752326 w 2283842"/>
                <a:gd name="connsiteY6" fmla="*/ 892076 h 1111820"/>
                <a:gd name="connsiteX7" fmla="*/ 758800 w 2283842"/>
                <a:gd name="connsiteY7" fmla="*/ 933896 h 1111820"/>
                <a:gd name="connsiteX8" fmla="*/ 775394 w 2283842"/>
                <a:gd name="connsiteY8" fmla="*/ 933896 h 1111820"/>
                <a:gd name="connsiteX9" fmla="*/ 919907 w 2283842"/>
                <a:gd name="connsiteY9" fmla="*/ 900336 h 1111820"/>
                <a:gd name="connsiteX10" fmla="*/ 919907 w 2283842"/>
                <a:gd name="connsiteY10" fmla="*/ 898773 h 1111820"/>
                <a:gd name="connsiteX11" fmla="*/ 891629 w 2283842"/>
                <a:gd name="connsiteY11" fmla="*/ 742950 h 1111820"/>
                <a:gd name="connsiteX12" fmla="*/ 1487284 w 2283842"/>
                <a:gd name="connsiteY12" fmla="*/ 736823 h 1111820"/>
                <a:gd name="connsiteX13" fmla="*/ 1473275 w 2283842"/>
                <a:gd name="connsiteY13" fmla="*/ 740140 h 1111820"/>
                <a:gd name="connsiteX14" fmla="*/ 1384536 w 2283842"/>
                <a:gd name="connsiteY14" fmla="*/ 788862 h 1111820"/>
                <a:gd name="connsiteX15" fmla="*/ 1383526 w 2283842"/>
                <a:gd name="connsiteY15" fmla="*/ 794151 h 1111820"/>
                <a:gd name="connsiteX16" fmla="*/ 1419485 w 2283842"/>
                <a:gd name="connsiteY16" fmla="*/ 777627 h 1111820"/>
                <a:gd name="connsiteX17" fmla="*/ 1481919 w 2283842"/>
                <a:gd name="connsiteY17" fmla="*/ 741611 h 1111820"/>
                <a:gd name="connsiteX18" fmla="*/ 1487284 w 2283842"/>
                <a:gd name="connsiteY18" fmla="*/ 736823 h 1111820"/>
                <a:gd name="connsiteX19" fmla="*/ 1352996 w 2283842"/>
                <a:gd name="connsiteY19" fmla="*/ 555724 h 1111820"/>
                <a:gd name="connsiteX20" fmla="*/ 1378000 w 2283842"/>
                <a:gd name="connsiteY20" fmla="*/ 555724 h 1111820"/>
                <a:gd name="connsiteX21" fmla="*/ 1368623 w 2283842"/>
                <a:gd name="connsiteY21" fmla="*/ 599108 h 1111820"/>
                <a:gd name="connsiteX22" fmla="*/ 1380298 w 2283842"/>
                <a:gd name="connsiteY22" fmla="*/ 675858 h 1111820"/>
                <a:gd name="connsiteX23" fmla="*/ 1398927 w 2283842"/>
                <a:gd name="connsiteY23" fmla="*/ 663172 h 1111820"/>
                <a:gd name="connsiteX24" fmla="*/ 1617241 w 2283842"/>
                <a:gd name="connsiteY24" fmla="*/ 602382 h 1111820"/>
                <a:gd name="connsiteX25" fmla="*/ 1702222 w 2283842"/>
                <a:gd name="connsiteY25" fmla="*/ 657002 h 1111820"/>
                <a:gd name="connsiteX26" fmla="*/ 1709514 w 2283842"/>
                <a:gd name="connsiteY26" fmla="*/ 671587 h 1111820"/>
                <a:gd name="connsiteX27" fmla="*/ 1709514 w 2283842"/>
                <a:gd name="connsiteY27" fmla="*/ 685591 h 1111820"/>
                <a:gd name="connsiteX28" fmla="*/ 1719225 w 2283842"/>
                <a:gd name="connsiteY28" fmla="*/ 676907 h 1111820"/>
                <a:gd name="connsiteX29" fmla="*/ 1746349 w 2283842"/>
                <a:gd name="connsiteY29" fmla="*/ 635050 h 1111820"/>
                <a:gd name="connsiteX30" fmla="*/ 1788914 w 2283842"/>
                <a:gd name="connsiteY30" fmla="*/ 635050 h 1111820"/>
                <a:gd name="connsiteX31" fmla="*/ 1788914 w 2283842"/>
                <a:gd name="connsiteY31" fmla="*/ 669280 h 1111820"/>
                <a:gd name="connsiteX32" fmla="*/ 1721495 w 2283842"/>
                <a:gd name="connsiteY32" fmla="*/ 770037 h 1111820"/>
                <a:gd name="connsiteX33" fmla="*/ 1675651 w 2283842"/>
                <a:gd name="connsiteY33" fmla="*/ 803151 h 1111820"/>
                <a:gd name="connsiteX34" fmla="*/ 1686148 w 2283842"/>
                <a:gd name="connsiteY34" fmla="*/ 803151 h 1111820"/>
                <a:gd name="connsiteX35" fmla="*/ 1686148 w 2283842"/>
                <a:gd name="connsiteY35" fmla="*/ 828228 h 1111820"/>
                <a:gd name="connsiteX36" fmla="*/ 1409402 w 2283842"/>
                <a:gd name="connsiteY36" fmla="*/ 981075 h 1111820"/>
                <a:gd name="connsiteX37" fmla="*/ 1364419 w 2283842"/>
                <a:gd name="connsiteY37" fmla="*/ 951365 h 1111820"/>
                <a:gd name="connsiteX38" fmla="*/ 1354963 w 2283842"/>
                <a:gd name="connsiteY38" fmla="*/ 931120 h 1111820"/>
                <a:gd name="connsiteX39" fmla="*/ 1343955 w 2283842"/>
                <a:gd name="connsiteY39" fmla="*/ 946454 h 1111820"/>
                <a:gd name="connsiteX40" fmla="*/ 1269950 w 2283842"/>
                <a:gd name="connsiteY40" fmla="*/ 1004441 h 1111820"/>
                <a:gd name="connsiteX41" fmla="*/ 1237357 w 2283842"/>
                <a:gd name="connsiteY41" fmla="*/ 1004441 h 1111820"/>
                <a:gd name="connsiteX42" fmla="*/ 1209303 w 2283842"/>
                <a:gd name="connsiteY42" fmla="*/ 928464 h 1111820"/>
                <a:gd name="connsiteX43" fmla="*/ 1218679 w 2283842"/>
                <a:gd name="connsiteY43" fmla="*/ 851669 h 1111820"/>
                <a:gd name="connsiteX44" fmla="*/ 1209303 w 2283842"/>
                <a:gd name="connsiteY44" fmla="*/ 812527 h 1111820"/>
                <a:gd name="connsiteX45" fmla="*/ 1223367 w 2283842"/>
                <a:gd name="connsiteY45" fmla="*/ 784473 h 1111820"/>
                <a:gd name="connsiteX46" fmla="*/ 1284014 w 2283842"/>
                <a:gd name="connsiteY46" fmla="*/ 644054 h 1111820"/>
                <a:gd name="connsiteX47" fmla="*/ 1352996 w 2283842"/>
                <a:gd name="connsiteY47" fmla="*/ 555724 h 1111820"/>
                <a:gd name="connsiteX48" fmla="*/ 471636 w 2283842"/>
                <a:gd name="connsiteY48" fmla="*/ 511150 h 1111820"/>
                <a:gd name="connsiteX49" fmla="*/ 471636 w 2283842"/>
                <a:gd name="connsiteY49" fmla="*/ 523503 h 1111820"/>
                <a:gd name="connsiteX50" fmla="*/ 486221 w 2283842"/>
                <a:gd name="connsiteY50" fmla="*/ 529233 h 1111820"/>
                <a:gd name="connsiteX51" fmla="*/ 486221 w 2283842"/>
                <a:gd name="connsiteY51" fmla="*/ 513606 h 1111820"/>
                <a:gd name="connsiteX52" fmla="*/ 471636 w 2283842"/>
                <a:gd name="connsiteY52" fmla="*/ 511150 h 1111820"/>
                <a:gd name="connsiteX53" fmla="*/ 2220888 w 2283842"/>
                <a:gd name="connsiteY53" fmla="*/ 121369 h 1111820"/>
                <a:gd name="connsiteX54" fmla="*/ 2283842 w 2283842"/>
                <a:gd name="connsiteY54" fmla="*/ 228079 h 1111820"/>
                <a:gd name="connsiteX55" fmla="*/ 2283842 w 2283842"/>
                <a:gd name="connsiteY55" fmla="*/ 243185 h 1111820"/>
                <a:gd name="connsiteX56" fmla="*/ 2234803 w 2283842"/>
                <a:gd name="connsiteY56" fmla="*/ 308669 h 1111820"/>
                <a:gd name="connsiteX57" fmla="*/ 2152576 w 2283842"/>
                <a:gd name="connsiteY57" fmla="*/ 144140 h 1111820"/>
                <a:gd name="connsiteX58" fmla="*/ 2220888 w 2283842"/>
                <a:gd name="connsiteY58" fmla="*/ 121369 h 1111820"/>
                <a:gd name="connsiteX59" fmla="*/ 1453976 w 2283842"/>
                <a:gd name="connsiteY59" fmla="*/ 112067 h 1111820"/>
                <a:gd name="connsiteX60" fmla="*/ 1571774 w 2283842"/>
                <a:gd name="connsiteY60" fmla="*/ 317450 h 1111820"/>
                <a:gd name="connsiteX61" fmla="*/ 1695896 w 2283842"/>
                <a:gd name="connsiteY61" fmla="*/ 280094 h 1111820"/>
                <a:gd name="connsiteX62" fmla="*/ 1784226 w 2283842"/>
                <a:gd name="connsiteY62" fmla="*/ 351458 h 1111820"/>
                <a:gd name="connsiteX63" fmla="*/ 1770236 w 2283842"/>
                <a:gd name="connsiteY63" fmla="*/ 414114 h 1111820"/>
                <a:gd name="connsiteX64" fmla="*/ 1774924 w 2283842"/>
                <a:gd name="connsiteY64" fmla="*/ 431378 h 1111820"/>
                <a:gd name="connsiteX65" fmla="*/ 1555403 w 2283842"/>
                <a:gd name="connsiteY65" fmla="*/ 472604 h 1111820"/>
                <a:gd name="connsiteX66" fmla="*/ 1451893 w 2283842"/>
                <a:gd name="connsiteY66" fmla="*/ 612204 h 1111820"/>
                <a:gd name="connsiteX67" fmla="*/ 1414760 w 2283842"/>
                <a:gd name="connsiteY67" fmla="*/ 516359 h 1111820"/>
                <a:gd name="connsiteX68" fmla="*/ 1419448 w 2283842"/>
                <a:gd name="connsiteY68" fmla="*/ 431006 h 1111820"/>
                <a:gd name="connsiteX69" fmla="*/ 1414760 w 2283842"/>
                <a:gd name="connsiteY69" fmla="*/ 404664 h 1111820"/>
                <a:gd name="connsiteX70" fmla="*/ 1470794 w 2283842"/>
                <a:gd name="connsiteY70" fmla="*/ 266402 h 1111820"/>
                <a:gd name="connsiteX71" fmla="*/ 1470794 w 2283842"/>
                <a:gd name="connsiteY71" fmla="*/ 210368 h 1111820"/>
                <a:gd name="connsiteX72" fmla="*/ 1405458 w 2283842"/>
                <a:gd name="connsiteY72" fmla="*/ 163934 h 1111820"/>
                <a:gd name="connsiteX73" fmla="*/ 1405458 w 2283842"/>
                <a:gd name="connsiteY73" fmla="*/ 130299 h 1111820"/>
                <a:gd name="connsiteX74" fmla="*/ 1453976 w 2283842"/>
                <a:gd name="connsiteY74" fmla="*/ 112067 h 1111820"/>
                <a:gd name="connsiteX75" fmla="*/ 819671 w 2283842"/>
                <a:gd name="connsiteY75" fmla="*/ 9302 h 1111820"/>
                <a:gd name="connsiteX76" fmla="*/ 906438 w 2283842"/>
                <a:gd name="connsiteY76" fmla="*/ 42267 h 1111820"/>
                <a:gd name="connsiteX77" fmla="*/ 798016 w 2283842"/>
                <a:gd name="connsiteY77" fmla="*/ 295052 h 1111820"/>
                <a:gd name="connsiteX78" fmla="*/ 733499 w 2283842"/>
                <a:gd name="connsiteY78" fmla="*/ 644128 h 1111820"/>
                <a:gd name="connsiteX79" fmla="*/ 744857 w 2283842"/>
                <a:gd name="connsiteY79" fmla="*/ 749642 h 1111820"/>
                <a:gd name="connsiteX80" fmla="*/ 749572 w 2283842"/>
                <a:gd name="connsiteY80" fmla="*/ 744412 h 1111820"/>
                <a:gd name="connsiteX81" fmla="*/ 812527 w 2283842"/>
                <a:gd name="connsiteY81" fmla="*/ 668238 h 1111820"/>
                <a:gd name="connsiteX82" fmla="*/ 798760 w 2283842"/>
                <a:gd name="connsiteY82" fmla="*/ 668238 h 1111820"/>
                <a:gd name="connsiteX83" fmla="*/ 747117 w 2283842"/>
                <a:gd name="connsiteY83" fmla="*/ 570384 h 1111820"/>
                <a:gd name="connsiteX84" fmla="*/ 831205 w 2283842"/>
                <a:gd name="connsiteY84" fmla="*/ 288503 h 1111820"/>
                <a:gd name="connsiteX85" fmla="*/ 871761 w 2283842"/>
                <a:gd name="connsiteY85" fmla="*/ 238050 h 1111820"/>
                <a:gd name="connsiteX86" fmla="*/ 953170 w 2283842"/>
                <a:gd name="connsiteY86" fmla="*/ 297731 h 1111820"/>
                <a:gd name="connsiteX87" fmla="*/ 865781 w 2283842"/>
                <a:gd name="connsiteY87" fmla="*/ 530507 h 1111820"/>
                <a:gd name="connsiteX88" fmla="*/ 865603 w 2283842"/>
                <a:gd name="connsiteY88" fmla="*/ 533132 h 1111820"/>
                <a:gd name="connsiteX89" fmla="*/ 866105 w 2283842"/>
                <a:gd name="connsiteY89" fmla="*/ 532284 h 1111820"/>
                <a:gd name="connsiteX90" fmla="*/ 1004515 w 2283842"/>
                <a:gd name="connsiteY90" fmla="*/ 607219 h 1111820"/>
                <a:gd name="connsiteX91" fmla="*/ 1004515 w 2283842"/>
                <a:gd name="connsiteY91" fmla="*/ 636166 h 1111820"/>
                <a:gd name="connsiteX92" fmla="*/ 925116 w 2283842"/>
                <a:gd name="connsiteY92" fmla="*/ 720254 h 1111820"/>
                <a:gd name="connsiteX93" fmla="*/ 985977 w 2283842"/>
                <a:gd name="connsiteY93" fmla="*/ 815313 h 1111820"/>
                <a:gd name="connsiteX94" fmla="*/ 1032294 w 2283842"/>
                <a:gd name="connsiteY94" fmla="*/ 853725 h 1111820"/>
                <a:gd name="connsiteX95" fmla="*/ 1056754 w 2283842"/>
                <a:gd name="connsiteY95" fmla="*/ 845120 h 1111820"/>
                <a:gd name="connsiteX96" fmla="*/ 1111895 w 2283842"/>
                <a:gd name="connsiteY96" fmla="*/ 908521 h 1111820"/>
                <a:gd name="connsiteX97" fmla="*/ 1111895 w 2283842"/>
                <a:gd name="connsiteY97" fmla="*/ 938808 h 1111820"/>
                <a:gd name="connsiteX98" fmla="*/ 753814 w 2283842"/>
                <a:gd name="connsiteY98" fmla="*/ 1074465 h 1111820"/>
                <a:gd name="connsiteX99" fmla="*/ 655291 w 2283842"/>
                <a:gd name="connsiteY99" fmla="*/ 935051 h 1111820"/>
                <a:gd name="connsiteX100" fmla="*/ 653855 w 2283842"/>
                <a:gd name="connsiteY100" fmla="*/ 895861 h 1111820"/>
                <a:gd name="connsiteX101" fmla="*/ 616372 w 2283842"/>
                <a:gd name="connsiteY101" fmla="*/ 906363 h 1111820"/>
                <a:gd name="connsiteX102" fmla="*/ 653727 w 2283842"/>
                <a:gd name="connsiteY102" fmla="*/ 852636 h 1111820"/>
                <a:gd name="connsiteX103" fmla="*/ 649188 w 2283842"/>
                <a:gd name="connsiteY103" fmla="*/ 825326 h 1111820"/>
                <a:gd name="connsiteX104" fmla="*/ 639738 w 2283842"/>
                <a:gd name="connsiteY104" fmla="*/ 641449 h 1111820"/>
                <a:gd name="connsiteX105" fmla="*/ 739840 w 2283842"/>
                <a:gd name="connsiteY105" fmla="*/ 214500 h 1111820"/>
                <a:gd name="connsiteX106" fmla="*/ 764966 w 2283842"/>
                <a:gd name="connsiteY106" fmla="*/ 161566 h 1111820"/>
                <a:gd name="connsiteX107" fmla="*/ 750217 w 2283842"/>
                <a:gd name="connsiteY107" fmla="*/ 170630 h 1111820"/>
                <a:gd name="connsiteX108" fmla="*/ 640258 w 2283842"/>
                <a:gd name="connsiteY108" fmla="*/ 377874 h 1111820"/>
                <a:gd name="connsiteX109" fmla="*/ 606400 w 2283842"/>
                <a:gd name="connsiteY109" fmla="*/ 702022 h 1111820"/>
                <a:gd name="connsiteX110" fmla="*/ 573956 w 2283842"/>
                <a:gd name="connsiteY110" fmla="*/ 852860 h 1111820"/>
                <a:gd name="connsiteX111" fmla="*/ 535930 w 2283842"/>
                <a:gd name="connsiteY111" fmla="*/ 878383 h 1111820"/>
                <a:gd name="connsiteX112" fmla="*/ 527521 w 2283842"/>
                <a:gd name="connsiteY112" fmla="*/ 873695 h 1111820"/>
                <a:gd name="connsiteX113" fmla="*/ 506834 w 2283842"/>
                <a:gd name="connsiteY113" fmla="*/ 878383 h 1111820"/>
                <a:gd name="connsiteX114" fmla="*/ 448270 w 2283842"/>
                <a:gd name="connsiteY114" fmla="*/ 798686 h 1111820"/>
                <a:gd name="connsiteX115" fmla="*/ 452958 w 2283842"/>
                <a:gd name="connsiteY115" fmla="*/ 784771 h 1111820"/>
                <a:gd name="connsiteX116" fmla="*/ 443582 w 2283842"/>
                <a:gd name="connsiteY116" fmla="*/ 774353 h 1111820"/>
                <a:gd name="connsiteX117" fmla="*/ 448270 w 2283842"/>
                <a:gd name="connsiteY117" fmla="*/ 759842 h 1111820"/>
                <a:gd name="connsiteX118" fmla="*/ 448270 w 2283842"/>
                <a:gd name="connsiteY118" fmla="*/ 759098 h 1111820"/>
                <a:gd name="connsiteX119" fmla="*/ 446433 w 2283842"/>
                <a:gd name="connsiteY119" fmla="*/ 743441 h 1111820"/>
                <a:gd name="connsiteX120" fmla="*/ 442391 w 2283842"/>
                <a:gd name="connsiteY120" fmla="*/ 749833 h 1111820"/>
                <a:gd name="connsiteX121" fmla="*/ 402729 w 2283842"/>
                <a:gd name="connsiteY121" fmla="*/ 794296 h 1111820"/>
                <a:gd name="connsiteX122" fmla="*/ 376535 w 2283842"/>
                <a:gd name="connsiteY122" fmla="*/ 794296 h 1111820"/>
                <a:gd name="connsiteX123" fmla="*/ 317525 w 2283842"/>
                <a:gd name="connsiteY123" fmla="*/ 685205 h 1111820"/>
                <a:gd name="connsiteX124" fmla="*/ 406375 w 2283842"/>
                <a:gd name="connsiteY124" fmla="*/ 526256 h 1111820"/>
                <a:gd name="connsiteX125" fmla="*/ 424904 w 2283842"/>
                <a:gd name="connsiteY125" fmla="*/ 490761 h 1111820"/>
                <a:gd name="connsiteX126" fmla="*/ 432197 w 2283842"/>
                <a:gd name="connsiteY126" fmla="*/ 490761 h 1111820"/>
                <a:gd name="connsiteX127" fmla="*/ 365968 w 2283842"/>
                <a:gd name="connsiteY127" fmla="*/ 472083 h 1111820"/>
                <a:gd name="connsiteX128" fmla="*/ 341412 w 2283842"/>
                <a:gd name="connsiteY128" fmla="*/ 586680 h 1111820"/>
                <a:gd name="connsiteX129" fmla="*/ 346100 w 2283842"/>
                <a:gd name="connsiteY129" fmla="*/ 590773 h 1111820"/>
                <a:gd name="connsiteX130" fmla="*/ 346100 w 2283842"/>
                <a:gd name="connsiteY130" fmla="*/ 597917 h 1111820"/>
                <a:gd name="connsiteX131" fmla="*/ 299442 w 2283842"/>
                <a:gd name="connsiteY131" fmla="*/ 691158 h 1111820"/>
                <a:gd name="connsiteX132" fmla="*/ 327422 w 2283842"/>
                <a:gd name="connsiteY132" fmla="*/ 916037 h 1111820"/>
                <a:gd name="connsiteX133" fmla="*/ 215056 w 2283842"/>
                <a:gd name="connsiteY133" fmla="*/ 1027807 h 1111820"/>
                <a:gd name="connsiteX134" fmla="*/ 203001 w 2283842"/>
                <a:gd name="connsiteY134" fmla="*/ 1027807 h 1111820"/>
                <a:gd name="connsiteX135" fmla="*/ 96813 w 2283842"/>
                <a:gd name="connsiteY135" fmla="*/ 878383 h 1111820"/>
                <a:gd name="connsiteX136" fmla="*/ 23366 w 2283842"/>
                <a:gd name="connsiteY136" fmla="*/ 892373 h 1111820"/>
                <a:gd name="connsiteX137" fmla="*/ 12725 w 2283842"/>
                <a:gd name="connsiteY137" fmla="*/ 878383 h 1111820"/>
                <a:gd name="connsiteX138" fmla="*/ 0 w 2283842"/>
                <a:gd name="connsiteY138" fmla="*/ 865659 h 1111820"/>
                <a:gd name="connsiteX139" fmla="*/ 0 w 2283842"/>
                <a:gd name="connsiteY139" fmla="*/ 839837 h 1111820"/>
                <a:gd name="connsiteX140" fmla="*/ 18678 w 2283842"/>
                <a:gd name="connsiteY140" fmla="*/ 761628 h 1111820"/>
                <a:gd name="connsiteX141" fmla="*/ 4688 w 2283842"/>
                <a:gd name="connsiteY141" fmla="*/ 744438 h 1111820"/>
                <a:gd name="connsiteX142" fmla="*/ 37505 w 2283842"/>
                <a:gd name="connsiteY142" fmla="*/ 709687 h 1111820"/>
                <a:gd name="connsiteX143" fmla="*/ 38517 w 2283842"/>
                <a:gd name="connsiteY143" fmla="*/ 711139 h 1111820"/>
                <a:gd name="connsiteX144" fmla="*/ 70197 w 2283842"/>
                <a:gd name="connsiteY144" fmla="*/ 693913 h 1111820"/>
                <a:gd name="connsiteX145" fmla="*/ 177477 w 2283842"/>
                <a:gd name="connsiteY145" fmla="*/ 573211 h 1111820"/>
                <a:gd name="connsiteX146" fmla="*/ 196155 w 2283842"/>
                <a:gd name="connsiteY146" fmla="*/ 458391 h 1111820"/>
                <a:gd name="connsiteX147" fmla="*/ 135433 w 2283842"/>
                <a:gd name="connsiteY147" fmla="*/ 398710 h 1111820"/>
                <a:gd name="connsiteX148" fmla="*/ 210740 w 2283842"/>
                <a:gd name="connsiteY148" fmla="*/ 315069 h 1111820"/>
                <a:gd name="connsiteX149" fmla="*/ 256803 w 2283842"/>
                <a:gd name="connsiteY149" fmla="*/ 220340 h 1111820"/>
                <a:gd name="connsiteX150" fmla="*/ 247501 w 2283842"/>
                <a:gd name="connsiteY150" fmla="*/ 153665 h 1111820"/>
                <a:gd name="connsiteX151" fmla="*/ 256208 w 2283842"/>
                <a:gd name="connsiteY151" fmla="*/ 135433 h 1111820"/>
                <a:gd name="connsiteX152" fmla="*/ 295275 w 2283842"/>
                <a:gd name="connsiteY152" fmla="*/ 135433 h 1111820"/>
                <a:gd name="connsiteX153" fmla="*/ 296391 w 2283842"/>
                <a:gd name="connsiteY153" fmla="*/ 140047 h 1111820"/>
                <a:gd name="connsiteX154" fmla="*/ 298847 w 2283842"/>
                <a:gd name="connsiteY154" fmla="*/ 126132 h 1111820"/>
                <a:gd name="connsiteX155" fmla="*/ 406822 w 2283842"/>
                <a:gd name="connsiteY155" fmla="*/ 177626 h 1111820"/>
                <a:gd name="connsiteX156" fmla="*/ 363959 w 2283842"/>
                <a:gd name="connsiteY156" fmla="*/ 219968 h 1111820"/>
                <a:gd name="connsiteX157" fmla="*/ 360090 w 2283842"/>
                <a:gd name="connsiteY157" fmla="*/ 226070 h 1111820"/>
                <a:gd name="connsiteX158" fmla="*/ 411510 w 2283842"/>
                <a:gd name="connsiteY158" fmla="*/ 319608 h 1111820"/>
                <a:gd name="connsiteX159" fmla="*/ 411510 w 2283842"/>
                <a:gd name="connsiteY159" fmla="*/ 348258 h 1111820"/>
                <a:gd name="connsiteX160" fmla="*/ 382190 w 2283842"/>
                <a:gd name="connsiteY160" fmla="*/ 397706 h 1111820"/>
                <a:gd name="connsiteX161" fmla="*/ 373249 w 2283842"/>
                <a:gd name="connsiteY161" fmla="*/ 407104 h 1111820"/>
                <a:gd name="connsiteX162" fmla="*/ 398249 w 2283842"/>
                <a:gd name="connsiteY162" fmla="*/ 398205 h 1111820"/>
                <a:gd name="connsiteX163" fmla="*/ 430113 w 2283842"/>
                <a:gd name="connsiteY163" fmla="*/ 389260 h 1111820"/>
                <a:gd name="connsiteX164" fmla="*/ 451098 w 2283842"/>
                <a:gd name="connsiteY164" fmla="*/ 364182 h 1111820"/>
                <a:gd name="connsiteX165" fmla="*/ 540172 w 2283842"/>
                <a:gd name="connsiteY165" fmla="*/ 373484 h 1111820"/>
                <a:gd name="connsiteX166" fmla="*/ 599480 w 2283842"/>
                <a:gd name="connsiteY166" fmla="*/ 224061 h 1111820"/>
                <a:gd name="connsiteX167" fmla="*/ 631106 w 2283842"/>
                <a:gd name="connsiteY167" fmla="*/ 228749 h 1111820"/>
                <a:gd name="connsiteX168" fmla="*/ 819671 w 2283842"/>
                <a:gd name="connsiteY168" fmla="*/ 9302 h 1111820"/>
                <a:gd name="connsiteX169" fmla="*/ 1804541 w 2283842"/>
                <a:gd name="connsiteY169" fmla="*/ 0 h 1111820"/>
                <a:gd name="connsiteX170" fmla="*/ 1933203 w 2283842"/>
                <a:gd name="connsiteY170" fmla="*/ 235000 h 1111820"/>
                <a:gd name="connsiteX171" fmla="*/ 1946388 w 2283842"/>
                <a:gd name="connsiteY171" fmla="*/ 354336 h 1111820"/>
                <a:gd name="connsiteX172" fmla="*/ 1961564 w 2283842"/>
                <a:gd name="connsiteY172" fmla="*/ 352081 h 1111820"/>
                <a:gd name="connsiteX173" fmla="*/ 2031132 w 2283842"/>
                <a:gd name="connsiteY173" fmla="*/ 310083 h 1111820"/>
                <a:gd name="connsiteX174" fmla="*/ 1979786 w 2283842"/>
                <a:gd name="connsiteY174" fmla="*/ 276597 h 1111820"/>
                <a:gd name="connsiteX175" fmla="*/ 1979786 w 2283842"/>
                <a:gd name="connsiteY175" fmla="*/ 242813 h 1111820"/>
                <a:gd name="connsiteX176" fmla="*/ 2012305 w 2283842"/>
                <a:gd name="connsiteY176" fmla="*/ 242813 h 1111820"/>
                <a:gd name="connsiteX177" fmla="*/ 2111127 w 2283842"/>
                <a:gd name="connsiteY177" fmla="*/ 345728 h 1111820"/>
                <a:gd name="connsiteX178" fmla="*/ 1957015 w 2283842"/>
                <a:gd name="connsiteY178" fmla="*/ 413965 h 1111820"/>
                <a:gd name="connsiteX179" fmla="*/ 2018826 w 2283842"/>
                <a:gd name="connsiteY179" fmla="*/ 708422 h 1111820"/>
                <a:gd name="connsiteX180" fmla="*/ 2029576 w 2283842"/>
                <a:gd name="connsiteY180" fmla="*/ 741484 h 1111820"/>
                <a:gd name="connsiteX181" fmla="*/ 2031132 w 2283842"/>
                <a:gd name="connsiteY181" fmla="*/ 732904 h 1111820"/>
                <a:gd name="connsiteX182" fmla="*/ 2031132 w 2283842"/>
                <a:gd name="connsiteY182" fmla="*/ 674638 h 1111820"/>
                <a:gd name="connsiteX183" fmla="*/ 2035820 w 2283842"/>
                <a:gd name="connsiteY183" fmla="*/ 670694 h 1111820"/>
                <a:gd name="connsiteX184" fmla="*/ 2031132 w 2283842"/>
                <a:gd name="connsiteY184" fmla="*/ 650007 h 1111820"/>
                <a:gd name="connsiteX185" fmla="*/ 2035820 w 2283842"/>
                <a:gd name="connsiteY185" fmla="*/ 613246 h 1111820"/>
                <a:gd name="connsiteX186" fmla="*/ 2007840 w 2283842"/>
                <a:gd name="connsiteY186" fmla="*/ 492100 h 1111820"/>
                <a:gd name="connsiteX187" fmla="*/ 2040582 w 2283842"/>
                <a:gd name="connsiteY187" fmla="*/ 471636 h 1111820"/>
                <a:gd name="connsiteX188" fmla="*/ 2068785 w 2283842"/>
                <a:gd name="connsiteY188" fmla="*/ 471636 h 1111820"/>
                <a:gd name="connsiteX189" fmla="*/ 2129507 w 2283842"/>
                <a:gd name="connsiteY189" fmla="*/ 758800 h 1111820"/>
                <a:gd name="connsiteX190" fmla="*/ 2229743 w 2283842"/>
                <a:gd name="connsiteY190" fmla="*/ 980628 h 1111820"/>
                <a:gd name="connsiteX191" fmla="*/ 2260550 w 2283842"/>
                <a:gd name="connsiteY191" fmla="*/ 1036513 h 1111820"/>
                <a:gd name="connsiteX192" fmla="*/ 2255862 w 2283842"/>
                <a:gd name="connsiteY192" fmla="*/ 1042690 h 1111820"/>
                <a:gd name="connsiteX193" fmla="*/ 2241347 w 2283842"/>
                <a:gd name="connsiteY193" fmla="*/ 842690 h 1111820"/>
                <a:gd name="connsiteX194" fmla="*/ 2269852 w 2283842"/>
                <a:gd name="connsiteY194" fmla="*/ 1092696 h 1111820"/>
                <a:gd name="connsiteX195" fmla="*/ 2252290 w 2283842"/>
                <a:gd name="connsiteY195" fmla="*/ 1111820 h 1111820"/>
                <a:gd name="connsiteX196" fmla="*/ 2074762 w 2283842"/>
                <a:gd name="connsiteY196" fmla="*/ 1018897 h 1111820"/>
                <a:gd name="connsiteX197" fmla="*/ 2040174 w 2283842"/>
                <a:gd name="connsiteY197" fmla="*/ 990785 h 1111820"/>
                <a:gd name="connsiteX198" fmla="*/ 2015316 w 2283842"/>
                <a:gd name="connsiteY198" fmla="*/ 1007962 h 1111820"/>
                <a:gd name="connsiteX199" fmla="*/ 1856556 w 2283842"/>
                <a:gd name="connsiteY199" fmla="*/ 1065163 h 1111820"/>
                <a:gd name="connsiteX200" fmla="*/ 1821061 w 2283842"/>
                <a:gd name="connsiteY200" fmla="*/ 988740 h 1111820"/>
                <a:gd name="connsiteX201" fmla="*/ 1829618 w 2283842"/>
                <a:gd name="connsiteY201" fmla="*/ 971252 h 1111820"/>
                <a:gd name="connsiteX202" fmla="*/ 1852240 w 2283842"/>
                <a:gd name="connsiteY202" fmla="*/ 971252 h 1111820"/>
                <a:gd name="connsiteX203" fmla="*/ 1884759 w 2283842"/>
                <a:gd name="connsiteY203" fmla="*/ 980554 h 1111820"/>
                <a:gd name="connsiteX204" fmla="*/ 1970484 w 2283842"/>
                <a:gd name="connsiteY204" fmla="*/ 893564 h 1111820"/>
                <a:gd name="connsiteX205" fmla="*/ 1872406 w 2283842"/>
                <a:gd name="connsiteY205" fmla="*/ 543892 h 1111820"/>
                <a:gd name="connsiteX206" fmla="*/ 1855514 w 2283842"/>
                <a:gd name="connsiteY206" fmla="*/ 416049 h 1111820"/>
                <a:gd name="connsiteX207" fmla="*/ 1822772 w 2283842"/>
                <a:gd name="connsiteY207" fmla="*/ 420737 h 1111820"/>
                <a:gd name="connsiteX208" fmla="*/ 1788319 w 2283842"/>
                <a:gd name="connsiteY208" fmla="*/ 420737 h 1111820"/>
                <a:gd name="connsiteX209" fmla="*/ 1788319 w 2283842"/>
                <a:gd name="connsiteY209" fmla="*/ 382935 h 1111820"/>
                <a:gd name="connsiteX210" fmla="*/ 1853729 w 2283842"/>
                <a:gd name="connsiteY210" fmla="*/ 374451 h 1111820"/>
                <a:gd name="connsiteX211" fmla="*/ 1813545 w 2283842"/>
                <a:gd name="connsiteY211" fmla="*/ 61168 h 1111820"/>
                <a:gd name="connsiteX212" fmla="*/ 1783631 w 2283842"/>
                <a:gd name="connsiteY212" fmla="*/ 65856 h 1111820"/>
                <a:gd name="connsiteX213" fmla="*/ 1769641 w 2283842"/>
                <a:gd name="connsiteY213" fmla="*/ 53132 h 1111820"/>
                <a:gd name="connsiteX214" fmla="*/ 1769641 w 2283842"/>
                <a:gd name="connsiteY214" fmla="*/ 34900 h 1111820"/>
                <a:gd name="connsiteX215" fmla="*/ 1804541 w 2283842"/>
                <a:gd name="connsiteY215" fmla="*/ 0 h 111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2283842" h="1111820">
                  <a:moveTo>
                    <a:pt x="2117392" y="842940"/>
                  </a:moveTo>
                  <a:lnTo>
                    <a:pt x="2111127" y="889322"/>
                  </a:lnTo>
                  <a:lnTo>
                    <a:pt x="2136768" y="909020"/>
                  </a:lnTo>
                  <a:lnTo>
                    <a:pt x="2117392" y="842940"/>
                  </a:lnTo>
                  <a:close/>
                  <a:moveTo>
                    <a:pt x="891629" y="742950"/>
                  </a:moveTo>
                  <a:lnTo>
                    <a:pt x="752326" y="830014"/>
                  </a:lnTo>
                  <a:lnTo>
                    <a:pt x="752326" y="892076"/>
                  </a:lnTo>
                  <a:cubicBezTo>
                    <a:pt x="752326" y="918865"/>
                    <a:pt x="754484" y="932805"/>
                    <a:pt x="758800" y="933896"/>
                  </a:cubicBezTo>
                  <a:lnTo>
                    <a:pt x="775394" y="933896"/>
                  </a:lnTo>
                  <a:cubicBezTo>
                    <a:pt x="804614" y="933896"/>
                    <a:pt x="852785" y="922709"/>
                    <a:pt x="919907" y="900336"/>
                  </a:cubicBezTo>
                  <a:lnTo>
                    <a:pt x="919907" y="898773"/>
                  </a:lnTo>
                  <a:cubicBezTo>
                    <a:pt x="905470" y="794891"/>
                    <a:pt x="896044" y="742950"/>
                    <a:pt x="891629" y="742950"/>
                  </a:cubicBezTo>
                  <a:close/>
                  <a:moveTo>
                    <a:pt x="1487284" y="736823"/>
                  </a:moveTo>
                  <a:lnTo>
                    <a:pt x="1473275" y="740140"/>
                  </a:lnTo>
                  <a:cubicBezTo>
                    <a:pt x="1421511" y="753716"/>
                    <a:pt x="1391931" y="769956"/>
                    <a:pt x="1384536" y="788862"/>
                  </a:cubicBezTo>
                  <a:lnTo>
                    <a:pt x="1383526" y="794151"/>
                  </a:lnTo>
                  <a:lnTo>
                    <a:pt x="1419485" y="777627"/>
                  </a:lnTo>
                  <a:cubicBezTo>
                    <a:pt x="1446646" y="764332"/>
                    <a:pt x="1467458" y="752326"/>
                    <a:pt x="1481919" y="741611"/>
                  </a:cubicBezTo>
                  <a:lnTo>
                    <a:pt x="1487284" y="736823"/>
                  </a:lnTo>
                  <a:close/>
                  <a:moveTo>
                    <a:pt x="1352996" y="555724"/>
                  </a:moveTo>
                  <a:lnTo>
                    <a:pt x="1378000" y="555724"/>
                  </a:lnTo>
                  <a:lnTo>
                    <a:pt x="1368623" y="599108"/>
                  </a:lnTo>
                  <a:lnTo>
                    <a:pt x="1380298" y="675858"/>
                  </a:lnTo>
                  <a:lnTo>
                    <a:pt x="1398927" y="663172"/>
                  </a:lnTo>
                  <a:cubicBezTo>
                    <a:pt x="1463817" y="622645"/>
                    <a:pt x="1536588" y="602382"/>
                    <a:pt x="1617241" y="602382"/>
                  </a:cubicBezTo>
                  <a:cubicBezTo>
                    <a:pt x="1624335" y="620241"/>
                    <a:pt x="1652662" y="638448"/>
                    <a:pt x="1702222" y="657002"/>
                  </a:cubicBezTo>
                  <a:lnTo>
                    <a:pt x="1709514" y="671587"/>
                  </a:lnTo>
                  <a:lnTo>
                    <a:pt x="1709514" y="685591"/>
                  </a:lnTo>
                  <a:lnTo>
                    <a:pt x="1719225" y="676907"/>
                  </a:lnTo>
                  <a:cubicBezTo>
                    <a:pt x="1737308" y="659271"/>
                    <a:pt x="1746349" y="645319"/>
                    <a:pt x="1746349" y="635050"/>
                  </a:cubicBezTo>
                  <a:lnTo>
                    <a:pt x="1788914" y="635050"/>
                  </a:lnTo>
                  <a:lnTo>
                    <a:pt x="1788914" y="669280"/>
                  </a:lnTo>
                  <a:cubicBezTo>
                    <a:pt x="1753542" y="704701"/>
                    <a:pt x="1731069" y="738287"/>
                    <a:pt x="1721495" y="770037"/>
                  </a:cubicBezTo>
                  <a:lnTo>
                    <a:pt x="1675651" y="803151"/>
                  </a:lnTo>
                  <a:lnTo>
                    <a:pt x="1686148" y="803151"/>
                  </a:lnTo>
                  <a:lnTo>
                    <a:pt x="1686148" y="828228"/>
                  </a:lnTo>
                  <a:cubicBezTo>
                    <a:pt x="1600374" y="910729"/>
                    <a:pt x="1508125" y="961678"/>
                    <a:pt x="1409402" y="981075"/>
                  </a:cubicBezTo>
                  <a:cubicBezTo>
                    <a:pt x="1389410" y="975271"/>
                    <a:pt x="1374415" y="965367"/>
                    <a:pt x="1364419" y="951365"/>
                  </a:cubicBezTo>
                  <a:lnTo>
                    <a:pt x="1354963" y="931120"/>
                  </a:lnTo>
                  <a:lnTo>
                    <a:pt x="1343955" y="946454"/>
                  </a:lnTo>
                  <a:cubicBezTo>
                    <a:pt x="1327510" y="964350"/>
                    <a:pt x="1302841" y="983679"/>
                    <a:pt x="1269950" y="1004441"/>
                  </a:cubicBezTo>
                  <a:lnTo>
                    <a:pt x="1237357" y="1004441"/>
                  </a:lnTo>
                  <a:cubicBezTo>
                    <a:pt x="1237357" y="982464"/>
                    <a:pt x="1228006" y="957138"/>
                    <a:pt x="1209303" y="928464"/>
                  </a:cubicBezTo>
                  <a:lnTo>
                    <a:pt x="1218679" y="851669"/>
                  </a:lnTo>
                  <a:lnTo>
                    <a:pt x="1209303" y="812527"/>
                  </a:lnTo>
                  <a:cubicBezTo>
                    <a:pt x="1218679" y="812527"/>
                    <a:pt x="1223367" y="803176"/>
                    <a:pt x="1223367" y="784473"/>
                  </a:cubicBezTo>
                  <a:cubicBezTo>
                    <a:pt x="1249114" y="784473"/>
                    <a:pt x="1269330" y="737667"/>
                    <a:pt x="1284014" y="644054"/>
                  </a:cubicBezTo>
                  <a:cubicBezTo>
                    <a:pt x="1304454" y="589334"/>
                    <a:pt x="1327448" y="559891"/>
                    <a:pt x="1352996" y="555724"/>
                  </a:cubicBezTo>
                  <a:close/>
                  <a:moveTo>
                    <a:pt x="471636" y="511150"/>
                  </a:moveTo>
                  <a:lnTo>
                    <a:pt x="471636" y="523503"/>
                  </a:lnTo>
                  <a:lnTo>
                    <a:pt x="486221" y="529233"/>
                  </a:lnTo>
                  <a:lnTo>
                    <a:pt x="486221" y="513606"/>
                  </a:lnTo>
                  <a:lnTo>
                    <a:pt x="471636" y="511150"/>
                  </a:lnTo>
                  <a:close/>
                  <a:moveTo>
                    <a:pt x="2220888" y="121369"/>
                  </a:moveTo>
                  <a:lnTo>
                    <a:pt x="2283842" y="228079"/>
                  </a:lnTo>
                  <a:lnTo>
                    <a:pt x="2283842" y="243185"/>
                  </a:lnTo>
                  <a:lnTo>
                    <a:pt x="2234803" y="308669"/>
                  </a:lnTo>
                  <a:cubicBezTo>
                    <a:pt x="2207022" y="308669"/>
                    <a:pt x="2179612" y="253826"/>
                    <a:pt x="2152576" y="144140"/>
                  </a:cubicBezTo>
                  <a:lnTo>
                    <a:pt x="2220888" y="121369"/>
                  </a:lnTo>
                  <a:close/>
                  <a:moveTo>
                    <a:pt x="1453976" y="112067"/>
                  </a:moveTo>
                  <a:cubicBezTo>
                    <a:pt x="1508050" y="112067"/>
                    <a:pt x="1547316" y="180528"/>
                    <a:pt x="1571774" y="317450"/>
                  </a:cubicBezTo>
                  <a:lnTo>
                    <a:pt x="1695896" y="280094"/>
                  </a:lnTo>
                  <a:cubicBezTo>
                    <a:pt x="1754783" y="304800"/>
                    <a:pt x="1784226" y="328588"/>
                    <a:pt x="1784226" y="351458"/>
                  </a:cubicBezTo>
                  <a:lnTo>
                    <a:pt x="1770236" y="414114"/>
                  </a:lnTo>
                  <a:lnTo>
                    <a:pt x="1774924" y="431378"/>
                  </a:lnTo>
                  <a:cubicBezTo>
                    <a:pt x="1628576" y="451272"/>
                    <a:pt x="1555403" y="465013"/>
                    <a:pt x="1555403" y="472604"/>
                  </a:cubicBezTo>
                  <a:cubicBezTo>
                    <a:pt x="1541611" y="565671"/>
                    <a:pt x="1507108" y="612204"/>
                    <a:pt x="1451893" y="612204"/>
                  </a:cubicBezTo>
                  <a:lnTo>
                    <a:pt x="1414760" y="516359"/>
                  </a:lnTo>
                  <a:lnTo>
                    <a:pt x="1419448" y="431006"/>
                  </a:lnTo>
                  <a:lnTo>
                    <a:pt x="1414760" y="404664"/>
                  </a:lnTo>
                  <a:cubicBezTo>
                    <a:pt x="1452116" y="363686"/>
                    <a:pt x="1470794" y="317599"/>
                    <a:pt x="1470794" y="266402"/>
                  </a:cubicBezTo>
                  <a:lnTo>
                    <a:pt x="1470794" y="210368"/>
                  </a:lnTo>
                  <a:cubicBezTo>
                    <a:pt x="1470794" y="179412"/>
                    <a:pt x="1449015" y="163934"/>
                    <a:pt x="1405458" y="163934"/>
                  </a:cubicBezTo>
                  <a:lnTo>
                    <a:pt x="1405458" y="130299"/>
                  </a:lnTo>
                  <a:lnTo>
                    <a:pt x="1453976" y="112067"/>
                  </a:lnTo>
                  <a:close/>
                  <a:moveTo>
                    <a:pt x="819671" y="9302"/>
                  </a:moveTo>
                  <a:cubicBezTo>
                    <a:pt x="877515" y="16297"/>
                    <a:pt x="906438" y="27285"/>
                    <a:pt x="906438" y="42267"/>
                  </a:cubicBezTo>
                  <a:cubicBezTo>
                    <a:pt x="906438" y="66278"/>
                    <a:pt x="870297" y="150540"/>
                    <a:pt x="798016" y="295052"/>
                  </a:cubicBezTo>
                  <a:cubicBezTo>
                    <a:pt x="761107" y="418033"/>
                    <a:pt x="739601" y="534392"/>
                    <a:pt x="733499" y="644128"/>
                  </a:cubicBezTo>
                  <a:lnTo>
                    <a:pt x="744857" y="749642"/>
                  </a:lnTo>
                  <a:lnTo>
                    <a:pt x="749572" y="744412"/>
                  </a:lnTo>
                  <a:cubicBezTo>
                    <a:pt x="791542" y="697579"/>
                    <a:pt x="812527" y="672188"/>
                    <a:pt x="812527" y="668238"/>
                  </a:cubicBezTo>
                  <a:lnTo>
                    <a:pt x="798760" y="668238"/>
                  </a:lnTo>
                  <a:cubicBezTo>
                    <a:pt x="774948" y="668238"/>
                    <a:pt x="757734" y="635620"/>
                    <a:pt x="747117" y="570384"/>
                  </a:cubicBezTo>
                  <a:cubicBezTo>
                    <a:pt x="762694" y="476076"/>
                    <a:pt x="790724" y="382116"/>
                    <a:pt x="831205" y="288503"/>
                  </a:cubicBezTo>
                  <a:cubicBezTo>
                    <a:pt x="831205" y="266824"/>
                    <a:pt x="844724" y="250006"/>
                    <a:pt x="871761" y="238050"/>
                  </a:cubicBezTo>
                  <a:cubicBezTo>
                    <a:pt x="926033" y="248766"/>
                    <a:pt x="953170" y="268659"/>
                    <a:pt x="953170" y="297731"/>
                  </a:cubicBezTo>
                  <a:cubicBezTo>
                    <a:pt x="901384" y="401303"/>
                    <a:pt x="872254" y="478895"/>
                    <a:pt x="865781" y="530507"/>
                  </a:cubicBezTo>
                  <a:cubicBezTo>
                    <a:pt x="865722" y="531382"/>
                    <a:pt x="865662" y="532257"/>
                    <a:pt x="865603" y="533132"/>
                  </a:cubicBezTo>
                  <a:lnTo>
                    <a:pt x="866105" y="532284"/>
                  </a:lnTo>
                  <a:cubicBezTo>
                    <a:pt x="958379" y="559470"/>
                    <a:pt x="1004515" y="584448"/>
                    <a:pt x="1004515" y="607219"/>
                  </a:cubicBezTo>
                  <a:lnTo>
                    <a:pt x="1004515" y="636166"/>
                  </a:lnTo>
                  <a:lnTo>
                    <a:pt x="925116" y="720254"/>
                  </a:lnTo>
                  <a:cubicBezTo>
                    <a:pt x="925116" y="746261"/>
                    <a:pt x="945403" y="777948"/>
                    <a:pt x="985977" y="815313"/>
                  </a:cubicBezTo>
                  <a:lnTo>
                    <a:pt x="1032294" y="853725"/>
                  </a:lnTo>
                  <a:lnTo>
                    <a:pt x="1056754" y="845120"/>
                  </a:lnTo>
                  <a:lnTo>
                    <a:pt x="1111895" y="908521"/>
                  </a:lnTo>
                  <a:lnTo>
                    <a:pt x="1111895" y="938808"/>
                  </a:lnTo>
                  <a:cubicBezTo>
                    <a:pt x="1111895" y="977652"/>
                    <a:pt x="992535" y="1022871"/>
                    <a:pt x="753814" y="1074465"/>
                  </a:cubicBezTo>
                  <a:cubicBezTo>
                    <a:pt x="695430" y="1074465"/>
                    <a:pt x="662589" y="1027993"/>
                    <a:pt x="655291" y="935051"/>
                  </a:cubicBezTo>
                  <a:cubicBezTo>
                    <a:pt x="654812" y="921988"/>
                    <a:pt x="654334" y="908924"/>
                    <a:pt x="653855" y="895861"/>
                  </a:cubicBezTo>
                  <a:lnTo>
                    <a:pt x="616372" y="906363"/>
                  </a:lnTo>
                  <a:lnTo>
                    <a:pt x="653727" y="852636"/>
                  </a:lnTo>
                  <a:lnTo>
                    <a:pt x="649188" y="825326"/>
                  </a:lnTo>
                  <a:lnTo>
                    <a:pt x="639738" y="641449"/>
                  </a:lnTo>
                  <a:cubicBezTo>
                    <a:pt x="639738" y="506406"/>
                    <a:pt x="673105" y="364090"/>
                    <a:pt x="739840" y="214500"/>
                  </a:cubicBezTo>
                  <a:lnTo>
                    <a:pt x="764966" y="161566"/>
                  </a:lnTo>
                  <a:lnTo>
                    <a:pt x="750217" y="170630"/>
                  </a:lnTo>
                  <a:cubicBezTo>
                    <a:pt x="676911" y="221499"/>
                    <a:pt x="640258" y="290581"/>
                    <a:pt x="640258" y="377874"/>
                  </a:cubicBezTo>
                  <a:lnTo>
                    <a:pt x="606400" y="702022"/>
                  </a:lnTo>
                  <a:cubicBezTo>
                    <a:pt x="596974" y="705197"/>
                    <a:pt x="586160" y="755476"/>
                    <a:pt x="573956" y="852860"/>
                  </a:cubicBezTo>
                  <a:lnTo>
                    <a:pt x="535930" y="878383"/>
                  </a:lnTo>
                  <a:lnTo>
                    <a:pt x="527521" y="873695"/>
                  </a:lnTo>
                  <a:lnTo>
                    <a:pt x="506834" y="878383"/>
                  </a:lnTo>
                  <a:cubicBezTo>
                    <a:pt x="475183" y="878383"/>
                    <a:pt x="455662" y="851818"/>
                    <a:pt x="448270" y="798686"/>
                  </a:cubicBezTo>
                  <a:lnTo>
                    <a:pt x="452958" y="784771"/>
                  </a:lnTo>
                  <a:lnTo>
                    <a:pt x="443582" y="774353"/>
                  </a:lnTo>
                  <a:lnTo>
                    <a:pt x="448270" y="759842"/>
                  </a:lnTo>
                  <a:lnTo>
                    <a:pt x="448270" y="759098"/>
                  </a:lnTo>
                  <a:lnTo>
                    <a:pt x="446433" y="743441"/>
                  </a:lnTo>
                  <a:lnTo>
                    <a:pt x="442391" y="749833"/>
                  </a:lnTo>
                  <a:cubicBezTo>
                    <a:pt x="430287" y="766949"/>
                    <a:pt x="417066" y="781769"/>
                    <a:pt x="402729" y="794296"/>
                  </a:cubicBezTo>
                  <a:lnTo>
                    <a:pt x="376535" y="794296"/>
                  </a:lnTo>
                  <a:cubicBezTo>
                    <a:pt x="337195" y="751384"/>
                    <a:pt x="317525" y="715020"/>
                    <a:pt x="317525" y="685205"/>
                  </a:cubicBezTo>
                  <a:lnTo>
                    <a:pt x="406375" y="526256"/>
                  </a:lnTo>
                  <a:lnTo>
                    <a:pt x="424904" y="490761"/>
                  </a:lnTo>
                  <a:lnTo>
                    <a:pt x="432197" y="490761"/>
                  </a:lnTo>
                  <a:lnTo>
                    <a:pt x="365968" y="472083"/>
                  </a:lnTo>
                  <a:lnTo>
                    <a:pt x="341412" y="586680"/>
                  </a:lnTo>
                  <a:lnTo>
                    <a:pt x="346100" y="590773"/>
                  </a:lnTo>
                  <a:lnTo>
                    <a:pt x="346100" y="597917"/>
                  </a:lnTo>
                  <a:cubicBezTo>
                    <a:pt x="346100" y="623118"/>
                    <a:pt x="330547" y="654199"/>
                    <a:pt x="299442" y="691158"/>
                  </a:cubicBezTo>
                  <a:lnTo>
                    <a:pt x="327422" y="916037"/>
                  </a:lnTo>
                  <a:cubicBezTo>
                    <a:pt x="327422" y="990550"/>
                    <a:pt x="289967" y="1027807"/>
                    <a:pt x="215056" y="1027807"/>
                  </a:cubicBezTo>
                  <a:lnTo>
                    <a:pt x="203001" y="1027807"/>
                  </a:lnTo>
                  <a:lnTo>
                    <a:pt x="96813" y="878383"/>
                  </a:lnTo>
                  <a:lnTo>
                    <a:pt x="23366" y="892373"/>
                  </a:lnTo>
                  <a:cubicBezTo>
                    <a:pt x="23366" y="883047"/>
                    <a:pt x="19819" y="878383"/>
                    <a:pt x="12725" y="878383"/>
                  </a:cubicBezTo>
                  <a:lnTo>
                    <a:pt x="0" y="865659"/>
                  </a:lnTo>
                  <a:lnTo>
                    <a:pt x="0" y="839837"/>
                  </a:lnTo>
                  <a:lnTo>
                    <a:pt x="18678" y="761628"/>
                  </a:lnTo>
                  <a:lnTo>
                    <a:pt x="4688" y="744438"/>
                  </a:lnTo>
                  <a:lnTo>
                    <a:pt x="37505" y="709687"/>
                  </a:lnTo>
                  <a:lnTo>
                    <a:pt x="38517" y="711139"/>
                  </a:lnTo>
                  <a:lnTo>
                    <a:pt x="70197" y="693913"/>
                  </a:lnTo>
                  <a:cubicBezTo>
                    <a:pt x="141717" y="652426"/>
                    <a:pt x="177477" y="612192"/>
                    <a:pt x="177477" y="573211"/>
                  </a:cubicBezTo>
                  <a:lnTo>
                    <a:pt x="196155" y="458391"/>
                  </a:lnTo>
                  <a:lnTo>
                    <a:pt x="135433" y="398710"/>
                  </a:lnTo>
                  <a:cubicBezTo>
                    <a:pt x="135433" y="366365"/>
                    <a:pt x="160536" y="338485"/>
                    <a:pt x="210740" y="315069"/>
                  </a:cubicBezTo>
                  <a:cubicBezTo>
                    <a:pt x="232569" y="298698"/>
                    <a:pt x="247923" y="267122"/>
                    <a:pt x="256803" y="220340"/>
                  </a:cubicBezTo>
                  <a:lnTo>
                    <a:pt x="247501" y="153665"/>
                  </a:lnTo>
                  <a:lnTo>
                    <a:pt x="256208" y="135433"/>
                  </a:lnTo>
                  <a:lnTo>
                    <a:pt x="295275" y="135433"/>
                  </a:lnTo>
                  <a:lnTo>
                    <a:pt x="296391" y="140047"/>
                  </a:lnTo>
                  <a:cubicBezTo>
                    <a:pt x="298028" y="137517"/>
                    <a:pt x="298847" y="132879"/>
                    <a:pt x="298847" y="126132"/>
                  </a:cubicBezTo>
                  <a:cubicBezTo>
                    <a:pt x="370830" y="126132"/>
                    <a:pt x="406822" y="143297"/>
                    <a:pt x="406822" y="177626"/>
                  </a:cubicBezTo>
                  <a:cubicBezTo>
                    <a:pt x="406822" y="205854"/>
                    <a:pt x="392534" y="219968"/>
                    <a:pt x="363959" y="219968"/>
                  </a:cubicBezTo>
                  <a:lnTo>
                    <a:pt x="360090" y="226070"/>
                  </a:lnTo>
                  <a:cubicBezTo>
                    <a:pt x="378048" y="275382"/>
                    <a:pt x="395188" y="306561"/>
                    <a:pt x="411510" y="319608"/>
                  </a:cubicBezTo>
                  <a:lnTo>
                    <a:pt x="411510" y="348258"/>
                  </a:lnTo>
                  <a:cubicBezTo>
                    <a:pt x="404366" y="366117"/>
                    <a:pt x="394593" y="382600"/>
                    <a:pt x="382190" y="397706"/>
                  </a:cubicBezTo>
                  <a:lnTo>
                    <a:pt x="373249" y="407104"/>
                  </a:lnTo>
                  <a:lnTo>
                    <a:pt x="398249" y="398205"/>
                  </a:lnTo>
                  <a:cubicBezTo>
                    <a:pt x="408162" y="395075"/>
                    <a:pt x="418784" y="392094"/>
                    <a:pt x="430113" y="389260"/>
                  </a:cubicBezTo>
                  <a:lnTo>
                    <a:pt x="451098" y="364182"/>
                  </a:lnTo>
                  <a:lnTo>
                    <a:pt x="540172" y="373484"/>
                  </a:lnTo>
                  <a:cubicBezTo>
                    <a:pt x="566564" y="293811"/>
                    <a:pt x="586333" y="244004"/>
                    <a:pt x="599480" y="224061"/>
                  </a:cubicBezTo>
                  <a:lnTo>
                    <a:pt x="631106" y="228749"/>
                  </a:lnTo>
                  <a:cubicBezTo>
                    <a:pt x="650007" y="198586"/>
                    <a:pt x="712862" y="125437"/>
                    <a:pt x="819671" y="9302"/>
                  </a:cubicBezTo>
                  <a:close/>
                  <a:moveTo>
                    <a:pt x="1804541" y="0"/>
                  </a:moveTo>
                  <a:cubicBezTo>
                    <a:pt x="1867892" y="0"/>
                    <a:pt x="1910780" y="78333"/>
                    <a:pt x="1933203" y="235000"/>
                  </a:cubicBezTo>
                  <a:lnTo>
                    <a:pt x="1946388" y="354336"/>
                  </a:lnTo>
                  <a:lnTo>
                    <a:pt x="1961564" y="352081"/>
                  </a:lnTo>
                  <a:cubicBezTo>
                    <a:pt x="1981488" y="346481"/>
                    <a:pt x="2004678" y="332482"/>
                    <a:pt x="2031132" y="310083"/>
                  </a:cubicBezTo>
                  <a:cubicBezTo>
                    <a:pt x="2031132" y="300211"/>
                    <a:pt x="2014016" y="289049"/>
                    <a:pt x="1979786" y="276597"/>
                  </a:cubicBezTo>
                  <a:lnTo>
                    <a:pt x="1979786" y="242813"/>
                  </a:lnTo>
                  <a:lnTo>
                    <a:pt x="2012305" y="242813"/>
                  </a:lnTo>
                  <a:cubicBezTo>
                    <a:pt x="2078186" y="277490"/>
                    <a:pt x="2111127" y="311795"/>
                    <a:pt x="2111127" y="345728"/>
                  </a:cubicBezTo>
                  <a:cubicBezTo>
                    <a:pt x="2111127" y="375840"/>
                    <a:pt x="2059756" y="398586"/>
                    <a:pt x="1957015" y="413965"/>
                  </a:cubicBezTo>
                  <a:cubicBezTo>
                    <a:pt x="1975582" y="535670"/>
                    <a:pt x="1996185" y="633822"/>
                    <a:pt x="2018826" y="708422"/>
                  </a:cubicBezTo>
                  <a:lnTo>
                    <a:pt x="2029576" y="741484"/>
                  </a:lnTo>
                  <a:lnTo>
                    <a:pt x="2031132" y="732904"/>
                  </a:lnTo>
                  <a:lnTo>
                    <a:pt x="2031132" y="674638"/>
                  </a:lnTo>
                  <a:lnTo>
                    <a:pt x="2035820" y="670694"/>
                  </a:lnTo>
                  <a:lnTo>
                    <a:pt x="2031132" y="650007"/>
                  </a:lnTo>
                  <a:lnTo>
                    <a:pt x="2035820" y="613246"/>
                  </a:lnTo>
                  <a:lnTo>
                    <a:pt x="2007840" y="492100"/>
                  </a:lnTo>
                  <a:lnTo>
                    <a:pt x="2040582" y="471636"/>
                  </a:lnTo>
                  <a:lnTo>
                    <a:pt x="2068785" y="471636"/>
                  </a:lnTo>
                  <a:cubicBezTo>
                    <a:pt x="2106141" y="494060"/>
                    <a:pt x="2126382" y="589781"/>
                    <a:pt x="2129507" y="758800"/>
                  </a:cubicBezTo>
                  <a:cubicBezTo>
                    <a:pt x="2160314" y="792683"/>
                    <a:pt x="2193726" y="866626"/>
                    <a:pt x="2229743" y="980628"/>
                  </a:cubicBezTo>
                  <a:cubicBezTo>
                    <a:pt x="2238871" y="980628"/>
                    <a:pt x="2249140" y="999257"/>
                    <a:pt x="2260550" y="1036513"/>
                  </a:cubicBezTo>
                  <a:lnTo>
                    <a:pt x="2255862" y="1042690"/>
                  </a:lnTo>
                  <a:lnTo>
                    <a:pt x="2241347" y="842690"/>
                  </a:lnTo>
                  <a:lnTo>
                    <a:pt x="2269852" y="1092696"/>
                  </a:lnTo>
                  <a:lnTo>
                    <a:pt x="2252290" y="1111820"/>
                  </a:lnTo>
                  <a:cubicBezTo>
                    <a:pt x="2212789" y="1111820"/>
                    <a:pt x="2153612" y="1080846"/>
                    <a:pt x="2074762" y="1018897"/>
                  </a:cubicBezTo>
                  <a:lnTo>
                    <a:pt x="2040174" y="990785"/>
                  </a:lnTo>
                  <a:lnTo>
                    <a:pt x="2015316" y="1007962"/>
                  </a:lnTo>
                  <a:cubicBezTo>
                    <a:pt x="1956965" y="1046096"/>
                    <a:pt x="1904045" y="1065163"/>
                    <a:pt x="1856556" y="1065163"/>
                  </a:cubicBezTo>
                  <a:cubicBezTo>
                    <a:pt x="1832893" y="1037481"/>
                    <a:pt x="1821061" y="1012006"/>
                    <a:pt x="1821061" y="988740"/>
                  </a:cubicBezTo>
                  <a:lnTo>
                    <a:pt x="1829618" y="971252"/>
                  </a:lnTo>
                  <a:lnTo>
                    <a:pt x="1852240" y="971252"/>
                  </a:lnTo>
                  <a:lnTo>
                    <a:pt x="1884759" y="980554"/>
                  </a:lnTo>
                  <a:cubicBezTo>
                    <a:pt x="1930350" y="955650"/>
                    <a:pt x="1958925" y="926653"/>
                    <a:pt x="1970484" y="893564"/>
                  </a:cubicBezTo>
                  <a:cubicBezTo>
                    <a:pt x="1923901" y="789236"/>
                    <a:pt x="1891209" y="672678"/>
                    <a:pt x="1872406" y="543892"/>
                  </a:cubicBezTo>
                  <a:lnTo>
                    <a:pt x="1855514" y="416049"/>
                  </a:lnTo>
                  <a:lnTo>
                    <a:pt x="1822772" y="420737"/>
                  </a:lnTo>
                  <a:lnTo>
                    <a:pt x="1788319" y="420737"/>
                  </a:lnTo>
                  <a:lnTo>
                    <a:pt x="1788319" y="382935"/>
                  </a:lnTo>
                  <a:cubicBezTo>
                    <a:pt x="1831925" y="382935"/>
                    <a:pt x="1853729" y="380107"/>
                    <a:pt x="1853729" y="374451"/>
                  </a:cubicBezTo>
                  <a:cubicBezTo>
                    <a:pt x="1844799" y="165596"/>
                    <a:pt x="1831404" y="61168"/>
                    <a:pt x="1813545" y="61168"/>
                  </a:cubicBezTo>
                  <a:lnTo>
                    <a:pt x="1783631" y="65856"/>
                  </a:lnTo>
                  <a:lnTo>
                    <a:pt x="1769641" y="53132"/>
                  </a:lnTo>
                  <a:lnTo>
                    <a:pt x="1769641" y="34900"/>
                  </a:lnTo>
                  <a:lnTo>
                    <a:pt x="1804541" y="0"/>
                  </a:lnTo>
                  <a:close/>
                </a:path>
              </a:pathLst>
            </a:custGeom>
            <a:solidFill>
              <a:srgbClr val="FF7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48" name="Freeform 1161"/>
          <p:cNvSpPr>
            <a:spLocks/>
          </p:cNvSpPr>
          <p:nvPr/>
        </p:nvSpPr>
        <p:spPr bwMode="auto">
          <a:xfrm>
            <a:off x="7685075" y="2578298"/>
            <a:ext cx="1773238" cy="2668588"/>
          </a:xfrm>
          <a:custGeom>
            <a:avLst/>
            <a:gdLst>
              <a:gd name="T0" fmla="*/ 2 w 388"/>
              <a:gd name="T1" fmla="*/ 3 h 586"/>
              <a:gd name="T2" fmla="*/ 13 w 388"/>
              <a:gd name="T3" fmla="*/ 11 h 586"/>
              <a:gd name="T4" fmla="*/ 17 w 388"/>
              <a:gd name="T5" fmla="*/ 0 h 586"/>
              <a:gd name="T6" fmla="*/ 31 w 388"/>
              <a:gd name="T7" fmla="*/ 25 h 586"/>
              <a:gd name="T8" fmla="*/ 40 w 388"/>
              <a:gd name="T9" fmla="*/ 14 h 586"/>
              <a:gd name="T10" fmla="*/ 46 w 388"/>
              <a:gd name="T11" fmla="*/ 33 h 586"/>
              <a:gd name="T12" fmla="*/ 61 w 388"/>
              <a:gd name="T13" fmla="*/ 57 h 586"/>
              <a:gd name="T14" fmla="*/ 156 w 388"/>
              <a:gd name="T15" fmla="*/ 111 h 586"/>
              <a:gd name="T16" fmla="*/ 206 w 388"/>
              <a:gd name="T17" fmla="*/ 122 h 586"/>
              <a:gd name="T18" fmla="*/ 226 w 388"/>
              <a:gd name="T19" fmla="*/ 75 h 586"/>
              <a:gd name="T20" fmla="*/ 268 w 388"/>
              <a:gd name="T21" fmla="*/ 82 h 586"/>
              <a:gd name="T22" fmla="*/ 257 w 388"/>
              <a:gd name="T23" fmla="*/ 138 h 586"/>
              <a:gd name="T24" fmla="*/ 306 w 388"/>
              <a:gd name="T25" fmla="*/ 223 h 586"/>
              <a:gd name="T26" fmla="*/ 341 w 388"/>
              <a:gd name="T27" fmla="*/ 191 h 586"/>
              <a:gd name="T28" fmla="*/ 360 w 388"/>
              <a:gd name="T29" fmla="*/ 171 h 586"/>
              <a:gd name="T30" fmla="*/ 365 w 388"/>
              <a:gd name="T31" fmla="*/ 156 h 586"/>
              <a:gd name="T32" fmla="*/ 378 w 388"/>
              <a:gd name="T33" fmla="*/ 138 h 586"/>
              <a:gd name="T34" fmla="*/ 387 w 388"/>
              <a:gd name="T35" fmla="*/ 141 h 586"/>
              <a:gd name="T36" fmla="*/ 385 w 388"/>
              <a:gd name="T37" fmla="*/ 161 h 586"/>
              <a:gd name="T38" fmla="*/ 375 w 388"/>
              <a:gd name="T39" fmla="*/ 192 h 586"/>
              <a:gd name="T40" fmla="*/ 363 w 388"/>
              <a:gd name="T41" fmla="*/ 204 h 586"/>
              <a:gd name="T42" fmla="*/ 335 w 388"/>
              <a:gd name="T43" fmla="*/ 225 h 586"/>
              <a:gd name="T44" fmla="*/ 322 w 388"/>
              <a:gd name="T45" fmla="*/ 269 h 586"/>
              <a:gd name="T46" fmla="*/ 297 w 388"/>
              <a:gd name="T47" fmla="*/ 315 h 586"/>
              <a:gd name="T48" fmla="*/ 337 w 388"/>
              <a:gd name="T49" fmla="*/ 390 h 586"/>
              <a:gd name="T50" fmla="*/ 312 w 388"/>
              <a:gd name="T51" fmla="*/ 428 h 586"/>
              <a:gd name="T52" fmla="*/ 243 w 388"/>
              <a:gd name="T53" fmla="*/ 421 h 586"/>
              <a:gd name="T54" fmla="*/ 213 w 388"/>
              <a:gd name="T55" fmla="*/ 434 h 586"/>
              <a:gd name="T56" fmla="*/ 151 w 388"/>
              <a:gd name="T57" fmla="*/ 517 h 586"/>
              <a:gd name="T58" fmla="*/ 102 w 388"/>
              <a:gd name="T59" fmla="*/ 581 h 586"/>
              <a:gd name="T60" fmla="*/ 81 w 388"/>
              <a:gd name="T61" fmla="*/ 583 h 586"/>
              <a:gd name="T62" fmla="*/ 73 w 388"/>
              <a:gd name="T63" fmla="*/ 563 h 586"/>
              <a:gd name="T64" fmla="*/ 87 w 388"/>
              <a:gd name="T65" fmla="*/ 546 h 586"/>
              <a:gd name="T66" fmla="*/ 94 w 388"/>
              <a:gd name="T67" fmla="*/ 518 h 586"/>
              <a:gd name="T68" fmla="*/ 97 w 388"/>
              <a:gd name="T69" fmla="*/ 504 h 586"/>
              <a:gd name="T70" fmla="*/ 147 w 388"/>
              <a:gd name="T71" fmla="*/ 421 h 586"/>
              <a:gd name="T72" fmla="*/ 179 w 388"/>
              <a:gd name="T73" fmla="*/ 346 h 586"/>
              <a:gd name="T74" fmla="*/ 182 w 388"/>
              <a:gd name="T75" fmla="*/ 255 h 586"/>
              <a:gd name="T76" fmla="*/ 137 w 388"/>
              <a:gd name="T77" fmla="*/ 155 h 586"/>
              <a:gd name="T78" fmla="*/ 132 w 388"/>
              <a:gd name="T79" fmla="*/ 149 h 586"/>
              <a:gd name="T80" fmla="*/ 99 w 388"/>
              <a:gd name="T81" fmla="*/ 107 h 586"/>
              <a:gd name="T82" fmla="*/ 5 w 388"/>
              <a:gd name="T83" fmla="*/ 33 h 586"/>
              <a:gd name="T84" fmla="*/ 2 w 388"/>
              <a:gd name="T85" fmla="*/ 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88" h="586">
                <a:moveTo>
                  <a:pt x="2" y="3"/>
                </a:moveTo>
                <a:cubicBezTo>
                  <a:pt x="7" y="7"/>
                  <a:pt x="10" y="9"/>
                  <a:pt x="13" y="11"/>
                </a:cubicBezTo>
                <a:cubicBezTo>
                  <a:pt x="14" y="8"/>
                  <a:pt x="15" y="5"/>
                  <a:pt x="17" y="0"/>
                </a:cubicBezTo>
                <a:cubicBezTo>
                  <a:pt x="22" y="10"/>
                  <a:pt x="26" y="17"/>
                  <a:pt x="31" y="25"/>
                </a:cubicBezTo>
                <a:cubicBezTo>
                  <a:pt x="34" y="21"/>
                  <a:pt x="36" y="19"/>
                  <a:pt x="40" y="14"/>
                </a:cubicBezTo>
                <a:cubicBezTo>
                  <a:pt x="42" y="22"/>
                  <a:pt x="43" y="28"/>
                  <a:pt x="46" y="33"/>
                </a:cubicBezTo>
                <a:cubicBezTo>
                  <a:pt x="51" y="41"/>
                  <a:pt x="54" y="52"/>
                  <a:pt x="61" y="57"/>
                </a:cubicBezTo>
                <a:cubicBezTo>
                  <a:pt x="92" y="76"/>
                  <a:pt x="124" y="95"/>
                  <a:pt x="156" y="111"/>
                </a:cubicBezTo>
                <a:cubicBezTo>
                  <a:pt x="171" y="118"/>
                  <a:pt x="188" y="118"/>
                  <a:pt x="206" y="122"/>
                </a:cubicBezTo>
                <a:cubicBezTo>
                  <a:pt x="206" y="104"/>
                  <a:pt x="202" y="81"/>
                  <a:pt x="226" y="75"/>
                </a:cubicBezTo>
                <a:cubicBezTo>
                  <a:pt x="239" y="72"/>
                  <a:pt x="261" y="74"/>
                  <a:pt x="268" y="82"/>
                </a:cubicBezTo>
                <a:cubicBezTo>
                  <a:pt x="285" y="101"/>
                  <a:pt x="262" y="118"/>
                  <a:pt x="257" y="138"/>
                </a:cubicBezTo>
                <a:cubicBezTo>
                  <a:pt x="288" y="155"/>
                  <a:pt x="290" y="191"/>
                  <a:pt x="306" y="223"/>
                </a:cubicBezTo>
                <a:cubicBezTo>
                  <a:pt x="320" y="210"/>
                  <a:pt x="330" y="201"/>
                  <a:pt x="341" y="191"/>
                </a:cubicBezTo>
                <a:cubicBezTo>
                  <a:pt x="347" y="185"/>
                  <a:pt x="354" y="178"/>
                  <a:pt x="360" y="171"/>
                </a:cubicBezTo>
                <a:cubicBezTo>
                  <a:pt x="363" y="167"/>
                  <a:pt x="363" y="161"/>
                  <a:pt x="365" y="156"/>
                </a:cubicBezTo>
                <a:cubicBezTo>
                  <a:pt x="369" y="149"/>
                  <a:pt x="373" y="143"/>
                  <a:pt x="378" y="138"/>
                </a:cubicBezTo>
                <a:cubicBezTo>
                  <a:pt x="379" y="137"/>
                  <a:pt x="387" y="140"/>
                  <a:pt x="387" y="141"/>
                </a:cubicBezTo>
                <a:cubicBezTo>
                  <a:pt x="388" y="148"/>
                  <a:pt x="387" y="155"/>
                  <a:pt x="385" y="161"/>
                </a:cubicBezTo>
                <a:cubicBezTo>
                  <a:pt x="383" y="172"/>
                  <a:pt x="380" y="183"/>
                  <a:pt x="375" y="192"/>
                </a:cubicBezTo>
                <a:cubicBezTo>
                  <a:pt x="373" y="197"/>
                  <a:pt x="367" y="201"/>
                  <a:pt x="363" y="204"/>
                </a:cubicBezTo>
                <a:cubicBezTo>
                  <a:pt x="354" y="212"/>
                  <a:pt x="344" y="218"/>
                  <a:pt x="335" y="225"/>
                </a:cubicBezTo>
                <a:cubicBezTo>
                  <a:pt x="323" y="237"/>
                  <a:pt x="316" y="250"/>
                  <a:pt x="322" y="269"/>
                </a:cubicBezTo>
                <a:cubicBezTo>
                  <a:pt x="328" y="291"/>
                  <a:pt x="312" y="305"/>
                  <a:pt x="297" y="315"/>
                </a:cubicBezTo>
                <a:cubicBezTo>
                  <a:pt x="311" y="341"/>
                  <a:pt x="325" y="365"/>
                  <a:pt x="337" y="390"/>
                </a:cubicBezTo>
                <a:cubicBezTo>
                  <a:pt x="348" y="412"/>
                  <a:pt x="337" y="429"/>
                  <a:pt x="312" y="428"/>
                </a:cubicBezTo>
                <a:cubicBezTo>
                  <a:pt x="289" y="426"/>
                  <a:pt x="266" y="423"/>
                  <a:pt x="243" y="421"/>
                </a:cubicBezTo>
                <a:cubicBezTo>
                  <a:pt x="230" y="419"/>
                  <a:pt x="221" y="423"/>
                  <a:pt x="213" y="434"/>
                </a:cubicBezTo>
                <a:cubicBezTo>
                  <a:pt x="193" y="462"/>
                  <a:pt x="172" y="490"/>
                  <a:pt x="151" y="517"/>
                </a:cubicBezTo>
                <a:cubicBezTo>
                  <a:pt x="135" y="539"/>
                  <a:pt x="120" y="561"/>
                  <a:pt x="102" y="581"/>
                </a:cubicBezTo>
                <a:cubicBezTo>
                  <a:pt x="99" y="585"/>
                  <a:pt x="86" y="586"/>
                  <a:pt x="81" y="583"/>
                </a:cubicBezTo>
                <a:cubicBezTo>
                  <a:pt x="76" y="580"/>
                  <a:pt x="72" y="569"/>
                  <a:pt x="73" y="563"/>
                </a:cubicBezTo>
                <a:cubicBezTo>
                  <a:pt x="74" y="556"/>
                  <a:pt x="82" y="551"/>
                  <a:pt x="87" y="546"/>
                </a:cubicBezTo>
                <a:cubicBezTo>
                  <a:pt x="93" y="538"/>
                  <a:pt x="102" y="531"/>
                  <a:pt x="94" y="518"/>
                </a:cubicBezTo>
                <a:cubicBezTo>
                  <a:pt x="92" y="516"/>
                  <a:pt x="94" y="508"/>
                  <a:pt x="97" y="504"/>
                </a:cubicBezTo>
                <a:cubicBezTo>
                  <a:pt x="119" y="480"/>
                  <a:pt x="137" y="453"/>
                  <a:pt x="147" y="421"/>
                </a:cubicBezTo>
                <a:cubicBezTo>
                  <a:pt x="155" y="395"/>
                  <a:pt x="173" y="372"/>
                  <a:pt x="179" y="346"/>
                </a:cubicBezTo>
                <a:cubicBezTo>
                  <a:pt x="185" y="317"/>
                  <a:pt x="189" y="283"/>
                  <a:pt x="182" y="255"/>
                </a:cubicBezTo>
                <a:cubicBezTo>
                  <a:pt x="173" y="221"/>
                  <a:pt x="178" y="176"/>
                  <a:pt x="137" y="155"/>
                </a:cubicBezTo>
                <a:cubicBezTo>
                  <a:pt x="135" y="154"/>
                  <a:pt x="132" y="151"/>
                  <a:pt x="132" y="149"/>
                </a:cubicBezTo>
                <a:cubicBezTo>
                  <a:pt x="134" y="124"/>
                  <a:pt x="113" y="118"/>
                  <a:pt x="99" y="107"/>
                </a:cubicBezTo>
                <a:cubicBezTo>
                  <a:pt x="67" y="82"/>
                  <a:pt x="35" y="58"/>
                  <a:pt x="5" y="33"/>
                </a:cubicBezTo>
                <a:cubicBezTo>
                  <a:pt x="0" y="28"/>
                  <a:pt x="3" y="15"/>
                  <a:pt x="2" y="3"/>
                </a:cubicBezTo>
                <a:close/>
              </a:path>
            </a:pathLst>
          </a:custGeom>
          <a:solidFill>
            <a:srgbClr val="FF3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1" name="AutoShape 1163"/>
          <p:cNvSpPr>
            <a:spLocks noChangeAspect="1" noChangeArrowheads="1" noTextEdit="1"/>
          </p:cNvSpPr>
          <p:nvPr/>
        </p:nvSpPr>
        <p:spPr bwMode="auto">
          <a:xfrm>
            <a:off x="4996024" y="2729594"/>
            <a:ext cx="2199952" cy="235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2" name="Freeform 1165"/>
          <p:cNvSpPr>
            <a:spLocks noEditPoints="1"/>
          </p:cNvSpPr>
          <p:nvPr/>
        </p:nvSpPr>
        <p:spPr bwMode="auto">
          <a:xfrm>
            <a:off x="5219427" y="2644109"/>
            <a:ext cx="2214997" cy="2380497"/>
          </a:xfrm>
          <a:custGeom>
            <a:avLst/>
            <a:gdLst>
              <a:gd name="T0" fmla="*/ 128 w 441"/>
              <a:gd name="T1" fmla="*/ 330 h 474"/>
              <a:gd name="T2" fmla="*/ 239 w 441"/>
              <a:gd name="T3" fmla="*/ 409 h 474"/>
              <a:gd name="T4" fmla="*/ 229 w 441"/>
              <a:gd name="T5" fmla="*/ 426 h 474"/>
              <a:gd name="T6" fmla="*/ 181 w 441"/>
              <a:gd name="T7" fmla="*/ 469 h 474"/>
              <a:gd name="T8" fmla="*/ 160 w 441"/>
              <a:gd name="T9" fmla="*/ 474 h 474"/>
              <a:gd name="T10" fmla="*/ 157 w 441"/>
              <a:gd name="T11" fmla="*/ 447 h 474"/>
              <a:gd name="T12" fmla="*/ 166 w 441"/>
              <a:gd name="T13" fmla="*/ 418 h 474"/>
              <a:gd name="T14" fmla="*/ 119 w 441"/>
              <a:gd name="T15" fmla="*/ 411 h 474"/>
              <a:gd name="T16" fmla="*/ 61 w 441"/>
              <a:gd name="T17" fmla="*/ 332 h 474"/>
              <a:gd name="T18" fmla="*/ 73 w 441"/>
              <a:gd name="T19" fmla="*/ 303 h 474"/>
              <a:gd name="T20" fmla="*/ 124 w 441"/>
              <a:gd name="T21" fmla="*/ 276 h 474"/>
              <a:gd name="T22" fmla="*/ 127 w 441"/>
              <a:gd name="T23" fmla="*/ 258 h 474"/>
              <a:gd name="T24" fmla="*/ 52 w 441"/>
              <a:gd name="T25" fmla="*/ 140 h 474"/>
              <a:gd name="T26" fmla="*/ 33 w 441"/>
              <a:gd name="T27" fmla="*/ 115 h 474"/>
              <a:gd name="T28" fmla="*/ 7 w 441"/>
              <a:gd name="T29" fmla="*/ 60 h 474"/>
              <a:gd name="T30" fmla="*/ 14 w 441"/>
              <a:gd name="T31" fmla="*/ 74 h 474"/>
              <a:gd name="T32" fmla="*/ 30 w 441"/>
              <a:gd name="T33" fmla="*/ 59 h 474"/>
              <a:gd name="T34" fmla="*/ 35 w 441"/>
              <a:gd name="T35" fmla="*/ 87 h 474"/>
              <a:gd name="T36" fmla="*/ 53 w 441"/>
              <a:gd name="T37" fmla="*/ 74 h 474"/>
              <a:gd name="T38" fmla="*/ 66 w 441"/>
              <a:gd name="T39" fmla="*/ 15 h 474"/>
              <a:gd name="T40" fmla="*/ 113 w 441"/>
              <a:gd name="T41" fmla="*/ 17 h 474"/>
              <a:gd name="T42" fmla="*/ 126 w 441"/>
              <a:gd name="T43" fmla="*/ 60 h 474"/>
              <a:gd name="T44" fmla="*/ 118 w 441"/>
              <a:gd name="T45" fmla="*/ 78 h 474"/>
              <a:gd name="T46" fmla="*/ 184 w 441"/>
              <a:gd name="T47" fmla="*/ 114 h 474"/>
              <a:gd name="T48" fmla="*/ 192 w 441"/>
              <a:gd name="T49" fmla="*/ 114 h 474"/>
              <a:gd name="T50" fmla="*/ 259 w 441"/>
              <a:gd name="T51" fmla="*/ 113 h 474"/>
              <a:gd name="T52" fmla="*/ 303 w 441"/>
              <a:gd name="T53" fmla="*/ 80 h 474"/>
              <a:gd name="T54" fmla="*/ 314 w 441"/>
              <a:gd name="T55" fmla="*/ 100 h 474"/>
              <a:gd name="T56" fmla="*/ 365 w 441"/>
              <a:gd name="T57" fmla="*/ 83 h 474"/>
              <a:gd name="T58" fmla="*/ 368 w 441"/>
              <a:gd name="T59" fmla="*/ 90 h 474"/>
              <a:gd name="T60" fmla="*/ 348 w 441"/>
              <a:gd name="T61" fmla="*/ 98 h 474"/>
              <a:gd name="T62" fmla="*/ 381 w 441"/>
              <a:gd name="T63" fmla="*/ 107 h 474"/>
              <a:gd name="T64" fmla="*/ 380 w 441"/>
              <a:gd name="T65" fmla="*/ 111 h 474"/>
              <a:gd name="T66" fmla="*/ 356 w 441"/>
              <a:gd name="T67" fmla="*/ 111 h 474"/>
              <a:gd name="T68" fmla="*/ 356 w 441"/>
              <a:gd name="T69" fmla="*/ 115 h 474"/>
              <a:gd name="T70" fmla="*/ 387 w 441"/>
              <a:gd name="T71" fmla="*/ 119 h 474"/>
              <a:gd name="T72" fmla="*/ 387 w 441"/>
              <a:gd name="T73" fmla="*/ 124 h 474"/>
              <a:gd name="T74" fmla="*/ 353 w 441"/>
              <a:gd name="T75" fmla="*/ 126 h 474"/>
              <a:gd name="T76" fmla="*/ 352 w 441"/>
              <a:gd name="T77" fmla="*/ 129 h 474"/>
              <a:gd name="T78" fmla="*/ 395 w 441"/>
              <a:gd name="T79" fmla="*/ 141 h 474"/>
              <a:gd name="T80" fmla="*/ 425 w 441"/>
              <a:gd name="T81" fmla="*/ 151 h 474"/>
              <a:gd name="T82" fmla="*/ 441 w 441"/>
              <a:gd name="T83" fmla="*/ 168 h 474"/>
              <a:gd name="T84" fmla="*/ 417 w 441"/>
              <a:gd name="T85" fmla="*/ 186 h 474"/>
              <a:gd name="T86" fmla="*/ 377 w 441"/>
              <a:gd name="T87" fmla="*/ 194 h 474"/>
              <a:gd name="T88" fmla="*/ 342 w 441"/>
              <a:gd name="T89" fmla="*/ 250 h 474"/>
              <a:gd name="T90" fmla="*/ 337 w 441"/>
              <a:gd name="T91" fmla="*/ 319 h 474"/>
              <a:gd name="T92" fmla="*/ 271 w 441"/>
              <a:gd name="T93" fmla="*/ 354 h 474"/>
              <a:gd name="T94" fmla="*/ 200 w 441"/>
              <a:gd name="T95" fmla="*/ 317 h 474"/>
              <a:gd name="T96" fmla="*/ 173 w 441"/>
              <a:gd name="T97" fmla="*/ 314 h 474"/>
              <a:gd name="T98" fmla="*/ 128 w 441"/>
              <a:gd name="T99" fmla="*/ 330 h 474"/>
              <a:gd name="T100" fmla="*/ 310 w 441"/>
              <a:gd name="T101" fmla="*/ 191 h 474"/>
              <a:gd name="T102" fmla="*/ 310 w 441"/>
              <a:gd name="T103" fmla="*/ 140 h 474"/>
              <a:gd name="T104" fmla="*/ 154 w 441"/>
              <a:gd name="T105" fmla="*/ 146 h 474"/>
              <a:gd name="T106" fmla="*/ 150 w 441"/>
              <a:gd name="T107" fmla="*/ 151 h 474"/>
              <a:gd name="T108" fmla="*/ 180 w 441"/>
              <a:gd name="T109" fmla="*/ 187 h 474"/>
              <a:gd name="T110" fmla="*/ 243 w 441"/>
              <a:gd name="T111" fmla="*/ 256 h 474"/>
              <a:gd name="T112" fmla="*/ 250 w 441"/>
              <a:gd name="T113" fmla="*/ 262 h 474"/>
              <a:gd name="T114" fmla="*/ 274 w 441"/>
              <a:gd name="T115" fmla="*/ 272 h 474"/>
              <a:gd name="T116" fmla="*/ 298 w 441"/>
              <a:gd name="T117" fmla="*/ 210 h 474"/>
              <a:gd name="T118" fmla="*/ 310 w 441"/>
              <a:gd name="T119" fmla="*/ 191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41" h="474">
                <a:moveTo>
                  <a:pt x="128" y="330"/>
                </a:moveTo>
                <a:cubicBezTo>
                  <a:pt x="156" y="369"/>
                  <a:pt x="198" y="387"/>
                  <a:pt x="239" y="409"/>
                </a:cubicBezTo>
                <a:cubicBezTo>
                  <a:pt x="235" y="416"/>
                  <a:pt x="233" y="422"/>
                  <a:pt x="229" y="426"/>
                </a:cubicBezTo>
                <a:cubicBezTo>
                  <a:pt x="213" y="441"/>
                  <a:pt x="198" y="456"/>
                  <a:pt x="181" y="469"/>
                </a:cubicBezTo>
                <a:cubicBezTo>
                  <a:pt x="176" y="474"/>
                  <a:pt x="167" y="473"/>
                  <a:pt x="160" y="474"/>
                </a:cubicBezTo>
                <a:cubicBezTo>
                  <a:pt x="159" y="465"/>
                  <a:pt x="156" y="456"/>
                  <a:pt x="157" y="447"/>
                </a:cubicBezTo>
                <a:cubicBezTo>
                  <a:pt x="157" y="439"/>
                  <a:pt x="161" y="432"/>
                  <a:pt x="166" y="418"/>
                </a:cubicBezTo>
                <a:cubicBezTo>
                  <a:pt x="143" y="432"/>
                  <a:pt x="132" y="420"/>
                  <a:pt x="119" y="411"/>
                </a:cubicBezTo>
                <a:cubicBezTo>
                  <a:pt x="91" y="391"/>
                  <a:pt x="71" y="365"/>
                  <a:pt x="61" y="332"/>
                </a:cubicBezTo>
                <a:cubicBezTo>
                  <a:pt x="59" y="324"/>
                  <a:pt x="66" y="308"/>
                  <a:pt x="73" y="303"/>
                </a:cubicBezTo>
                <a:cubicBezTo>
                  <a:pt x="88" y="291"/>
                  <a:pt x="107" y="284"/>
                  <a:pt x="124" y="276"/>
                </a:cubicBezTo>
                <a:cubicBezTo>
                  <a:pt x="134" y="271"/>
                  <a:pt x="140" y="264"/>
                  <a:pt x="127" y="258"/>
                </a:cubicBezTo>
                <a:cubicBezTo>
                  <a:pt x="78" y="233"/>
                  <a:pt x="63" y="188"/>
                  <a:pt x="52" y="140"/>
                </a:cubicBezTo>
                <a:cubicBezTo>
                  <a:pt x="49" y="128"/>
                  <a:pt x="44" y="121"/>
                  <a:pt x="33" y="115"/>
                </a:cubicBezTo>
                <a:cubicBezTo>
                  <a:pt x="2" y="99"/>
                  <a:pt x="0" y="92"/>
                  <a:pt x="7" y="60"/>
                </a:cubicBezTo>
                <a:cubicBezTo>
                  <a:pt x="9" y="65"/>
                  <a:pt x="11" y="69"/>
                  <a:pt x="14" y="74"/>
                </a:cubicBezTo>
                <a:cubicBezTo>
                  <a:pt x="20" y="68"/>
                  <a:pt x="25" y="64"/>
                  <a:pt x="30" y="59"/>
                </a:cubicBezTo>
                <a:cubicBezTo>
                  <a:pt x="36" y="67"/>
                  <a:pt x="53" y="73"/>
                  <a:pt x="35" y="87"/>
                </a:cubicBezTo>
                <a:cubicBezTo>
                  <a:pt x="46" y="89"/>
                  <a:pt x="53" y="93"/>
                  <a:pt x="53" y="74"/>
                </a:cubicBezTo>
                <a:cubicBezTo>
                  <a:pt x="53" y="54"/>
                  <a:pt x="59" y="34"/>
                  <a:pt x="66" y="15"/>
                </a:cubicBezTo>
                <a:cubicBezTo>
                  <a:pt x="71" y="0"/>
                  <a:pt x="93" y="2"/>
                  <a:pt x="113" y="17"/>
                </a:cubicBezTo>
                <a:cubicBezTo>
                  <a:pt x="127" y="28"/>
                  <a:pt x="135" y="42"/>
                  <a:pt x="126" y="60"/>
                </a:cubicBezTo>
                <a:cubicBezTo>
                  <a:pt x="123" y="66"/>
                  <a:pt x="120" y="72"/>
                  <a:pt x="118" y="78"/>
                </a:cubicBezTo>
                <a:cubicBezTo>
                  <a:pt x="141" y="90"/>
                  <a:pt x="162" y="102"/>
                  <a:pt x="184" y="114"/>
                </a:cubicBezTo>
                <a:cubicBezTo>
                  <a:pt x="186" y="115"/>
                  <a:pt x="189" y="114"/>
                  <a:pt x="192" y="114"/>
                </a:cubicBezTo>
                <a:cubicBezTo>
                  <a:pt x="214" y="114"/>
                  <a:pt x="237" y="112"/>
                  <a:pt x="259" y="113"/>
                </a:cubicBezTo>
                <a:cubicBezTo>
                  <a:pt x="282" y="115"/>
                  <a:pt x="300" y="113"/>
                  <a:pt x="303" y="80"/>
                </a:cubicBezTo>
                <a:cubicBezTo>
                  <a:pt x="309" y="90"/>
                  <a:pt x="311" y="95"/>
                  <a:pt x="314" y="100"/>
                </a:cubicBezTo>
                <a:cubicBezTo>
                  <a:pt x="331" y="95"/>
                  <a:pt x="348" y="89"/>
                  <a:pt x="365" y="83"/>
                </a:cubicBezTo>
                <a:cubicBezTo>
                  <a:pt x="366" y="86"/>
                  <a:pt x="367" y="88"/>
                  <a:pt x="368" y="90"/>
                </a:cubicBezTo>
                <a:cubicBezTo>
                  <a:pt x="362" y="93"/>
                  <a:pt x="356" y="95"/>
                  <a:pt x="348" y="98"/>
                </a:cubicBezTo>
                <a:cubicBezTo>
                  <a:pt x="361" y="102"/>
                  <a:pt x="371" y="104"/>
                  <a:pt x="381" y="107"/>
                </a:cubicBezTo>
                <a:cubicBezTo>
                  <a:pt x="381" y="108"/>
                  <a:pt x="381" y="110"/>
                  <a:pt x="380" y="111"/>
                </a:cubicBezTo>
                <a:cubicBezTo>
                  <a:pt x="372" y="111"/>
                  <a:pt x="364" y="111"/>
                  <a:pt x="356" y="111"/>
                </a:cubicBezTo>
                <a:cubicBezTo>
                  <a:pt x="356" y="113"/>
                  <a:pt x="356" y="114"/>
                  <a:pt x="356" y="115"/>
                </a:cubicBezTo>
                <a:cubicBezTo>
                  <a:pt x="366" y="116"/>
                  <a:pt x="376" y="118"/>
                  <a:pt x="387" y="119"/>
                </a:cubicBezTo>
                <a:cubicBezTo>
                  <a:pt x="387" y="121"/>
                  <a:pt x="387" y="122"/>
                  <a:pt x="387" y="124"/>
                </a:cubicBezTo>
                <a:cubicBezTo>
                  <a:pt x="375" y="124"/>
                  <a:pt x="364" y="125"/>
                  <a:pt x="353" y="126"/>
                </a:cubicBezTo>
                <a:cubicBezTo>
                  <a:pt x="353" y="127"/>
                  <a:pt x="352" y="128"/>
                  <a:pt x="352" y="129"/>
                </a:cubicBezTo>
                <a:cubicBezTo>
                  <a:pt x="366" y="133"/>
                  <a:pt x="381" y="137"/>
                  <a:pt x="395" y="141"/>
                </a:cubicBezTo>
                <a:cubicBezTo>
                  <a:pt x="405" y="144"/>
                  <a:pt x="416" y="146"/>
                  <a:pt x="425" y="151"/>
                </a:cubicBezTo>
                <a:cubicBezTo>
                  <a:pt x="432" y="154"/>
                  <a:pt x="436" y="162"/>
                  <a:pt x="441" y="168"/>
                </a:cubicBezTo>
                <a:cubicBezTo>
                  <a:pt x="433" y="175"/>
                  <a:pt x="426" y="183"/>
                  <a:pt x="417" y="186"/>
                </a:cubicBezTo>
                <a:cubicBezTo>
                  <a:pt x="404" y="191"/>
                  <a:pt x="389" y="190"/>
                  <a:pt x="377" y="194"/>
                </a:cubicBezTo>
                <a:cubicBezTo>
                  <a:pt x="347" y="205"/>
                  <a:pt x="341" y="218"/>
                  <a:pt x="342" y="250"/>
                </a:cubicBezTo>
                <a:cubicBezTo>
                  <a:pt x="343" y="273"/>
                  <a:pt x="342" y="297"/>
                  <a:pt x="337" y="319"/>
                </a:cubicBezTo>
                <a:cubicBezTo>
                  <a:pt x="330" y="353"/>
                  <a:pt x="303" y="367"/>
                  <a:pt x="271" y="354"/>
                </a:cubicBezTo>
                <a:cubicBezTo>
                  <a:pt x="246" y="344"/>
                  <a:pt x="224" y="329"/>
                  <a:pt x="200" y="317"/>
                </a:cubicBezTo>
                <a:cubicBezTo>
                  <a:pt x="192" y="314"/>
                  <a:pt x="182" y="313"/>
                  <a:pt x="173" y="314"/>
                </a:cubicBezTo>
                <a:cubicBezTo>
                  <a:pt x="158" y="318"/>
                  <a:pt x="143" y="325"/>
                  <a:pt x="128" y="330"/>
                </a:cubicBezTo>
                <a:close/>
                <a:moveTo>
                  <a:pt x="310" y="191"/>
                </a:moveTo>
                <a:cubicBezTo>
                  <a:pt x="310" y="177"/>
                  <a:pt x="310" y="160"/>
                  <a:pt x="310" y="140"/>
                </a:cubicBezTo>
                <a:cubicBezTo>
                  <a:pt x="259" y="142"/>
                  <a:pt x="206" y="144"/>
                  <a:pt x="154" y="146"/>
                </a:cubicBezTo>
                <a:cubicBezTo>
                  <a:pt x="153" y="148"/>
                  <a:pt x="152" y="150"/>
                  <a:pt x="150" y="151"/>
                </a:cubicBezTo>
                <a:cubicBezTo>
                  <a:pt x="160" y="163"/>
                  <a:pt x="168" y="178"/>
                  <a:pt x="180" y="187"/>
                </a:cubicBezTo>
                <a:cubicBezTo>
                  <a:pt x="206" y="206"/>
                  <a:pt x="232" y="224"/>
                  <a:pt x="243" y="256"/>
                </a:cubicBezTo>
                <a:cubicBezTo>
                  <a:pt x="243" y="259"/>
                  <a:pt x="247" y="261"/>
                  <a:pt x="250" y="262"/>
                </a:cubicBezTo>
                <a:cubicBezTo>
                  <a:pt x="257" y="266"/>
                  <a:pt x="265" y="268"/>
                  <a:pt x="274" y="272"/>
                </a:cubicBezTo>
                <a:cubicBezTo>
                  <a:pt x="286" y="261"/>
                  <a:pt x="293" y="236"/>
                  <a:pt x="298" y="210"/>
                </a:cubicBezTo>
                <a:cubicBezTo>
                  <a:pt x="300" y="204"/>
                  <a:pt x="305" y="199"/>
                  <a:pt x="310" y="191"/>
                </a:cubicBezTo>
                <a:close/>
              </a:path>
            </a:pathLst>
          </a:custGeom>
          <a:solidFill>
            <a:srgbClr val="6626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6" name="Freeform 1169"/>
          <p:cNvSpPr>
            <a:spLocks/>
          </p:cNvSpPr>
          <p:nvPr/>
        </p:nvSpPr>
        <p:spPr bwMode="auto">
          <a:xfrm>
            <a:off x="1848644" y="2840039"/>
            <a:ext cx="2735263" cy="2122488"/>
          </a:xfrm>
          <a:custGeom>
            <a:avLst/>
            <a:gdLst>
              <a:gd name="T0" fmla="*/ 69 w 493"/>
              <a:gd name="T1" fmla="*/ 173 h 382"/>
              <a:gd name="T2" fmla="*/ 86 w 493"/>
              <a:gd name="T3" fmla="*/ 184 h 382"/>
              <a:gd name="T4" fmla="*/ 96 w 493"/>
              <a:gd name="T5" fmla="*/ 183 h 382"/>
              <a:gd name="T6" fmla="*/ 144 w 493"/>
              <a:gd name="T7" fmla="*/ 183 h 382"/>
              <a:gd name="T8" fmla="*/ 226 w 493"/>
              <a:gd name="T9" fmla="*/ 176 h 382"/>
              <a:gd name="T10" fmla="*/ 250 w 493"/>
              <a:gd name="T11" fmla="*/ 184 h 382"/>
              <a:gd name="T12" fmla="*/ 310 w 493"/>
              <a:gd name="T13" fmla="*/ 203 h 382"/>
              <a:gd name="T14" fmla="*/ 339 w 493"/>
              <a:gd name="T15" fmla="*/ 179 h 382"/>
              <a:gd name="T16" fmla="*/ 340 w 493"/>
              <a:gd name="T17" fmla="*/ 164 h 382"/>
              <a:gd name="T18" fmla="*/ 317 w 493"/>
              <a:gd name="T19" fmla="*/ 150 h 382"/>
              <a:gd name="T20" fmla="*/ 279 w 493"/>
              <a:gd name="T21" fmla="*/ 154 h 382"/>
              <a:gd name="T22" fmla="*/ 180 w 493"/>
              <a:gd name="T23" fmla="*/ 173 h 382"/>
              <a:gd name="T24" fmla="*/ 173 w 493"/>
              <a:gd name="T25" fmla="*/ 174 h 382"/>
              <a:gd name="T26" fmla="*/ 136 w 493"/>
              <a:gd name="T27" fmla="*/ 173 h 382"/>
              <a:gd name="T28" fmla="*/ 114 w 493"/>
              <a:gd name="T29" fmla="*/ 171 h 382"/>
              <a:gd name="T30" fmla="*/ 113 w 493"/>
              <a:gd name="T31" fmla="*/ 138 h 382"/>
              <a:gd name="T32" fmla="*/ 215 w 493"/>
              <a:gd name="T33" fmla="*/ 123 h 382"/>
              <a:gd name="T34" fmla="*/ 238 w 493"/>
              <a:gd name="T35" fmla="*/ 117 h 382"/>
              <a:gd name="T36" fmla="*/ 360 w 493"/>
              <a:gd name="T37" fmla="*/ 92 h 382"/>
              <a:gd name="T38" fmla="*/ 371 w 493"/>
              <a:gd name="T39" fmla="*/ 67 h 382"/>
              <a:gd name="T40" fmla="*/ 367 w 493"/>
              <a:gd name="T41" fmla="*/ 48 h 382"/>
              <a:gd name="T42" fmla="*/ 392 w 493"/>
              <a:gd name="T43" fmla="*/ 5 h 382"/>
              <a:gd name="T44" fmla="*/ 440 w 493"/>
              <a:gd name="T45" fmla="*/ 34 h 382"/>
              <a:gd name="T46" fmla="*/ 439 w 493"/>
              <a:gd name="T47" fmla="*/ 79 h 382"/>
              <a:gd name="T48" fmla="*/ 443 w 493"/>
              <a:gd name="T49" fmla="*/ 97 h 382"/>
              <a:gd name="T50" fmla="*/ 449 w 493"/>
              <a:gd name="T51" fmla="*/ 102 h 382"/>
              <a:gd name="T52" fmla="*/ 470 w 493"/>
              <a:gd name="T53" fmla="*/ 205 h 382"/>
              <a:gd name="T54" fmla="*/ 447 w 493"/>
              <a:gd name="T55" fmla="*/ 249 h 382"/>
              <a:gd name="T56" fmla="*/ 434 w 493"/>
              <a:gd name="T57" fmla="*/ 297 h 382"/>
              <a:gd name="T58" fmla="*/ 449 w 493"/>
              <a:gd name="T59" fmla="*/ 322 h 382"/>
              <a:gd name="T60" fmla="*/ 450 w 493"/>
              <a:gd name="T61" fmla="*/ 363 h 382"/>
              <a:gd name="T62" fmla="*/ 411 w 493"/>
              <a:gd name="T63" fmla="*/ 376 h 382"/>
              <a:gd name="T64" fmla="*/ 347 w 493"/>
              <a:gd name="T65" fmla="*/ 364 h 382"/>
              <a:gd name="T66" fmla="*/ 344 w 493"/>
              <a:gd name="T67" fmla="*/ 363 h 382"/>
              <a:gd name="T68" fmla="*/ 249 w 493"/>
              <a:gd name="T69" fmla="*/ 307 h 382"/>
              <a:gd name="T70" fmla="*/ 252 w 493"/>
              <a:gd name="T71" fmla="*/ 266 h 382"/>
              <a:gd name="T72" fmla="*/ 185 w 493"/>
              <a:gd name="T73" fmla="*/ 248 h 382"/>
              <a:gd name="T74" fmla="*/ 91 w 493"/>
              <a:gd name="T75" fmla="*/ 250 h 382"/>
              <a:gd name="T76" fmla="*/ 79 w 493"/>
              <a:gd name="T77" fmla="*/ 242 h 382"/>
              <a:gd name="T78" fmla="*/ 46 w 493"/>
              <a:gd name="T79" fmla="*/ 234 h 382"/>
              <a:gd name="T80" fmla="*/ 7 w 493"/>
              <a:gd name="T81" fmla="*/ 229 h 382"/>
              <a:gd name="T82" fmla="*/ 2 w 493"/>
              <a:gd name="T83" fmla="*/ 204 h 382"/>
              <a:gd name="T84" fmla="*/ 25 w 493"/>
              <a:gd name="T85" fmla="*/ 139 h 382"/>
              <a:gd name="T86" fmla="*/ 47 w 493"/>
              <a:gd name="T87" fmla="*/ 124 h 382"/>
              <a:gd name="T88" fmla="*/ 51 w 493"/>
              <a:gd name="T89" fmla="*/ 151 h 382"/>
              <a:gd name="T90" fmla="*/ 51 w 493"/>
              <a:gd name="T91" fmla="*/ 189 h 382"/>
              <a:gd name="T92" fmla="*/ 69 w 493"/>
              <a:gd name="T93" fmla="*/ 173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3" h="382">
                <a:moveTo>
                  <a:pt x="69" y="173"/>
                </a:moveTo>
                <a:cubicBezTo>
                  <a:pt x="73" y="181"/>
                  <a:pt x="69" y="200"/>
                  <a:pt x="86" y="184"/>
                </a:cubicBezTo>
                <a:cubicBezTo>
                  <a:pt x="88" y="182"/>
                  <a:pt x="94" y="182"/>
                  <a:pt x="96" y="183"/>
                </a:cubicBezTo>
                <a:cubicBezTo>
                  <a:pt x="112" y="195"/>
                  <a:pt x="127" y="184"/>
                  <a:pt x="144" y="183"/>
                </a:cubicBezTo>
                <a:cubicBezTo>
                  <a:pt x="171" y="180"/>
                  <a:pt x="199" y="185"/>
                  <a:pt x="226" y="176"/>
                </a:cubicBezTo>
                <a:cubicBezTo>
                  <a:pt x="232" y="174"/>
                  <a:pt x="242" y="182"/>
                  <a:pt x="250" y="184"/>
                </a:cubicBezTo>
                <a:cubicBezTo>
                  <a:pt x="271" y="191"/>
                  <a:pt x="293" y="198"/>
                  <a:pt x="310" y="203"/>
                </a:cubicBezTo>
                <a:cubicBezTo>
                  <a:pt x="322" y="193"/>
                  <a:pt x="332" y="187"/>
                  <a:pt x="339" y="179"/>
                </a:cubicBezTo>
                <a:cubicBezTo>
                  <a:pt x="342" y="176"/>
                  <a:pt x="343" y="166"/>
                  <a:pt x="340" y="164"/>
                </a:cubicBezTo>
                <a:cubicBezTo>
                  <a:pt x="334" y="158"/>
                  <a:pt x="325" y="151"/>
                  <a:pt x="317" y="150"/>
                </a:cubicBezTo>
                <a:cubicBezTo>
                  <a:pt x="305" y="149"/>
                  <a:pt x="292" y="152"/>
                  <a:pt x="279" y="154"/>
                </a:cubicBezTo>
                <a:cubicBezTo>
                  <a:pt x="246" y="160"/>
                  <a:pt x="213" y="167"/>
                  <a:pt x="180" y="173"/>
                </a:cubicBezTo>
                <a:cubicBezTo>
                  <a:pt x="178" y="173"/>
                  <a:pt x="173" y="175"/>
                  <a:pt x="173" y="174"/>
                </a:cubicBezTo>
                <a:cubicBezTo>
                  <a:pt x="161" y="157"/>
                  <a:pt x="149" y="171"/>
                  <a:pt x="136" y="173"/>
                </a:cubicBezTo>
                <a:cubicBezTo>
                  <a:pt x="129" y="175"/>
                  <a:pt x="116" y="174"/>
                  <a:pt x="114" y="171"/>
                </a:cubicBezTo>
                <a:cubicBezTo>
                  <a:pt x="111" y="163"/>
                  <a:pt x="113" y="152"/>
                  <a:pt x="113" y="138"/>
                </a:cubicBezTo>
                <a:cubicBezTo>
                  <a:pt x="155" y="161"/>
                  <a:pt x="183" y="131"/>
                  <a:pt x="215" y="123"/>
                </a:cubicBezTo>
                <a:cubicBezTo>
                  <a:pt x="223" y="121"/>
                  <a:pt x="231" y="116"/>
                  <a:pt x="238" y="117"/>
                </a:cubicBezTo>
                <a:cubicBezTo>
                  <a:pt x="282" y="124"/>
                  <a:pt x="319" y="101"/>
                  <a:pt x="360" y="92"/>
                </a:cubicBezTo>
                <a:cubicBezTo>
                  <a:pt x="375" y="88"/>
                  <a:pt x="377" y="80"/>
                  <a:pt x="371" y="67"/>
                </a:cubicBezTo>
                <a:cubicBezTo>
                  <a:pt x="369" y="61"/>
                  <a:pt x="368" y="55"/>
                  <a:pt x="367" y="48"/>
                </a:cubicBezTo>
                <a:cubicBezTo>
                  <a:pt x="364" y="23"/>
                  <a:pt x="373" y="9"/>
                  <a:pt x="392" y="5"/>
                </a:cubicBezTo>
                <a:cubicBezTo>
                  <a:pt x="419" y="0"/>
                  <a:pt x="431" y="9"/>
                  <a:pt x="440" y="34"/>
                </a:cubicBezTo>
                <a:cubicBezTo>
                  <a:pt x="446" y="50"/>
                  <a:pt x="453" y="64"/>
                  <a:pt x="439" y="79"/>
                </a:cubicBezTo>
                <a:cubicBezTo>
                  <a:pt x="437" y="82"/>
                  <a:pt x="441" y="91"/>
                  <a:pt x="443" y="97"/>
                </a:cubicBezTo>
                <a:cubicBezTo>
                  <a:pt x="444" y="99"/>
                  <a:pt x="447" y="101"/>
                  <a:pt x="449" y="102"/>
                </a:cubicBezTo>
                <a:cubicBezTo>
                  <a:pt x="490" y="141"/>
                  <a:pt x="493" y="154"/>
                  <a:pt x="470" y="205"/>
                </a:cubicBezTo>
                <a:cubicBezTo>
                  <a:pt x="463" y="220"/>
                  <a:pt x="453" y="234"/>
                  <a:pt x="447" y="249"/>
                </a:cubicBezTo>
                <a:cubicBezTo>
                  <a:pt x="441" y="264"/>
                  <a:pt x="438" y="280"/>
                  <a:pt x="434" y="297"/>
                </a:cubicBezTo>
                <a:cubicBezTo>
                  <a:pt x="438" y="304"/>
                  <a:pt x="447" y="312"/>
                  <a:pt x="449" y="322"/>
                </a:cubicBezTo>
                <a:cubicBezTo>
                  <a:pt x="452" y="335"/>
                  <a:pt x="455" y="352"/>
                  <a:pt x="450" y="363"/>
                </a:cubicBezTo>
                <a:cubicBezTo>
                  <a:pt x="443" y="376"/>
                  <a:pt x="429" y="382"/>
                  <a:pt x="411" y="376"/>
                </a:cubicBezTo>
                <a:cubicBezTo>
                  <a:pt x="390" y="369"/>
                  <a:pt x="368" y="368"/>
                  <a:pt x="347" y="364"/>
                </a:cubicBezTo>
                <a:cubicBezTo>
                  <a:pt x="346" y="364"/>
                  <a:pt x="344" y="363"/>
                  <a:pt x="344" y="363"/>
                </a:cubicBezTo>
                <a:cubicBezTo>
                  <a:pt x="316" y="337"/>
                  <a:pt x="286" y="318"/>
                  <a:pt x="249" y="307"/>
                </a:cubicBezTo>
                <a:cubicBezTo>
                  <a:pt x="232" y="301"/>
                  <a:pt x="234" y="283"/>
                  <a:pt x="252" y="266"/>
                </a:cubicBezTo>
                <a:cubicBezTo>
                  <a:pt x="231" y="254"/>
                  <a:pt x="213" y="241"/>
                  <a:pt x="185" y="248"/>
                </a:cubicBezTo>
                <a:cubicBezTo>
                  <a:pt x="155" y="256"/>
                  <a:pt x="123" y="251"/>
                  <a:pt x="91" y="250"/>
                </a:cubicBezTo>
                <a:cubicBezTo>
                  <a:pt x="87" y="250"/>
                  <a:pt x="81" y="246"/>
                  <a:pt x="79" y="242"/>
                </a:cubicBezTo>
                <a:cubicBezTo>
                  <a:pt x="71" y="224"/>
                  <a:pt x="60" y="231"/>
                  <a:pt x="46" y="234"/>
                </a:cubicBezTo>
                <a:cubicBezTo>
                  <a:pt x="34" y="237"/>
                  <a:pt x="19" y="234"/>
                  <a:pt x="7" y="229"/>
                </a:cubicBezTo>
                <a:cubicBezTo>
                  <a:pt x="3" y="227"/>
                  <a:pt x="0" y="212"/>
                  <a:pt x="2" y="204"/>
                </a:cubicBezTo>
                <a:cubicBezTo>
                  <a:pt x="8" y="182"/>
                  <a:pt x="15" y="160"/>
                  <a:pt x="25" y="139"/>
                </a:cubicBezTo>
                <a:cubicBezTo>
                  <a:pt x="28" y="132"/>
                  <a:pt x="40" y="129"/>
                  <a:pt x="47" y="124"/>
                </a:cubicBezTo>
                <a:cubicBezTo>
                  <a:pt x="48" y="133"/>
                  <a:pt x="50" y="142"/>
                  <a:pt x="51" y="151"/>
                </a:cubicBezTo>
                <a:cubicBezTo>
                  <a:pt x="51" y="163"/>
                  <a:pt x="51" y="174"/>
                  <a:pt x="51" y="189"/>
                </a:cubicBezTo>
                <a:cubicBezTo>
                  <a:pt x="60" y="181"/>
                  <a:pt x="64" y="177"/>
                  <a:pt x="69" y="173"/>
                </a:cubicBezTo>
                <a:close/>
              </a:path>
            </a:pathLst>
          </a:custGeom>
          <a:solidFill>
            <a:srgbClr val="49CA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Group 206"/>
          <p:cNvGrpSpPr>
            <a:grpSpLocks/>
          </p:cNvGrpSpPr>
          <p:nvPr/>
        </p:nvGrpSpPr>
        <p:grpSpPr bwMode="auto">
          <a:xfrm>
            <a:off x="2997201" y="2184400"/>
            <a:ext cx="1490663" cy="582613"/>
            <a:chOff x="1888" y="1376"/>
            <a:chExt cx="939" cy="367"/>
          </a:xfrm>
        </p:grpSpPr>
        <p:sp>
          <p:nvSpPr>
            <p:cNvPr id="10263" name="Freeform 6"/>
            <p:cNvSpPr>
              <a:spLocks/>
            </p:cNvSpPr>
            <p:nvPr/>
          </p:nvSpPr>
          <p:spPr bwMode="auto">
            <a:xfrm>
              <a:off x="2827" y="1613"/>
              <a:ext cx="0" cy="2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4" name="Freeform 7"/>
            <p:cNvSpPr>
              <a:spLocks/>
            </p:cNvSpPr>
            <p:nvPr/>
          </p:nvSpPr>
          <p:spPr bwMode="auto">
            <a:xfrm>
              <a:off x="2823" y="1613"/>
              <a:ext cx="4" cy="0"/>
            </a:xfrm>
            <a:custGeom>
              <a:avLst/>
              <a:gdLst>
                <a:gd name="T0" fmla="*/ 1 w 2"/>
                <a:gd name="T1" fmla="*/ 2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5" name="Freeform 8"/>
            <p:cNvSpPr>
              <a:spLocks/>
            </p:cNvSpPr>
            <p:nvPr/>
          </p:nvSpPr>
          <p:spPr bwMode="auto">
            <a:xfrm>
              <a:off x="2825" y="1639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6" name="Freeform 9"/>
            <p:cNvSpPr>
              <a:spLocks/>
            </p:cNvSpPr>
            <p:nvPr/>
          </p:nvSpPr>
          <p:spPr bwMode="auto">
            <a:xfrm>
              <a:off x="2815" y="1601"/>
              <a:ext cx="8" cy="2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1 w 3"/>
                <a:gd name="T9" fmla="*/ 1 h 1"/>
                <a:gd name="T10" fmla="*/ 1 w 3"/>
                <a:gd name="T11" fmla="*/ 1 h 1"/>
                <a:gd name="T12" fmla="*/ 2 w 3"/>
                <a:gd name="T13" fmla="*/ 1 h 1"/>
                <a:gd name="T14" fmla="*/ 3 w 3"/>
                <a:gd name="T15" fmla="*/ 1 h 1"/>
                <a:gd name="T16" fmla="*/ 3 w 3"/>
                <a:gd name="T17" fmla="*/ 1 h 1"/>
                <a:gd name="T18" fmla="*/ 3 w 3"/>
                <a:gd name="T19" fmla="*/ 1 h 1"/>
                <a:gd name="T20" fmla="*/ 2 w 3"/>
                <a:gd name="T21" fmla="*/ 1 h 1"/>
                <a:gd name="T22" fmla="*/ 1 w 3"/>
                <a:gd name="T23" fmla="*/ 1 h 1"/>
                <a:gd name="T24" fmla="*/ 1 w 3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7" name="Freeform 10"/>
            <p:cNvSpPr>
              <a:spLocks/>
            </p:cNvSpPr>
            <p:nvPr/>
          </p:nvSpPr>
          <p:spPr bwMode="auto">
            <a:xfrm>
              <a:off x="2818" y="1608"/>
              <a:ext cx="2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8" name="Freeform 11"/>
            <p:cNvSpPr>
              <a:spLocks/>
            </p:cNvSpPr>
            <p:nvPr/>
          </p:nvSpPr>
          <p:spPr bwMode="auto">
            <a:xfrm>
              <a:off x="2811" y="1603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9" name="Freeform 12"/>
            <p:cNvSpPr>
              <a:spLocks/>
            </p:cNvSpPr>
            <p:nvPr/>
          </p:nvSpPr>
          <p:spPr bwMode="auto">
            <a:xfrm>
              <a:off x="2808" y="16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0" name="Oval 13"/>
            <p:cNvSpPr>
              <a:spLocks noChangeArrowheads="1"/>
            </p:cNvSpPr>
            <p:nvPr/>
          </p:nvSpPr>
          <p:spPr bwMode="auto">
            <a:xfrm>
              <a:off x="2808" y="1606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1" name="Freeform 14"/>
            <p:cNvSpPr>
              <a:spLocks/>
            </p:cNvSpPr>
            <p:nvPr/>
          </p:nvSpPr>
          <p:spPr bwMode="auto">
            <a:xfrm>
              <a:off x="2806" y="1642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2" name="Freeform 15"/>
            <p:cNvSpPr>
              <a:spLocks/>
            </p:cNvSpPr>
            <p:nvPr/>
          </p:nvSpPr>
          <p:spPr bwMode="auto">
            <a:xfrm>
              <a:off x="2799" y="1615"/>
              <a:ext cx="7" cy="5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3" name="Oval 16"/>
            <p:cNvSpPr>
              <a:spLocks noChangeArrowheads="1"/>
            </p:cNvSpPr>
            <p:nvPr/>
          </p:nvSpPr>
          <p:spPr bwMode="auto">
            <a:xfrm>
              <a:off x="2801" y="1622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4" name="Freeform 17"/>
            <p:cNvSpPr>
              <a:spLocks/>
            </p:cNvSpPr>
            <p:nvPr/>
          </p:nvSpPr>
          <p:spPr bwMode="auto">
            <a:xfrm>
              <a:off x="2792" y="1627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5" name="Freeform 18"/>
            <p:cNvSpPr>
              <a:spLocks/>
            </p:cNvSpPr>
            <p:nvPr/>
          </p:nvSpPr>
          <p:spPr bwMode="auto">
            <a:xfrm>
              <a:off x="2773" y="1473"/>
              <a:ext cx="4" cy="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6" name="Freeform 19"/>
            <p:cNvSpPr>
              <a:spLocks/>
            </p:cNvSpPr>
            <p:nvPr/>
          </p:nvSpPr>
          <p:spPr bwMode="auto">
            <a:xfrm>
              <a:off x="2770" y="1625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7" name="Freeform 20"/>
            <p:cNvSpPr>
              <a:spLocks/>
            </p:cNvSpPr>
            <p:nvPr/>
          </p:nvSpPr>
          <p:spPr bwMode="auto">
            <a:xfrm>
              <a:off x="2749" y="1463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8" name="Freeform 21"/>
            <p:cNvSpPr>
              <a:spLocks/>
            </p:cNvSpPr>
            <p:nvPr/>
          </p:nvSpPr>
          <p:spPr bwMode="auto">
            <a:xfrm>
              <a:off x="2749" y="146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9" name="Freeform 22"/>
            <p:cNvSpPr>
              <a:spLocks/>
            </p:cNvSpPr>
            <p:nvPr/>
          </p:nvSpPr>
          <p:spPr bwMode="auto">
            <a:xfrm>
              <a:off x="2727" y="1692"/>
              <a:ext cx="12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1 h 2"/>
                <a:gd name="T4" fmla="*/ 5 w 5"/>
                <a:gd name="T5" fmla="*/ 1 h 2"/>
                <a:gd name="T6" fmla="*/ 5 w 5"/>
                <a:gd name="T7" fmla="*/ 1 h 2"/>
                <a:gd name="T8" fmla="*/ 2 w 5"/>
                <a:gd name="T9" fmla="*/ 0 h 2"/>
                <a:gd name="T10" fmla="*/ 0 w 5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1"/>
                    <a:pt x="3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0" name="Oval 23"/>
            <p:cNvSpPr>
              <a:spLocks noChangeArrowheads="1"/>
            </p:cNvSpPr>
            <p:nvPr/>
          </p:nvSpPr>
          <p:spPr bwMode="auto">
            <a:xfrm>
              <a:off x="2730" y="1692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1" name="Freeform 24"/>
            <p:cNvSpPr>
              <a:spLocks/>
            </p:cNvSpPr>
            <p:nvPr/>
          </p:nvSpPr>
          <p:spPr bwMode="auto">
            <a:xfrm>
              <a:off x="2727" y="1647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2" name="Freeform 25"/>
            <p:cNvSpPr>
              <a:spLocks/>
            </p:cNvSpPr>
            <p:nvPr/>
          </p:nvSpPr>
          <p:spPr bwMode="auto">
            <a:xfrm>
              <a:off x="2720" y="1649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3" name="Freeform 26"/>
            <p:cNvSpPr>
              <a:spLocks/>
            </p:cNvSpPr>
            <p:nvPr/>
          </p:nvSpPr>
          <p:spPr bwMode="auto">
            <a:xfrm>
              <a:off x="2718" y="1651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4" name="Freeform 27"/>
            <p:cNvSpPr>
              <a:spLocks/>
            </p:cNvSpPr>
            <p:nvPr/>
          </p:nvSpPr>
          <p:spPr bwMode="auto">
            <a:xfrm>
              <a:off x="2718" y="1651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5" name="Freeform 28"/>
            <p:cNvSpPr>
              <a:spLocks/>
            </p:cNvSpPr>
            <p:nvPr/>
          </p:nvSpPr>
          <p:spPr bwMode="auto">
            <a:xfrm>
              <a:off x="2675" y="1671"/>
              <a:ext cx="5" cy="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6" name="Freeform 29"/>
            <p:cNvSpPr>
              <a:spLocks/>
            </p:cNvSpPr>
            <p:nvPr/>
          </p:nvSpPr>
          <p:spPr bwMode="auto">
            <a:xfrm>
              <a:off x="2675" y="16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7" name="Freeform 30"/>
            <p:cNvSpPr>
              <a:spLocks/>
            </p:cNvSpPr>
            <p:nvPr/>
          </p:nvSpPr>
          <p:spPr bwMode="auto">
            <a:xfrm>
              <a:off x="2670" y="1673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8" name="Freeform 31"/>
            <p:cNvSpPr>
              <a:spLocks/>
            </p:cNvSpPr>
            <p:nvPr/>
          </p:nvSpPr>
          <p:spPr bwMode="auto">
            <a:xfrm>
              <a:off x="2613" y="1700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9" name="Freeform 32"/>
            <p:cNvSpPr>
              <a:spLocks/>
            </p:cNvSpPr>
            <p:nvPr/>
          </p:nvSpPr>
          <p:spPr bwMode="auto">
            <a:xfrm>
              <a:off x="2554" y="1398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0" name="Freeform 33"/>
            <p:cNvSpPr>
              <a:spLocks/>
            </p:cNvSpPr>
            <p:nvPr/>
          </p:nvSpPr>
          <p:spPr bwMode="auto">
            <a:xfrm>
              <a:off x="2532" y="1702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1" name="Freeform 34"/>
            <p:cNvSpPr>
              <a:spLocks/>
            </p:cNvSpPr>
            <p:nvPr/>
          </p:nvSpPr>
          <p:spPr bwMode="auto">
            <a:xfrm>
              <a:off x="2516" y="1572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2" name="Freeform 35"/>
            <p:cNvSpPr>
              <a:spLocks/>
            </p:cNvSpPr>
            <p:nvPr/>
          </p:nvSpPr>
          <p:spPr bwMode="auto">
            <a:xfrm>
              <a:off x="2402" y="1393"/>
              <a:ext cx="4" cy="0"/>
            </a:xfrm>
            <a:custGeom>
              <a:avLst/>
              <a:gdLst>
                <a:gd name="T0" fmla="*/ 2 w 2"/>
                <a:gd name="T1" fmla="*/ 2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3" name="Freeform 36"/>
            <p:cNvSpPr>
              <a:spLocks/>
            </p:cNvSpPr>
            <p:nvPr/>
          </p:nvSpPr>
          <p:spPr bwMode="auto">
            <a:xfrm>
              <a:off x="2399" y="1415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4" name="Freeform 37"/>
            <p:cNvSpPr>
              <a:spLocks/>
            </p:cNvSpPr>
            <p:nvPr/>
          </p:nvSpPr>
          <p:spPr bwMode="auto">
            <a:xfrm>
              <a:off x="2392" y="139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5" name="Freeform 38"/>
            <p:cNvSpPr>
              <a:spLocks/>
            </p:cNvSpPr>
            <p:nvPr/>
          </p:nvSpPr>
          <p:spPr bwMode="auto">
            <a:xfrm>
              <a:off x="2366" y="1420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6" name="Freeform 39"/>
            <p:cNvSpPr>
              <a:spLocks/>
            </p:cNvSpPr>
            <p:nvPr/>
          </p:nvSpPr>
          <p:spPr bwMode="auto">
            <a:xfrm>
              <a:off x="2364" y="142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7" name="Freeform 40"/>
            <p:cNvSpPr>
              <a:spLocks/>
            </p:cNvSpPr>
            <p:nvPr/>
          </p:nvSpPr>
          <p:spPr bwMode="auto">
            <a:xfrm>
              <a:off x="2359" y="1420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8" name="Freeform 41"/>
            <p:cNvSpPr>
              <a:spLocks/>
            </p:cNvSpPr>
            <p:nvPr/>
          </p:nvSpPr>
          <p:spPr bwMode="auto">
            <a:xfrm>
              <a:off x="2356" y="1420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9" name="Freeform 42"/>
            <p:cNvSpPr>
              <a:spLocks/>
            </p:cNvSpPr>
            <p:nvPr/>
          </p:nvSpPr>
          <p:spPr bwMode="auto">
            <a:xfrm>
              <a:off x="2354" y="1422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0" name="Freeform 43"/>
            <p:cNvSpPr>
              <a:spLocks/>
            </p:cNvSpPr>
            <p:nvPr/>
          </p:nvSpPr>
          <p:spPr bwMode="auto">
            <a:xfrm>
              <a:off x="2349" y="1420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1" name="Freeform 44"/>
            <p:cNvSpPr>
              <a:spLocks/>
            </p:cNvSpPr>
            <p:nvPr/>
          </p:nvSpPr>
          <p:spPr bwMode="auto">
            <a:xfrm>
              <a:off x="2347" y="142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2" name="Freeform 45"/>
            <p:cNvSpPr>
              <a:spLocks/>
            </p:cNvSpPr>
            <p:nvPr/>
          </p:nvSpPr>
          <p:spPr bwMode="auto">
            <a:xfrm>
              <a:off x="2345" y="1714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3" name="Freeform 46"/>
            <p:cNvSpPr>
              <a:spLocks/>
            </p:cNvSpPr>
            <p:nvPr/>
          </p:nvSpPr>
          <p:spPr bwMode="auto">
            <a:xfrm>
              <a:off x="2342" y="1422"/>
              <a:ext cx="3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4" name="Freeform 47"/>
            <p:cNvSpPr>
              <a:spLocks/>
            </p:cNvSpPr>
            <p:nvPr/>
          </p:nvSpPr>
          <p:spPr bwMode="auto">
            <a:xfrm>
              <a:off x="2340" y="1422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5" name="Freeform 48"/>
            <p:cNvSpPr>
              <a:spLocks/>
            </p:cNvSpPr>
            <p:nvPr/>
          </p:nvSpPr>
          <p:spPr bwMode="auto">
            <a:xfrm>
              <a:off x="2335" y="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6" name="Freeform 49"/>
            <p:cNvSpPr>
              <a:spLocks/>
            </p:cNvSpPr>
            <p:nvPr/>
          </p:nvSpPr>
          <p:spPr bwMode="auto">
            <a:xfrm>
              <a:off x="2330" y="1717"/>
              <a:ext cx="0" cy="2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7" name="Freeform 50"/>
            <p:cNvSpPr>
              <a:spLocks/>
            </p:cNvSpPr>
            <p:nvPr/>
          </p:nvSpPr>
          <p:spPr bwMode="auto">
            <a:xfrm>
              <a:off x="2326" y="1577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8" name="Freeform 51"/>
            <p:cNvSpPr>
              <a:spLocks/>
            </p:cNvSpPr>
            <p:nvPr/>
          </p:nvSpPr>
          <p:spPr bwMode="auto">
            <a:xfrm>
              <a:off x="2323" y="1719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9" name="Freeform 52"/>
            <p:cNvSpPr>
              <a:spLocks/>
            </p:cNvSpPr>
            <p:nvPr/>
          </p:nvSpPr>
          <p:spPr bwMode="auto">
            <a:xfrm>
              <a:off x="2323" y="1577"/>
              <a:ext cx="3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0" name="Freeform 53"/>
            <p:cNvSpPr>
              <a:spLocks/>
            </p:cNvSpPr>
            <p:nvPr/>
          </p:nvSpPr>
          <p:spPr bwMode="auto">
            <a:xfrm>
              <a:off x="2321" y="1427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1" name="Oval 54"/>
            <p:cNvSpPr>
              <a:spLocks noChangeArrowheads="1"/>
            </p:cNvSpPr>
            <p:nvPr/>
          </p:nvSpPr>
          <p:spPr bwMode="auto">
            <a:xfrm>
              <a:off x="2323" y="157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2" name="Freeform 55"/>
            <p:cNvSpPr>
              <a:spLocks/>
            </p:cNvSpPr>
            <p:nvPr/>
          </p:nvSpPr>
          <p:spPr bwMode="auto">
            <a:xfrm>
              <a:off x="2316" y="1427"/>
              <a:ext cx="5" cy="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3" name="Freeform 56"/>
            <p:cNvSpPr>
              <a:spLocks/>
            </p:cNvSpPr>
            <p:nvPr/>
          </p:nvSpPr>
          <p:spPr bwMode="auto">
            <a:xfrm>
              <a:off x="2316" y="1579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4" name="Freeform 57"/>
            <p:cNvSpPr>
              <a:spLocks/>
            </p:cNvSpPr>
            <p:nvPr/>
          </p:nvSpPr>
          <p:spPr bwMode="auto">
            <a:xfrm>
              <a:off x="2314" y="158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5" name="Freeform 58"/>
            <p:cNvSpPr>
              <a:spLocks/>
            </p:cNvSpPr>
            <p:nvPr/>
          </p:nvSpPr>
          <p:spPr bwMode="auto">
            <a:xfrm>
              <a:off x="2309" y="1712"/>
              <a:ext cx="5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6" name="Freeform 59"/>
            <p:cNvSpPr>
              <a:spLocks/>
            </p:cNvSpPr>
            <p:nvPr/>
          </p:nvSpPr>
          <p:spPr bwMode="auto">
            <a:xfrm>
              <a:off x="2314" y="172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7" name="Freeform 60"/>
            <p:cNvSpPr>
              <a:spLocks/>
            </p:cNvSpPr>
            <p:nvPr/>
          </p:nvSpPr>
          <p:spPr bwMode="auto">
            <a:xfrm>
              <a:off x="2309" y="1430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8" name="Freeform 61"/>
            <p:cNvSpPr>
              <a:spLocks/>
            </p:cNvSpPr>
            <p:nvPr/>
          </p:nvSpPr>
          <p:spPr bwMode="auto">
            <a:xfrm>
              <a:off x="2309" y="14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9" name="Freeform 62"/>
            <p:cNvSpPr>
              <a:spLocks/>
            </p:cNvSpPr>
            <p:nvPr/>
          </p:nvSpPr>
          <p:spPr bwMode="auto">
            <a:xfrm>
              <a:off x="2299" y="1712"/>
              <a:ext cx="10" cy="2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3 w 4"/>
                <a:gd name="T5" fmla="*/ 1 h 1"/>
                <a:gd name="T6" fmla="*/ 2 w 4"/>
                <a:gd name="T7" fmla="*/ 1 h 1"/>
                <a:gd name="T8" fmla="*/ 0 w 4"/>
                <a:gd name="T9" fmla="*/ 1 h 1"/>
                <a:gd name="T10" fmla="*/ 2 w 4"/>
                <a:gd name="T11" fmla="*/ 1 h 1"/>
                <a:gd name="T12" fmla="*/ 3 w 4"/>
                <a:gd name="T13" fmla="*/ 1 h 1"/>
                <a:gd name="T14" fmla="*/ 3 w 4"/>
                <a:gd name="T15" fmla="*/ 1 h 1"/>
                <a:gd name="T16" fmla="*/ 4 w 4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0" name="Freeform 63"/>
            <p:cNvSpPr>
              <a:spLocks/>
            </p:cNvSpPr>
            <p:nvPr/>
          </p:nvSpPr>
          <p:spPr bwMode="auto">
            <a:xfrm>
              <a:off x="2304" y="1434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1" name="Freeform 64"/>
            <p:cNvSpPr>
              <a:spLocks/>
            </p:cNvSpPr>
            <p:nvPr/>
          </p:nvSpPr>
          <p:spPr bwMode="auto">
            <a:xfrm>
              <a:off x="2306" y="1721"/>
              <a:ext cx="0" cy="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2" name="Freeform 65"/>
            <p:cNvSpPr>
              <a:spLocks/>
            </p:cNvSpPr>
            <p:nvPr/>
          </p:nvSpPr>
          <p:spPr bwMode="auto">
            <a:xfrm>
              <a:off x="2299" y="1427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3" name="Freeform 66"/>
            <p:cNvSpPr>
              <a:spLocks/>
            </p:cNvSpPr>
            <p:nvPr/>
          </p:nvSpPr>
          <p:spPr bwMode="auto">
            <a:xfrm>
              <a:off x="2297" y="1714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4" name="Freeform 67"/>
            <p:cNvSpPr>
              <a:spLocks/>
            </p:cNvSpPr>
            <p:nvPr/>
          </p:nvSpPr>
          <p:spPr bwMode="auto">
            <a:xfrm>
              <a:off x="2292" y="1437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5" name="Oval 68"/>
            <p:cNvSpPr>
              <a:spLocks noChangeArrowheads="1"/>
            </p:cNvSpPr>
            <p:nvPr/>
          </p:nvSpPr>
          <p:spPr bwMode="auto">
            <a:xfrm>
              <a:off x="2292" y="1434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6" name="Freeform 69"/>
            <p:cNvSpPr>
              <a:spLocks/>
            </p:cNvSpPr>
            <p:nvPr/>
          </p:nvSpPr>
          <p:spPr bwMode="auto">
            <a:xfrm>
              <a:off x="2285" y="1398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7" name="Freeform 70"/>
            <p:cNvSpPr>
              <a:spLocks/>
            </p:cNvSpPr>
            <p:nvPr/>
          </p:nvSpPr>
          <p:spPr bwMode="auto">
            <a:xfrm>
              <a:off x="2285" y="1434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8" name="Freeform 71"/>
            <p:cNvSpPr>
              <a:spLocks/>
            </p:cNvSpPr>
            <p:nvPr/>
          </p:nvSpPr>
          <p:spPr bwMode="auto">
            <a:xfrm>
              <a:off x="2280" y="17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9" name="Freeform 72"/>
            <p:cNvSpPr>
              <a:spLocks/>
            </p:cNvSpPr>
            <p:nvPr/>
          </p:nvSpPr>
          <p:spPr bwMode="auto">
            <a:xfrm>
              <a:off x="2276" y="1376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0" name="Freeform 73"/>
            <p:cNvSpPr>
              <a:spLocks/>
            </p:cNvSpPr>
            <p:nvPr/>
          </p:nvSpPr>
          <p:spPr bwMode="auto">
            <a:xfrm>
              <a:off x="2271" y="1405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1" name="Freeform 74"/>
            <p:cNvSpPr>
              <a:spLocks/>
            </p:cNvSpPr>
            <p:nvPr/>
          </p:nvSpPr>
          <p:spPr bwMode="auto">
            <a:xfrm>
              <a:off x="2271" y="1726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2" name="Freeform 75"/>
            <p:cNvSpPr>
              <a:spLocks/>
            </p:cNvSpPr>
            <p:nvPr/>
          </p:nvSpPr>
          <p:spPr bwMode="auto">
            <a:xfrm>
              <a:off x="2266" y="1729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3" name="Freeform 76"/>
            <p:cNvSpPr>
              <a:spLocks/>
            </p:cNvSpPr>
            <p:nvPr/>
          </p:nvSpPr>
          <p:spPr bwMode="auto">
            <a:xfrm>
              <a:off x="2266" y="1396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4" name="Freeform 77"/>
            <p:cNvSpPr>
              <a:spLocks/>
            </p:cNvSpPr>
            <p:nvPr/>
          </p:nvSpPr>
          <p:spPr bwMode="auto">
            <a:xfrm>
              <a:off x="2259" y="1444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5" name="Freeform 78"/>
            <p:cNvSpPr>
              <a:spLocks/>
            </p:cNvSpPr>
            <p:nvPr/>
          </p:nvSpPr>
          <p:spPr bwMode="auto">
            <a:xfrm>
              <a:off x="2259" y="1439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6" name="Freeform 79"/>
            <p:cNvSpPr>
              <a:spLocks/>
            </p:cNvSpPr>
            <p:nvPr/>
          </p:nvSpPr>
          <p:spPr bwMode="auto">
            <a:xfrm>
              <a:off x="2257" y="139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7" name="Freeform 80"/>
            <p:cNvSpPr>
              <a:spLocks/>
            </p:cNvSpPr>
            <p:nvPr/>
          </p:nvSpPr>
          <p:spPr bwMode="auto">
            <a:xfrm>
              <a:off x="2254" y="1721"/>
              <a:ext cx="5" cy="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1 h 2"/>
                <a:gd name="T8" fmla="*/ 2 w 2"/>
                <a:gd name="T9" fmla="*/ 0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8" name="Freeform 81"/>
            <p:cNvSpPr>
              <a:spLocks/>
            </p:cNvSpPr>
            <p:nvPr/>
          </p:nvSpPr>
          <p:spPr bwMode="auto">
            <a:xfrm>
              <a:off x="2254" y="1439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9" name="Freeform 82"/>
            <p:cNvSpPr>
              <a:spLocks/>
            </p:cNvSpPr>
            <p:nvPr/>
          </p:nvSpPr>
          <p:spPr bwMode="auto">
            <a:xfrm>
              <a:off x="2254" y="1398"/>
              <a:ext cx="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0" name="Freeform 83"/>
            <p:cNvSpPr>
              <a:spLocks/>
            </p:cNvSpPr>
            <p:nvPr/>
          </p:nvSpPr>
          <p:spPr bwMode="auto">
            <a:xfrm>
              <a:off x="2254" y="1671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1" name="Freeform 84"/>
            <p:cNvSpPr>
              <a:spLocks/>
            </p:cNvSpPr>
            <p:nvPr/>
          </p:nvSpPr>
          <p:spPr bwMode="auto">
            <a:xfrm>
              <a:off x="2249" y="1384"/>
              <a:ext cx="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2" name="Freeform 85"/>
            <p:cNvSpPr>
              <a:spLocks/>
            </p:cNvSpPr>
            <p:nvPr/>
          </p:nvSpPr>
          <p:spPr bwMode="auto">
            <a:xfrm>
              <a:off x="2252" y="1439"/>
              <a:ext cx="0" cy="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3" name="Freeform 86"/>
            <p:cNvSpPr>
              <a:spLocks/>
            </p:cNvSpPr>
            <p:nvPr/>
          </p:nvSpPr>
          <p:spPr bwMode="auto">
            <a:xfrm>
              <a:off x="2249" y="1398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4" name="Freeform 87"/>
            <p:cNvSpPr>
              <a:spLocks/>
            </p:cNvSpPr>
            <p:nvPr/>
          </p:nvSpPr>
          <p:spPr bwMode="auto">
            <a:xfrm>
              <a:off x="2249" y="1733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5" name="Freeform 88"/>
            <p:cNvSpPr>
              <a:spLocks/>
            </p:cNvSpPr>
            <p:nvPr/>
          </p:nvSpPr>
          <p:spPr bwMode="auto">
            <a:xfrm>
              <a:off x="2247" y="1389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6" name="Freeform 89"/>
            <p:cNvSpPr>
              <a:spLocks/>
            </p:cNvSpPr>
            <p:nvPr/>
          </p:nvSpPr>
          <p:spPr bwMode="auto">
            <a:xfrm>
              <a:off x="2245" y="1376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7" name="Freeform 90"/>
            <p:cNvSpPr>
              <a:spLocks/>
            </p:cNvSpPr>
            <p:nvPr/>
          </p:nvSpPr>
          <p:spPr bwMode="auto">
            <a:xfrm>
              <a:off x="2245" y="173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8" name="Freeform 91"/>
            <p:cNvSpPr>
              <a:spLocks/>
            </p:cNvSpPr>
            <p:nvPr/>
          </p:nvSpPr>
          <p:spPr bwMode="auto">
            <a:xfrm>
              <a:off x="2242" y="1729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9" name="Freeform 92"/>
            <p:cNvSpPr>
              <a:spLocks/>
            </p:cNvSpPr>
            <p:nvPr/>
          </p:nvSpPr>
          <p:spPr bwMode="auto">
            <a:xfrm>
              <a:off x="2242" y="1384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0" name="Oval 93"/>
            <p:cNvSpPr>
              <a:spLocks noChangeArrowheads="1"/>
            </p:cNvSpPr>
            <p:nvPr/>
          </p:nvSpPr>
          <p:spPr bwMode="auto">
            <a:xfrm>
              <a:off x="2242" y="1408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1" name="Freeform 94"/>
            <p:cNvSpPr>
              <a:spLocks/>
            </p:cNvSpPr>
            <p:nvPr/>
          </p:nvSpPr>
          <p:spPr bwMode="auto">
            <a:xfrm>
              <a:off x="2230" y="1676"/>
              <a:ext cx="12" cy="4"/>
            </a:xfrm>
            <a:custGeom>
              <a:avLst/>
              <a:gdLst>
                <a:gd name="T0" fmla="*/ 0 w 5"/>
                <a:gd name="T1" fmla="*/ 1 h 2"/>
                <a:gd name="T2" fmla="*/ 1 w 5"/>
                <a:gd name="T3" fmla="*/ 1 h 2"/>
                <a:gd name="T4" fmla="*/ 3 w 5"/>
                <a:gd name="T5" fmla="*/ 1 h 2"/>
                <a:gd name="T6" fmla="*/ 5 w 5"/>
                <a:gd name="T7" fmla="*/ 0 h 2"/>
                <a:gd name="T8" fmla="*/ 5 w 5"/>
                <a:gd name="T9" fmla="*/ 0 h 2"/>
                <a:gd name="T10" fmla="*/ 5 w 5"/>
                <a:gd name="T11" fmla="*/ 0 h 2"/>
                <a:gd name="T12" fmla="*/ 3 w 5"/>
                <a:gd name="T13" fmla="*/ 0 h 2"/>
                <a:gd name="T14" fmla="*/ 1 w 5"/>
                <a:gd name="T15" fmla="*/ 0 h 2"/>
                <a:gd name="T16" fmla="*/ 1 w 5"/>
                <a:gd name="T17" fmla="*/ 0 h 2"/>
                <a:gd name="T18" fmla="*/ 1 w 5"/>
                <a:gd name="T19" fmla="*/ 1 h 2"/>
                <a:gd name="T20" fmla="*/ 1 w 5"/>
                <a:gd name="T21" fmla="*/ 1 h 2"/>
                <a:gd name="T22" fmla="*/ 0 w 5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2"/>
                    <a:pt x="2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2" name="Freeform 95"/>
            <p:cNvSpPr>
              <a:spLocks/>
            </p:cNvSpPr>
            <p:nvPr/>
          </p:nvSpPr>
          <p:spPr bwMode="auto">
            <a:xfrm>
              <a:off x="2240" y="1733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3" name="Freeform 96"/>
            <p:cNvSpPr>
              <a:spLocks/>
            </p:cNvSpPr>
            <p:nvPr/>
          </p:nvSpPr>
          <p:spPr bwMode="auto">
            <a:xfrm>
              <a:off x="2240" y="139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4" name="Freeform 97"/>
            <p:cNvSpPr>
              <a:spLocks/>
            </p:cNvSpPr>
            <p:nvPr/>
          </p:nvSpPr>
          <p:spPr bwMode="auto">
            <a:xfrm>
              <a:off x="2238" y="140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5" name="Freeform 98"/>
            <p:cNvSpPr>
              <a:spLocks/>
            </p:cNvSpPr>
            <p:nvPr/>
          </p:nvSpPr>
          <p:spPr bwMode="auto">
            <a:xfrm>
              <a:off x="2235" y="1384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6" name="Freeform 99"/>
            <p:cNvSpPr>
              <a:spLocks/>
            </p:cNvSpPr>
            <p:nvPr/>
          </p:nvSpPr>
          <p:spPr bwMode="auto">
            <a:xfrm>
              <a:off x="2235" y="1384"/>
              <a:ext cx="0" cy="2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7" name="Freeform 100"/>
            <p:cNvSpPr>
              <a:spLocks/>
            </p:cNvSpPr>
            <p:nvPr/>
          </p:nvSpPr>
          <p:spPr bwMode="auto">
            <a:xfrm>
              <a:off x="2233" y="1736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8" name="Freeform 101"/>
            <p:cNvSpPr>
              <a:spLocks/>
            </p:cNvSpPr>
            <p:nvPr/>
          </p:nvSpPr>
          <p:spPr bwMode="auto">
            <a:xfrm>
              <a:off x="2230" y="1401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9" name="Freeform 102"/>
            <p:cNvSpPr>
              <a:spLocks/>
            </p:cNvSpPr>
            <p:nvPr/>
          </p:nvSpPr>
          <p:spPr bwMode="auto">
            <a:xfrm>
              <a:off x="2228" y="1398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0" name="Freeform 103"/>
            <p:cNvSpPr>
              <a:spLocks/>
            </p:cNvSpPr>
            <p:nvPr/>
          </p:nvSpPr>
          <p:spPr bwMode="auto">
            <a:xfrm>
              <a:off x="2228" y="13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1" name="Freeform 104"/>
            <p:cNvSpPr>
              <a:spLocks/>
            </p:cNvSpPr>
            <p:nvPr/>
          </p:nvSpPr>
          <p:spPr bwMode="auto">
            <a:xfrm>
              <a:off x="2226" y="172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2" name="Freeform 105"/>
            <p:cNvSpPr>
              <a:spLocks/>
            </p:cNvSpPr>
            <p:nvPr/>
          </p:nvSpPr>
          <p:spPr bwMode="auto">
            <a:xfrm>
              <a:off x="2226" y="1384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3" name="Freeform 106"/>
            <p:cNvSpPr>
              <a:spLocks/>
            </p:cNvSpPr>
            <p:nvPr/>
          </p:nvSpPr>
          <p:spPr bwMode="auto">
            <a:xfrm>
              <a:off x="2226" y="14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4" name="Freeform 107"/>
            <p:cNvSpPr>
              <a:spLocks/>
            </p:cNvSpPr>
            <p:nvPr/>
          </p:nvSpPr>
          <p:spPr bwMode="auto">
            <a:xfrm>
              <a:off x="2223" y="17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5" name="Freeform 108"/>
            <p:cNvSpPr>
              <a:spLocks/>
            </p:cNvSpPr>
            <p:nvPr/>
          </p:nvSpPr>
          <p:spPr bwMode="auto">
            <a:xfrm>
              <a:off x="2221" y="1408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6" name="Freeform 109"/>
            <p:cNvSpPr>
              <a:spLocks/>
            </p:cNvSpPr>
            <p:nvPr/>
          </p:nvSpPr>
          <p:spPr bwMode="auto">
            <a:xfrm>
              <a:off x="2219" y="1384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7" name="Freeform 110"/>
            <p:cNvSpPr>
              <a:spLocks/>
            </p:cNvSpPr>
            <p:nvPr/>
          </p:nvSpPr>
          <p:spPr bwMode="auto">
            <a:xfrm>
              <a:off x="2216" y="1685"/>
              <a:ext cx="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8" name="Freeform 111"/>
            <p:cNvSpPr>
              <a:spLocks/>
            </p:cNvSpPr>
            <p:nvPr/>
          </p:nvSpPr>
          <p:spPr bwMode="auto">
            <a:xfrm>
              <a:off x="2216" y="1738"/>
              <a:ext cx="3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9" name="Freeform 112"/>
            <p:cNvSpPr>
              <a:spLocks/>
            </p:cNvSpPr>
            <p:nvPr/>
          </p:nvSpPr>
          <p:spPr bwMode="auto">
            <a:xfrm>
              <a:off x="2214" y="1733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0" name="Freeform 113"/>
            <p:cNvSpPr>
              <a:spLocks/>
            </p:cNvSpPr>
            <p:nvPr/>
          </p:nvSpPr>
          <p:spPr bwMode="auto">
            <a:xfrm>
              <a:off x="2214" y="173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1" name="Freeform 114"/>
            <p:cNvSpPr>
              <a:spLocks/>
            </p:cNvSpPr>
            <p:nvPr/>
          </p:nvSpPr>
          <p:spPr bwMode="auto">
            <a:xfrm>
              <a:off x="2211" y="17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2" name="Freeform 115"/>
            <p:cNvSpPr>
              <a:spLocks/>
            </p:cNvSpPr>
            <p:nvPr/>
          </p:nvSpPr>
          <p:spPr bwMode="auto">
            <a:xfrm>
              <a:off x="2209" y="1736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3" name="Freeform 116"/>
            <p:cNvSpPr>
              <a:spLocks/>
            </p:cNvSpPr>
            <p:nvPr/>
          </p:nvSpPr>
          <p:spPr bwMode="auto">
            <a:xfrm>
              <a:off x="2204" y="1381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4" name="Freeform 117"/>
            <p:cNvSpPr>
              <a:spLocks/>
            </p:cNvSpPr>
            <p:nvPr/>
          </p:nvSpPr>
          <p:spPr bwMode="auto">
            <a:xfrm>
              <a:off x="2204" y="13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5" name="Freeform 118"/>
            <p:cNvSpPr>
              <a:spLocks/>
            </p:cNvSpPr>
            <p:nvPr/>
          </p:nvSpPr>
          <p:spPr bwMode="auto">
            <a:xfrm>
              <a:off x="2199" y="1398"/>
              <a:ext cx="3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6" name="Freeform 119"/>
            <p:cNvSpPr>
              <a:spLocks/>
            </p:cNvSpPr>
            <p:nvPr/>
          </p:nvSpPr>
          <p:spPr bwMode="auto">
            <a:xfrm>
              <a:off x="2195" y="1410"/>
              <a:ext cx="2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7" name="Freeform 120"/>
            <p:cNvSpPr>
              <a:spLocks/>
            </p:cNvSpPr>
            <p:nvPr/>
          </p:nvSpPr>
          <p:spPr bwMode="auto">
            <a:xfrm>
              <a:off x="2192" y="1410"/>
              <a:ext cx="3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8" name="Freeform 121"/>
            <p:cNvSpPr>
              <a:spLocks/>
            </p:cNvSpPr>
            <p:nvPr/>
          </p:nvSpPr>
          <p:spPr bwMode="auto">
            <a:xfrm>
              <a:off x="2154" y="1386"/>
              <a:ext cx="36" cy="5"/>
            </a:xfrm>
            <a:custGeom>
              <a:avLst/>
              <a:gdLst>
                <a:gd name="T0" fmla="*/ 1 w 15"/>
                <a:gd name="T1" fmla="*/ 2 h 2"/>
                <a:gd name="T2" fmla="*/ 9 w 15"/>
                <a:gd name="T3" fmla="*/ 1 h 2"/>
                <a:gd name="T4" fmla="*/ 14 w 15"/>
                <a:gd name="T5" fmla="*/ 1 h 2"/>
                <a:gd name="T6" fmla="*/ 14 w 15"/>
                <a:gd name="T7" fmla="*/ 1 h 2"/>
                <a:gd name="T8" fmla="*/ 15 w 15"/>
                <a:gd name="T9" fmla="*/ 0 h 2"/>
                <a:gd name="T10" fmla="*/ 15 w 15"/>
                <a:gd name="T11" fmla="*/ 0 h 2"/>
                <a:gd name="T12" fmla="*/ 15 w 15"/>
                <a:gd name="T13" fmla="*/ 0 h 2"/>
                <a:gd name="T14" fmla="*/ 14 w 15"/>
                <a:gd name="T15" fmla="*/ 0 h 2"/>
                <a:gd name="T16" fmla="*/ 14 w 15"/>
                <a:gd name="T17" fmla="*/ 0 h 2"/>
                <a:gd name="T18" fmla="*/ 14 w 15"/>
                <a:gd name="T19" fmla="*/ 0 h 2"/>
                <a:gd name="T20" fmla="*/ 9 w 15"/>
                <a:gd name="T21" fmla="*/ 0 h 2"/>
                <a:gd name="T22" fmla="*/ 7 w 15"/>
                <a:gd name="T23" fmla="*/ 0 h 2"/>
                <a:gd name="T24" fmla="*/ 0 w 15"/>
                <a:gd name="T25" fmla="*/ 1 h 2"/>
                <a:gd name="T26" fmla="*/ 1 w 15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">
                  <a:moveTo>
                    <a:pt x="1" y="2"/>
                  </a:moveTo>
                  <a:cubicBezTo>
                    <a:pt x="3" y="2"/>
                    <a:pt x="6" y="1"/>
                    <a:pt x="9" y="1"/>
                  </a:cubicBezTo>
                  <a:cubicBezTo>
                    <a:pt x="10" y="0"/>
                    <a:pt x="12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7" y="0"/>
                  </a:cubicBezTo>
                  <a:cubicBezTo>
                    <a:pt x="5" y="1"/>
                    <a:pt x="2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9" name="Freeform 122"/>
            <p:cNvSpPr>
              <a:spLocks/>
            </p:cNvSpPr>
            <p:nvPr/>
          </p:nvSpPr>
          <p:spPr bwMode="auto">
            <a:xfrm>
              <a:off x="2133" y="1389"/>
              <a:ext cx="21" cy="4"/>
            </a:xfrm>
            <a:custGeom>
              <a:avLst/>
              <a:gdLst>
                <a:gd name="T0" fmla="*/ 4 w 9"/>
                <a:gd name="T1" fmla="*/ 2 h 2"/>
                <a:gd name="T2" fmla="*/ 7 w 9"/>
                <a:gd name="T3" fmla="*/ 1 h 2"/>
                <a:gd name="T4" fmla="*/ 8 w 9"/>
                <a:gd name="T5" fmla="*/ 2 h 2"/>
                <a:gd name="T6" fmla="*/ 9 w 9"/>
                <a:gd name="T7" fmla="*/ 1 h 2"/>
                <a:gd name="T8" fmla="*/ 9 w 9"/>
                <a:gd name="T9" fmla="*/ 1 h 2"/>
                <a:gd name="T10" fmla="*/ 9 w 9"/>
                <a:gd name="T11" fmla="*/ 0 h 2"/>
                <a:gd name="T12" fmla="*/ 4 w 9"/>
                <a:gd name="T13" fmla="*/ 1 h 2"/>
                <a:gd name="T14" fmla="*/ 0 w 9"/>
                <a:gd name="T15" fmla="*/ 2 h 2"/>
                <a:gd name="T16" fmla="*/ 1 w 9"/>
                <a:gd name="T17" fmla="*/ 2 h 2"/>
                <a:gd name="T18" fmla="*/ 4 w 9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2"/>
                  </a:moveTo>
                  <a:cubicBezTo>
                    <a:pt x="5" y="2"/>
                    <a:pt x="6" y="1"/>
                    <a:pt x="7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0" name="Freeform 123"/>
            <p:cNvSpPr>
              <a:spLocks/>
            </p:cNvSpPr>
            <p:nvPr/>
          </p:nvSpPr>
          <p:spPr bwMode="auto">
            <a:xfrm>
              <a:off x="2185" y="1741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1" name="Freeform 124"/>
            <p:cNvSpPr>
              <a:spLocks/>
            </p:cNvSpPr>
            <p:nvPr/>
          </p:nvSpPr>
          <p:spPr bwMode="auto">
            <a:xfrm>
              <a:off x="2185" y="1688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2" name="Freeform 125"/>
            <p:cNvSpPr>
              <a:spLocks/>
            </p:cNvSpPr>
            <p:nvPr/>
          </p:nvSpPr>
          <p:spPr bwMode="auto">
            <a:xfrm>
              <a:off x="2183" y="1381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3" name="Freeform 126"/>
            <p:cNvSpPr>
              <a:spLocks/>
            </p:cNvSpPr>
            <p:nvPr/>
          </p:nvSpPr>
          <p:spPr bwMode="auto">
            <a:xfrm>
              <a:off x="2185" y="174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4" name="Freeform 127"/>
            <p:cNvSpPr>
              <a:spLocks/>
            </p:cNvSpPr>
            <p:nvPr/>
          </p:nvSpPr>
          <p:spPr bwMode="auto">
            <a:xfrm>
              <a:off x="2183" y="1688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5" name="Freeform 128"/>
            <p:cNvSpPr>
              <a:spLocks/>
            </p:cNvSpPr>
            <p:nvPr/>
          </p:nvSpPr>
          <p:spPr bwMode="auto">
            <a:xfrm>
              <a:off x="2183" y="141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6" name="Freeform 129"/>
            <p:cNvSpPr>
              <a:spLocks/>
            </p:cNvSpPr>
            <p:nvPr/>
          </p:nvSpPr>
          <p:spPr bwMode="auto">
            <a:xfrm>
              <a:off x="2180" y="1707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7" name="Freeform 130"/>
            <p:cNvSpPr>
              <a:spLocks/>
            </p:cNvSpPr>
            <p:nvPr/>
          </p:nvSpPr>
          <p:spPr bwMode="auto">
            <a:xfrm>
              <a:off x="2180" y="1413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8" name="Freeform 131"/>
            <p:cNvSpPr>
              <a:spLocks/>
            </p:cNvSpPr>
            <p:nvPr/>
          </p:nvSpPr>
          <p:spPr bwMode="auto">
            <a:xfrm>
              <a:off x="2180" y="1707"/>
              <a:ext cx="0" cy="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9" name="Freeform 132"/>
            <p:cNvSpPr>
              <a:spLocks/>
            </p:cNvSpPr>
            <p:nvPr/>
          </p:nvSpPr>
          <p:spPr bwMode="auto">
            <a:xfrm>
              <a:off x="2176" y="169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0" name="Freeform 133"/>
            <p:cNvSpPr>
              <a:spLocks/>
            </p:cNvSpPr>
            <p:nvPr/>
          </p:nvSpPr>
          <p:spPr bwMode="auto">
            <a:xfrm>
              <a:off x="2171" y="1415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1" name="Freeform 134"/>
            <p:cNvSpPr>
              <a:spLocks/>
            </p:cNvSpPr>
            <p:nvPr/>
          </p:nvSpPr>
          <p:spPr bwMode="auto">
            <a:xfrm>
              <a:off x="2150" y="1695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2" name="Freeform 135"/>
            <p:cNvSpPr>
              <a:spLocks/>
            </p:cNvSpPr>
            <p:nvPr/>
          </p:nvSpPr>
          <p:spPr bwMode="auto">
            <a:xfrm>
              <a:off x="2147" y="1695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3" name="Freeform 136"/>
            <p:cNvSpPr>
              <a:spLocks/>
            </p:cNvSpPr>
            <p:nvPr/>
          </p:nvSpPr>
          <p:spPr bwMode="auto">
            <a:xfrm>
              <a:off x="2145" y="1714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4" name="Freeform 137"/>
            <p:cNvSpPr>
              <a:spLocks/>
            </p:cNvSpPr>
            <p:nvPr/>
          </p:nvSpPr>
          <p:spPr bwMode="auto">
            <a:xfrm>
              <a:off x="2145" y="1695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5" name="Freeform 138"/>
            <p:cNvSpPr>
              <a:spLocks/>
            </p:cNvSpPr>
            <p:nvPr/>
          </p:nvSpPr>
          <p:spPr bwMode="auto">
            <a:xfrm>
              <a:off x="2128" y="1415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6" name="Freeform 139"/>
            <p:cNvSpPr>
              <a:spLocks/>
            </p:cNvSpPr>
            <p:nvPr/>
          </p:nvSpPr>
          <p:spPr bwMode="auto">
            <a:xfrm>
              <a:off x="2126" y="1420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7" name="Freeform 140"/>
            <p:cNvSpPr>
              <a:spLocks/>
            </p:cNvSpPr>
            <p:nvPr/>
          </p:nvSpPr>
          <p:spPr bwMode="auto">
            <a:xfrm>
              <a:off x="2126" y="141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8" name="Freeform 141"/>
            <p:cNvSpPr>
              <a:spLocks/>
            </p:cNvSpPr>
            <p:nvPr/>
          </p:nvSpPr>
          <p:spPr bwMode="auto">
            <a:xfrm>
              <a:off x="2123" y="1733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9" name="Freeform 142"/>
            <p:cNvSpPr>
              <a:spLocks/>
            </p:cNvSpPr>
            <p:nvPr/>
          </p:nvSpPr>
          <p:spPr bwMode="auto">
            <a:xfrm>
              <a:off x="2083" y="1420"/>
              <a:ext cx="5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  <a:gd name="T20" fmla="*/ 1 w 2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0" name="Freeform 143"/>
            <p:cNvSpPr>
              <a:spLocks/>
            </p:cNvSpPr>
            <p:nvPr/>
          </p:nvSpPr>
          <p:spPr bwMode="auto">
            <a:xfrm>
              <a:off x="2116" y="1731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1" name="Freeform 144"/>
            <p:cNvSpPr>
              <a:spLocks/>
            </p:cNvSpPr>
            <p:nvPr/>
          </p:nvSpPr>
          <p:spPr bwMode="auto">
            <a:xfrm>
              <a:off x="2114" y="1731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2" name="Freeform 145"/>
            <p:cNvSpPr>
              <a:spLocks/>
            </p:cNvSpPr>
            <p:nvPr/>
          </p:nvSpPr>
          <p:spPr bwMode="auto">
            <a:xfrm>
              <a:off x="2111" y="1422"/>
              <a:ext cx="3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3" name="Freeform 146"/>
            <p:cNvSpPr>
              <a:spLocks/>
            </p:cNvSpPr>
            <p:nvPr/>
          </p:nvSpPr>
          <p:spPr bwMode="auto">
            <a:xfrm>
              <a:off x="2104" y="1413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4" name="Freeform 147"/>
            <p:cNvSpPr>
              <a:spLocks/>
            </p:cNvSpPr>
            <p:nvPr/>
          </p:nvSpPr>
          <p:spPr bwMode="auto">
            <a:xfrm>
              <a:off x="2102" y="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5" name="Freeform 148"/>
            <p:cNvSpPr>
              <a:spLocks/>
            </p:cNvSpPr>
            <p:nvPr/>
          </p:nvSpPr>
          <p:spPr bwMode="auto">
            <a:xfrm>
              <a:off x="2097" y="1731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6" name="Freeform 149"/>
            <p:cNvSpPr>
              <a:spLocks/>
            </p:cNvSpPr>
            <p:nvPr/>
          </p:nvSpPr>
          <p:spPr bwMode="auto">
            <a:xfrm>
              <a:off x="2095" y="173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7" name="Freeform 150"/>
            <p:cNvSpPr>
              <a:spLocks/>
            </p:cNvSpPr>
            <p:nvPr/>
          </p:nvSpPr>
          <p:spPr bwMode="auto">
            <a:xfrm>
              <a:off x="2088" y="1731"/>
              <a:ext cx="7" cy="2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2 w 3"/>
                <a:gd name="T5" fmla="*/ 1 h 1"/>
                <a:gd name="T6" fmla="*/ 3 w 3"/>
                <a:gd name="T7" fmla="*/ 0 h 1"/>
                <a:gd name="T8" fmla="*/ 2 w 3"/>
                <a:gd name="T9" fmla="*/ 0 h 1"/>
                <a:gd name="T10" fmla="*/ 1 w 3"/>
                <a:gd name="T11" fmla="*/ 0 h 1"/>
                <a:gd name="T12" fmla="*/ 1 w 3"/>
                <a:gd name="T13" fmla="*/ 0 h 1"/>
                <a:gd name="T14" fmla="*/ 0 w 3"/>
                <a:gd name="T15" fmla="*/ 1 h 1"/>
                <a:gd name="T16" fmla="*/ 0 w 3"/>
                <a:gd name="T17" fmla="*/ 1 h 1"/>
                <a:gd name="T18" fmla="*/ 1 w 3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8" name="Freeform 151"/>
            <p:cNvSpPr>
              <a:spLocks/>
            </p:cNvSpPr>
            <p:nvPr/>
          </p:nvSpPr>
          <p:spPr bwMode="auto">
            <a:xfrm>
              <a:off x="2100" y="1417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9" name="Oval 152"/>
            <p:cNvSpPr>
              <a:spLocks noChangeArrowheads="1"/>
            </p:cNvSpPr>
            <p:nvPr/>
          </p:nvSpPr>
          <p:spPr bwMode="auto">
            <a:xfrm>
              <a:off x="2095" y="1733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0" name="Freeform 153"/>
            <p:cNvSpPr>
              <a:spLocks/>
            </p:cNvSpPr>
            <p:nvPr/>
          </p:nvSpPr>
          <p:spPr bwMode="auto">
            <a:xfrm>
              <a:off x="2088" y="1403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1" name="Freeform 154"/>
            <p:cNvSpPr>
              <a:spLocks/>
            </p:cNvSpPr>
            <p:nvPr/>
          </p:nvSpPr>
          <p:spPr bwMode="auto">
            <a:xfrm>
              <a:off x="2083" y="1403"/>
              <a:ext cx="5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2" name="Freeform 155"/>
            <p:cNvSpPr>
              <a:spLocks/>
            </p:cNvSpPr>
            <p:nvPr/>
          </p:nvSpPr>
          <p:spPr bwMode="auto">
            <a:xfrm>
              <a:off x="2085" y="14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3" name="Freeform 156"/>
            <p:cNvSpPr>
              <a:spLocks/>
            </p:cNvSpPr>
            <p:nvPr/>
          </p:nvSpPr>
          <p:spPr bwMode="auto">
            <a:xfrm>
              <a:off x="2076" y="1733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4" name="Freeform 157"/>
            <p:cNvSpPr>
              <a:spLocks/>
            </p:cNvSpPr>
            <p:nvPr/>
          </p:nvSpPr>
          <p:spPr bwMode="auto">
            <a:xfrm>
              <a:off x="2076" y="1422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5" name="Freeform 158"/>
            <p:cNvSpPr>
              <a:spLocks/>
            </p:cNvSpPr>
            <p:nvPr/>
          </p:nvSpPr>
          <p:spPr bwMode="auto">
            <a:xfrm>
              <a:off x="2062" y="1417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6" name="Freeform 159"/>
            <p:cNvSpPr>
              <a:spLocks/>
            </p:cNvSpPr>
            <p:nvPr/>
          </p:nvSpPr>
          <p:spPr bwMode="auto">
            <a:xfrm>
              <a:off x="2026" y="1420"/>
              <a:ext cx="28" cy="5"/>
            </a:xfrm>
            <a:custGeom>
              <a:avLst/>
              <a:gdLst>
                <a:gd name="T0" fmla="*/ 2 w 12"/>
                <a:gd name="T1" fmla="*/ 1 h 2"/>
                <a:gd name="T2" fmla="*/ 4 w 12"/>
                <a:gd name="T3" fmla="*/ 1 h 2"/>
                <a:gd name="T4" fmla="*/ 6 w 12"/>
                <a:gd name="T5" fmla="*/ 1 h 2"/>
                <a:gd name="T6" fmla="*/ 9 w 12"/>
                <a:gd name="T7" fmla="*/ 1 h 2"/>
                <a:gd name="T8" fmla="*/ 9 w 12"/>
                <a:gd name="T9" fmla="*/ 1 h 2"/>
                <a:gd name="T10" fmla="*/ 9 w 12"/>
                <a:gd name="T11" fmla="*/ 1 h 2"/>
                <a:gd name="T12" fmla="*/ 10 w 12"/>
                <a:gd name="T13" fmla="*/ 0 h 2"/>
                <a:gd name="T14" fmla="*/ 11 w 12"/>
                <a:gd name="T15" fmla="*/ 1 h 2"/>
                <a:gd name="T16" fmla="*/ 12 w 12"/>
                <a:gd name="T17" fmla="*/ 0 h 2"/>
                <a:gd name="T18" fmla="*/ 12 w 12"/>
                <a:gd name="T19" fmla="*/ 0 h 2"/>
                <a:gd name="T20" fmla="*/ 10 w 12"/>
                <a:gd name="T21" fmla="*/ 0 h 2"/>
                <a:gd name="T22" fmla="*/ 9 w 12"/>
                <a:gd name="T23" fmla="*/ 0 h 2"/>
                <a:gd name="T24" fmla="*/ 6 w 12"/>
                <a:gd name="T25" fmla="*/ 0 h 2"/>
                <a:gd name="T26" fmla="*/ 6 w 12"/>
                <a:gd name="T27" fmla="*/ 0 h 2"/>
                <a:gd name="T28" fmla="*/ 6 w 12"/>
                <a:gd name="T29" fmla="*/ 0 h 2"/>
                <a:gd name="T30" fmla="*/ 4 w 12"/>
                <a:gd name="T31" fmla="*/ 1 h 2"/>
                <a:gd name="T32" fmla="*/ 2 w 12"/>
                <a:gd name="T33" fmla="*/ 1 h 2"/>
                <a:gd name="T34" fmla="*/ 2 w 12"/>
                <a:gd name="T35" fmla="*/ 1 h 2"/>
                <a:gd name="T36" fmla="*/ 0 w 12"/>
                <a:gd name="T37" fmla="*/ 1 h 2"/>
                <a:gd name="T38" fmla="*/ 2 w 12"/>
                <a:gd name="T39" fmla="*/ 2 h 2"/>
                <a:gd name="T40" fmla="*/ 2 w 12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">
                  <a:moveTo>
                    <a:pt x="2" y="1"/>
                  </a:move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7" name="Freeform 160"/>
            <p:cNvSpPr>
              <a:spLocks/>
            </p:cNvSpPr>
            <p:nvPr/>
          </p:nvSpPr>
          <p:spPr bwMode="auto">
            <a:xfrm>
              <a:off x="2033" y="1415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8" name="Freeform 161"/>
            <p:cNvSpPr>
              <a:spLocks/>
            </p:cNvSpPr>
            <p:nvPr/>
          </p:nvSpPr>
          <p:spPr bwMode="auto">
            <a:xfrm>
              <a:off x="2028" y="1608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9" name="Freeform 162"/>
            <p:cNvSpPr>
              <a:spLocks/>
            </p:cNvSpPr>
            <p:nvPr/>
          </p:nvSpPr>
          <p:spPr bwMode="auto">
            <a:xfrm>
              <a:off x="2024" y="1417"/>
              <a:ext cx="4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0" name="Freeform 163"/>
            <p:cNvSpPr>
              <a:spLocks/>
            </p:cNvSpPr>
            <p:nvPr/>
          </p:nvSpPr>
          <p:spPr bwMode="auto">
            <a:xfrm>
              <a:off x="2024" y="1425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1" name="Freeform 164"/>
            <p:cNvSpPr>
              <a:spLocks/>
            </p:cNvSpPr>
            <p:nvPr/>
          </p:nvSpPr>
          <p:spPr bwMode="auto">
            <a:xfrm>
              <a:off x="2024" y="14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2" name="Freeform 165"/>
            <p:cNvSpPr>
              <a:spLocks/>
            </p:cNvSpPr>
            <p:nvPr/>
          </p:nvSpPr>
          <p:spPr bwMode="auto">
            <a:xfrm>
              <a:off x="2019" y="1729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3" name="Freeform 166"/>
            <p:cNvSpPr>
              <a:spLocks/>
            </p:cNvSpPr>
            <p:nvPr/>
          </p:nvSpPr>
          <p:spPr bwMode="auto">
            <a:xfrm>
              <a:off x="2019" y="1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4" name="Freeform 167"/>
            <p:cNvSpPr>
              <a:spLocks/>
            </p:cNvSpPr>
            <p:nvPr/>
          </p:nvSpPr>
          <p:spPr bwMode="auto">
            <a:xfrm>
              <a:off x="2016" y="1731"/>
              <a:ext cx="3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5" name="Freeform 168"/>
            <p:cNvSpPr>
              <a:spLocks/>
            </p:cNvSpPr>
            <p:nvPr/>
          </p:nvSpPr>
          <p:spPr bwMode="auto">
            <a:xfrm>
              <a:off x="2014" y="1437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6" name="Freeform 169"/>
            <p:cNvSpPr>
              <a:spLocks/>
            </p:cNvSpPr>
            <p:nvPr/>
          </p:nvSpPr>
          <p:spPr bwMode="auto">
            <a:xfrm>
              <a:off x="2014" y="1596"/>
              <a:ext cx="0" cy="2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7" name="Freeform 170"/>
            <p:cNvSpPr>
              <a:spLocks/>
            </p:cNvSpPr>
            <p:nvPr/>
          </p:nvSpPr>
          <p:spPr bwMode="auto">
            <a:xfrm>
              <a:off x="2002" y="1601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8" name="Freeform 171"/>
            <p:cNvSpPr>
              <a:spLocks/>
            </p:cNvSpPr>
            <p:nvPr/>
          </p:nvSpPr>
          <p:spPr bwMode="auto">
            <a:xfrm>
              <a:off x="2000" y="1601"/>
              <a:ext cx="0" cy="2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9" name="Freeform 172"/>
            <p:cNvSpPr>
              <a:spLocks/>
            </p:cNvSpPr>
            <p:nvPr/>
          </p:nvSpPr>
          <p:spPr bwMode="auto">
            <a:xfrm>
              <a:off x="1997" y="1620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0" name="Freeform 173"/>
            <p:cNvSpPr>
              <a:spLocks/>
            </p:cNvSpPr>
            <p:nvPr/>
          </p:nvSpPr>
          <p:spPr bwMode="auto">
            <a:xfrm>
              <a:off x="1997" y="1601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1" name="Freeform 174"/>
            <p:cNvSpPr>
              <a:spLocks/>
            </p:cNvSpPr>
            <p:nvPr/>
          </p:nvSpPr>
          <p:spPr bwMode="auto">
            <a:xfrm>
              <a:off x="1993" y="1620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2" name="Freeform 175"/>
            <p:cNvSpPr>
              <a:spLocks/>
            </p:cNvSpPr>
            <p:nvPr/>
          </p:nvSpPr>
          <p:spPr bwMode="auto">
            <a:xfrm>
              <a:off x="1993" y="1442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3" name="Freeform 176"/>
            <p:cNvSpPr>
              <a:spLocks/>
            </p:cNvSpPr>
            <p:nvPr/>
          </p:nvSpPr>
          <p:spPr bwMode="auto">
            <a:xfrm>
              <a:off x="1988" y="1615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4" name="Freeform 177"/>
            <p:cNvSpPr>
              <a:spLocks/>
            </p:cNvSpPr>
            <p:nvPr/>
          </p:nvSpPr>
          <p:spPr bwMode="auto">
            <a:xfrm>
              <a:off x="1988" y="1618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5" name="Freeform 178"/>
            <p:cNvSpPr>
              <a:spLocks/>
            </p:cNvSpPr>
            <p:nvPr/>
          </p:nvSpPr>
          <p:spPr bwMode="auto">
            <a:xfrm>
              <a:off x="1985" y="1620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6" name="Freeform 179"/>
            <p:cNvSpPr>
              <a:spLocks/>
            </p:cNvSpPr>
            <p:nvPr/>
          </p:nvSpPr>
          <p:spPr bwMode="auto">
            <a:xfrm>
              <a:off x="1978" y="1620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7" name="Freeform 180"/>
            <p:cNvSpPr>
              <a:spLocks/>
            </p:cNvSpPr>
            <p:nvPr/>
          </p:nvSpPr>
          <p:spPr bwMode="auto">
            <a:xfrm>
              <a:off x="1976" y="1610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8" name="Freeform 181"/>
            <p:cNvSpPr>
              <a:spLocks/>
            </p:cNvSpPr>
            <p:nvPr/>
          </p:nvSpPr>
          <p:spPr bwMode="auto">
            <a:xfrm>
              <a:off x="1971" y="1630"/>
              <a:ext cx="5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9" name="Freeform 182"/>
            <p:cNvSpPr>
              <a:spLocks/>
            </p:cNvSpPr>
            <p:nvPr/>
          </p:nvSpPr>
          <p:spPr bwMode="auto">
            <a:xfrm>
              <a:off x="1971" y="1618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0" name="Freeform 183"/>
            <p:cNvSpPr>
              <a:spLocks/>
            </p:cNvSpPr>
            <p:nvPr/>
          </p:nvSpPr>
          <p:spPr bwMode="auto">
            <a:xfrm>
              <a:off x="1971" y="1630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1" name="Freeform 184"/>
            <p:cNvSpPr>
              <a:spLocks/>
            </p:cNvSpPr>
            <p:nvPr/>
          </p:nvSpPr>
          <p:spPr bwMode="auto">
            <a:xfrm>
              <a:off x="1966" y="1630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2" name="Oval 185"/>
            <p:cNvSpPr>
              <a:spLocks noChangeArrowheads="1"/>
            </p:cNvSpPr>
            <p:nvPr/>
          </p:nvSpPr>
          <p:spPr bwMode="auto">
            <a:xfrm>
              <a:off x="1969" y="162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3" name="Freeform 186"/>
            <p:cNvSpPr>
              <a:spLocks/>
            </p:cNvSpPr>
            <p:nvPr/>
          </p:nvSpPr>
          <p:spPr bwMode="auto">
            <a:xfrm>
              <a:off x="1964" y="1620"/>
              <a:ext cx="0" cy="2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4" name="Freeform 187"/>
            <p:cNvSpPr>
              <a:spLocks/>
            </p:cNvSpPr>
            <p:nvPr/>
          </p:nvSpPr>
          <p:spPr bwMode="auto">
            <a:xfrm>
              <a:off x="1962" y="163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5" name="Freeform 188"/>
            <p:cNvSpPr>
              <a:spLocks/>
            </p:cNvSpPr>
            <p:nvPr/>
          </p:nvSpPr>
          <p:spPr bwMode="auto">
            <a:xfrm>
              <a:off x="1957" y="1444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6" name="Freeform 189"/>
            <p:cNvSpPr>
              <a:spLocks/>
            </p:cNvSpPr>
            <p:nvPr/>
          </p:nvSpPr>
          <p:spPr bwMode="auto">
            <a:xfrm>
              <a:off x="1957" y="1632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7" name="Freeform 190"/>
            <p:cNvSpPr>
              <a:spLocks/>
            </p:cNvSpPr>
            <p:nvPr/>
          </p:nvSpPr>
          <p:spPr bwMode="auto">
            <a:xfrm>
              <a:off x="1955" y="1618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8" name="Freeform 191"/>
            <p:cNvSpPr>
              <a:spLocks/>
            </p:cNvSpPr>
            <p:nvPr/>
          </p:nvSpPr>
          <p:spPr bwMode="auto">
            <a:xfrm>
              <a:off x="1952" y="1618"/>
              <a:ext cx="5" cy="0"/>
            </a:xfrm>
            <a:custGeom>
              <a:avLst/>
              <a:gdLst>
                <a:gd name="T0" fmla="*/ 2 w 2"/>
                <a:gd name="T1" fmla="*/ 1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9" name="Freeform 192"/>
            <p:cNvSpPr>
              <a:spLocks/>
            </p:cNvSpPr>
            <p:nvPr/>
          </p:nvSpPr>
          <p:spPr bwMode="auto">
            <a:xfrm>
              <a:off x="1955" y="1594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0" name="Freeform 193"/>
            <p:cNvSpPr>
              <a:spLocks/>
            </p:cNvSpPr>
            <p:nvPr/>
          </p:nvSpPr>
          <p:spPr bwMode="auto">
            <a:xfrm>
              <a:off x="1952" y="1594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1" name="Freeform 194"/>
            <p:cNvSpPr>
              <a:spLocks/>
            </p:cNvSpPr>
            <p:nvPr/>
          </p:nvSpPr>
          <p:spPr bwMode="auto">
            <a:xfrm>
              <a:off x="1950" y="161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2" name="Freeform 195"/>
            <p:cNvSpPr>
              <a:spLocks/>
            </p:cNvSpPr>
            <p:nvPr/>
          </p:nvSpPr>
          <p:spPr bwMode="auto">
            <a:xfrm>
              <a:off x="1947" y="1596"/>
              <a:ext cx="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3" name="Freeform 196"/>
            <p:cNvSpPr>
              <a:spLocks/>
            </p:cNvSpPr>
            <p:nvPr/>
          </p:nvSpPr>
          <p:spPr bwMode="auto">
            <a:xfrm>
              <a:off x="1936" y="157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4" name="Freeform 197"/>
            <p:cNvSpPr>
              <a:spLocks/>
            </p:cNvSpPr>
            <p:nvPr/>
          </p:nvSpPr>
          <p:spPr bwMode="auto">
            <a:xfrm>
              <a:off x="1936" y="162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5" name="Freeform 198"/>
            <p:cNvSpPr>
              <a:spLocks/>
            </p:cNvSpPr>
            <p:nvPr/>
          </p:nvSpPr>
          <p:spPr bwMode="auto">
            <a:xfrm>
              <a:off x="1926" y="1569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6" name="Freeform 199"/>
            <p:cNvSpPr>
              <a:spLocks/>
            </p:cNvSpPr>
            <p:nvPr/>
          </p:nvSpPr>
          <p:spPr bwMode="auto">
            <a:xfrm>
              <a:off x="1921" y="1569"/>
              <a:ext cx="3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7" name="Freeform 200"/>
            <p:cNvSpPr>
              <a:spLocks/>
            </p:cNvSpPr>
            <p:nvPr/>
          </p:nvSpPr>
          <p:spPr bwMode="auto">
            <a:xfrm>
              <a:off x="1895" y="1577"/>
              <a:ext cx="5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8" name="Freeform 201"/>
            <p:cNvSpPr>
              <a:spLocks/>
            </p:cNvSpPr>
            <p:nvPr/>
          </p:nvSpPr>
          <p:spPr bwMode="auto">
            <a:xfrm>
              <a:off x="1897" y="1519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9" name="Freeform 202"/>
            <p:cNvSpPr>
              <a:spLocks/>
            </p:cNvSpPr>
            <p:nvPr/>
          </p:nvSpPr>
          <p:spPr bwMode="auto">
            <a:xfrm>
              <a:off x="1893" y="1516"/>
              <a:ext cx="4" cy="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0" name="Freeform 203"/>
            <p:cNvSpPr>
              <a:spLocks/>
            </p:cNvSpPr>
            <p:nvPr/>
          </p:nvSpPr>
          <p:spPr bwMode="auto">
            <a:xfrm>
              <a:off x="1893" y="1521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1" name="Freeform 204"/>
            <p:cNvSpPr>
              <a:spLocks/>
            </p:cNvSpPr>
            <p:nvPr/>
          </p:nvSpPr>
          <p:spPr bwMode="auto">
            <a:xfrm>
              <a:off x="1893" y="15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2" name="Freeform 205"/>
            <p:cNvSpPr>
              <a:spLocks/>
            </p:cNvSpPr>
            <p:nvPr/>
          </p:nvSpPr>
          <p:spPr bwMode="auto">
            <a:xfrm>
              <a:off x="1888" y="1577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413"/>
          <p:cNvSpPr>
            <a:spLocks/>
          </p:cNvSpPr>
          <p:nvPr/>
        </p:nvSpPr>
        <p:spPr bwMode="auto">
          <a:xfrm>
            <a:off x="4024313" y="2219325"/>
            <a:ext cx="3175" cy="4763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4038601" y="2219325"/>
            <a:ext cx="4763" cy="4763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8"/>
          <p:cNvSpPr>
            <a:spLocks/>
          </p:cNvSpPr>
          <p:nvPr/>
        </p:nvSpPr>
        <p:spPr bwMode="auto">
          <a:xfrm>
            <a:off x="3613151" y="2216150"/>
            <a:ext cx="17463" cy="3175"/>
          </a:xfrm>
          <a:custGeom>
            <a:avLst/>
            <a:gdLst>
              <a:gd name="T0" fmla="*/ 3 w 5"/>
              <a:gd name="T1" fmla="*/ 0 h 1"/>
              <a:gd name="T2" fmla="*/ 2 w 5"/>
              <a:gd name="T3" fmla="*/ 0 h 1"/>
              <a:gd name="T4" fmla="*/ 0 w 5"/>
              <a:gd name="T5" fmla="*/ 0 h 1"/>
              <a:gd name="T6" fmla="*/ 0 w 5"/>
              <a:gd name="T7" fmla="*/ 1 h 1"/>
              <a:gd name="T8" fmla="*/ 0 w 5"/>
              <a:gd name="T9" fmla="*/ 1 h 1"/>
              <a:gd name="T10" fmla="*/ 0 w 5"/>
              <a:gd name="T11" fmla="*/ 1 h 1"/>
              <a:gd name="T12" fmla="*/ 2 w 5"/>
              <a:gd name="T13" fmla="*/ 1 h 1"/>
              <a:gd name="T14" fmla="*/ 3 w 5"/>
              <a:gd name="T15" fmla="*/ 1 h 1"/>
              <a:gd name="T16" fmla="*/ 3 w 5"/>
              <a:gd name="T17" fmla="*/ 1 h 1"/>
              <a:gd name="T18" fmla="*/ 5 w 5"/>
              <a:gd name="T19" fmla="*/ 0 h 1"/>
              <a:gd name="T20" fmla="*/ 3 w 5"/>
              <a:gd name="T21" fmla="*/ 1 h 1"/>
              <a:gd name="T22" fmla="*/ 3 w 5"/>
              <a:gd name="T2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1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1"/>
                  <a:pt x="3" y="1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/>
          </p:cNvSpPr>
          <p:nvPr/>
        </p:nvSpPr>
        <p:spPr bwMode="auto">
          <a:xfrm>
            <a:off x="3567113" y="2211388"/>
            <a:ext cx="3175" cy="4763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8" name="Freeform 432"/>
          <p:cNvSpPr>
            <a:spLocks/>
          </p:cNvSpPr>
          <p:nvPr/>
        </p:nvSpPr>
        <p:spPr bwMode="auto">
          <a:xfrm>
            <a:off x="3321051" y="2227263"/>
            <a:ext cx="47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9" name="Freeform 433"/>
          <p:cNvSpPr>
            <a:spLocks/>
          </p:cNvSpPr>
          <p:nvPr/>
        </p:nvSpPr>
        <p:spPr bwMode="auto">
          <a:xfrm>
            <a:off x="3775076" y="2211388"/>
            <a:ext cx="31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0" name="Freeform 434"/>
          <p:cNvSpPr>
            <a:spLocks/>
          </p:cNvSpPr>
          <p:nvPr/>
        </p:nvSpPr>
        <p:spPr bwMode="auto">
          <a:xfrm>
            <a:off x="3627438" y="2208213"/>
            <a:ext cx="147638" cy="15875"/>
          </a:xfrm>
          <a:custGeom>
            <a:avLst/>
            <a:gdLst>
              <a:gd name="T0" fmla="*/ 25 w 39"/>
              <a:gd name="T1" fmla="*/ 0 h 4"/>
              <a:gd name="T2" fmla="*/ 25 w 39"/>
              <a:gd name="T3" fmla="*/ 0 h 4"/>
              <a:gd name="T4" fmla="*/ 25 w 39"/>
              <a:gd name="T5" fmla="*/ 0 h 4"/>
              <a:gd name="T6" fmla="*/ 25 w 39"/>
              <a:gd name="T7" fmla="*/ 0 h 4"/>
              <a:gd name="T8" fmla="*/ 25 w 39"/>
              <a:gd name="T9" fmla="*/ 0 h 4"/>
              <a:gd name="T10" fmla="*/ 24 w 39"/>
              <a:gd name="T11" fmla="*/ 0 h 4"/>
              <a:gd name="T12" fmla="*/ 24 w 39"/>
              <a:gd name="T13" fmla="*/ 0 h 4"/>
              <a:gd name="T14" fmla="*/ 24 w 39"/>
              <a:gd name="T15" fmla="*/ 0 h 4"/>
              <a:gd name="T16" fmla="*/ 23 w 39"/>
              <a:gd name="T17" fmla="*/ 0 h 4"/>
              <a:gd name="T18" fmla="*/ 23 w 39"/>
              <a:gd name="T19" fmla="*/ 0 h 4"/>
              <a:gd name="T20" fmla="*/ 23 w 39"/>
              <a:gd name="T21" fmla="*/ 0 h 4"/>
              <a:gd name="T22" fmla="*/ 16 w 39"/>
              <a:gd name="T23" fmla="*/ 0 h 4"/>
              <a:gd name="T24" fmla="*/ 15 w 39"/>
              <a:gd name="T25" fmla="*/ 1 h 4"/>
              <a:gd name="T26" fmla="*/ 4 w 39"/>
              <a:gd name="T27" fmla="*/ 1 h 4"/>
              <a:gd name="T28" fmla="*/ 4 w 39"/>
              <a:gd name="T29" fmla="*/ 2 h 4"/>
              <a:gd name="T30" fmla="*/ 4 w 39"/>
              <a:gd name="T31" fmla="*/ 1 h 4"/>
              <a:gd name="T32" fmla="*/ 4 w 39"/>
              <a:gd name="T33" fmla="*/ 1 h 4"/>
              <a:gd name="T34" fmla="*/ 5 w 39"/>
              <a:gd name="T35" fmla="*/ 2 h 4"/>
              <a:gd name="T36" fmla="*/ 1 w 39"/>
              <a:gd name="T37" fmla="*/ 2 h 4"/>
              <a:gd name="T38" fmla="*/ 1 w 39"/>
              <a:gd name="T39" fmla="*/ 2 h 4"/>
              <a:gd name="T40" fmla="*/ 0 w 39"/>
              <a:gd name="T41" fmla="*/ 2 h 4"/>
              <a:gd name="T42" fmla="*/ 2 w 39"/>
              <a:gd name="T43" fmla="*/ 3 h 4"/>
              <a:gd name="T44" fmla="*/ 1 w 39"/>
              <a:gd name="T45" fmla="*/ 4 h 4"/>
              <a:gd name="T46" fmla="*/ 3 w 39"/>
              <a:gd name="T47" fmla="*/ 3 h 4"/>
              <a:gd name="T48" fmla="*/ 3 w 39"/>
              <a:gd name="T49" fmla="*/ 3 h 4"/>
              <a:gd name="T50" fmla="*/ 3 w 39"/>
              <a:gd name="T51" fmla="*/ 3 h 4"/>
              <a:gd name="T52" fmla="*/ 3 w 39"/>
              <a:gd name="T53" fmla="*/ 3 h 4"/>
              <a:gd name="T54" fmla="*/ 3 w 39"/>
              <a:gd name="T55" fmla="*/ 3 h 4"/>
              <a:gd name="T56" fmla="*/ 3 w 39"/>
              <a:gd name="T57" fmla="*/ 3 h 4"/>
              <a:gd name="T58" fmla="*/ 3 w 39"/>
              <a:gd name="T59" fmla="*/ 3 h 4"/>
              <a:gd name="T60" fmla="*/ 3 w 39"/>
              <a:gd name="T61" fmla="*/ 3 h 4"/>
              <a:gd name="T62" fmla="*/ 8 w 39"/>
              <a:gd name="T63" fmla="*/ 3 h 4"/>
              <a:gd name="T64" fmla="*/ 9 w 39"/>
              <a:gd name="T65" fmla="*/ 3 h 4"/>
              <a:gd name="T66" fmla="*/ 9 w 39"/>
              <a:gd name="T67" fmla="*/ 3 h 4"/>
              <a:gd name="T68" fmla="*/ 14 w 39"/>
              <a:gd name="T69" fmla="*/ 3 h 4"/>
              <a:gd name="T70" fmla="*/ 17 w 39"/>
              <a:gd name="T71" fmla="*/ 3 h 4"/>
              <a:gd name="T72" fmla="*/ 18 w 39"/>
              <a:gd name="T73" fmla="*/ 3 h 4"/>
              <a:gd name="T74" fmla="*/ 19 w 39"/>
              <a:gd name="T75" fmla="*/ 3 h 4"/>
              <a:gd name="T76" fmla="*/ 19 w 39"/>
              <a:gd name="T77" fmla="*/ 3 h 4"/>
              <a:gd name="T78" fmla="*/ 19 w 39"/>
              <a:gd name="T79" fmla="*/ 3 h 4"/>
              <a:gd name="T80" fmla="*/ 28 w 39"/>
              <a:gd name="T81" fmla="*/ 3 h 4"/>
              <a:gd name="T82" fmla="*/ 31 w 39"/>
              <a:gd name="T83" fmla="*/ 3 h 4"/>
              <a:gd name="T84" fmla="*/ 33 w 39"/>
              <a:gd name="T85" fmla="*/ 2 h 4"/>
              <a:gd name="T86" fmla="*/ 36 w 39"/>
              <a:gd name="T87" fmla="*/ 2 h 4"/>
              <a:gd name="T88" fmla="*/ 39 w 39"/>
              <a:gd name="T89" fmla="*/ 2 h 4"/>
              <a:gd name="T90" fmla="*/ 36 w 39"/>
              <a:gd name="T91" fmla="*/ 2 h 4"/>
              <a:gd name="T92" fmla="*/ 33 w 39"/>
              <a:gd name="T93" fmla="*/ 2 h 4"/>
              <a:gd name="T94" fmla="*/ 33 w 39"/>
              <a:gd name="T95" fmla="*/ 2 h 4"/>
              <a:gd name="T96" fmla="*/ 33 w 39"/>
              <a:gd name="T97" fmla="*/ 2 h 4"/>
              <a:gd name="T98" fmla="*/ 36 w 39"/>
              <a:gd name="T99" fmla="*/ 2 h 4"/>
              <a:gd name="T100" fmla="*/ 39 w 39"/>
              <a:gd name="T101" fmla="*/ 1 h 4"/>
              <a:gd name="T102" fmla="*/ 39 w 39"/>
              <a:gd name="T103" fmla="*/ 1 h 4"/>
              <a:gd name="T104" fmla="*/ 39 w 39"/>
              <a:gd name="T105" fmla="*/ 1 h 4"/>
              <a:gd name="T106" fmla="*/ 38 w 39"/>
              <a:gd name="T107" fmla="*/ 0 h 4"/>
              <a:gd name="T108" fmla="*/ 31 w 39"/>
              <a:gd name="T109" fmla="*/ 0 h 4"/>
              <a:gd name="T110" fmla="*/ 31 w 39"/>
              <a:gd name="T111" fmla="*/ 0 h 4"/>
              <a:gd name="T112" fmla="*/ 26 w 39"/>
              <a:gd name="T113" fmla="*/ 0 h 4"/>
              <a:gd name="T114" fmla="*/ 26 w 39"/>
              <a:gd name="T115" fmla="*/ 0 h 4"/>
              <a:gd name="T116" fmla="*/ 26 w 39"/>
              <a:gd name="T117" fmla="*/ 0 h 4"/>
              <a:gd name="T118" fmla="*/ 25 w 39"/>
              <a:gd name="T1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" h="4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1"/>
                  <a:pt x="19" y="1"/>
                  <a:pt x="16" y="0"/>
                </a:cubicBezTo>
                <a:cubicBezTo>
                  <a:pt x="16" y="1"/>
                  <a:pt x="15" y="1"/>
                  <a:pt x="15" y="1"/>
                </a:cubicBezTo>
                <a:cubicBezTo>
                  <a:pt x="12" y="1"/>
                  <a:pt x="8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5" y="2"/>
                  <a:pt x="5" y="2"/>
                </a:cubicBezTo>
                <a:cubicBezTo>
                  <a:pt x="4" y="2"/>
                  <a:pt x="2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2" y="3"/>
                  <a:pt x="2" y="3"/>
                </a:cubicBezTo>
                <a:cubicBezTo>
                  <a:pt x="2" y="3"/>
                  <a:pt x="1" y="3"/>
                  <a:pt x="1" y="4"/>
                </a:cubicBezTo>
                <a:cubicBezTo>
                  <a:pt x="2" y="4"/>
                  <a:pt x="2" y="4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4"/>
                  <a:pt x="7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1" y="3"/>
                  <a:pt x="13" y="3"/>
                  <a:pt x="14" y="3"/>
                </a:cubicBezTo>
                <a:cubicBezTo>
                  <a:pt x="15" y="3"/>
                  <a:pt x="16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2" y="3"/>
                  <a:pt x="25" y="3"/>
                  <a:pt x="28" y="3"/>
                </a:cubicBezTo>
                <a:cubicBezTo>
                  <a:pt x="29" y="3"/>
                  <a:pt x="29" y="3"/>
                  <a:pt x="31" y="3"/>
                </a:cubicBezTo>
                <a:cubicBezTo>
                  <a:pt x="32" y="2"/>
                  <a:pt x="33" y="3"/>
                  <a:pt x="33" y="2"/>
                </a:cubicBezTo>
                <a:cubicBezTo>
                  <a:pt x="34" y="2"/>
                  <a:pt x="35" y="2"/>
                  <a:pt x="36" y="2"/>
                </a:cubicBezTo>
                <a:cubicBezTo>
                  <a:pt x="37" y="2"/>
                  <a:pt x="38" y="2"/>
                  <a:pt x="39" y="2"/>
                </a:cubicBezTo>
                <a:cubicBezTo>
                  <a:pt x="38" y="2"/>
                  <a:pt x="37" y="2"/>
                  <a:pt x="36" y="2"/>
                </a:cubicBezTo>
                <a:cubicBezTo>
                  <a:pt x="35" y="2"/>
                  <a:pt x="34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2"/>
                  <a:pt x="35" y="1"/>
                  <a:pt x="36" y="2"/>
                </a:cubicBezTo>
                <a:cubicBezTo>
                  <a:pt x="37" y="1"/>
                  <a:pt x="38" y="1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8" y="1"/>
                  <a:pt x="38" y="0"/>
                </a:cubicBezTo>
                <a:cubicBezTo>
                  <a:pt x="37" y="0"/>
                  <a:pt x="33" y="0"/>
                  <a:pt x="31" y="0"/>
                </a:cubicBezTo>
                <a:cubicBezTo>
                  <a:pt x="31" y="0"/>
                  <a:pt x="32" y="0"/>
                  <a:pt x="31" y="0"/>
                </a:cubicBezTo>
                <a:cubicBezTo>
                  <a:pt x="29" y="0"/>
                  <a:pt x="28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1" name="Freeform 435"/>
          <p:cNvSpPr>
            <a:spLocks/>
          </p:cNvSpPr>
          <p:nvPr/>
        </p:nvSpPr>
        <p:spPr bwMode="auto">
          <a:xfrm>
            <a:off x="3563938" y="2205038"/>
            <a:ext cx="31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0" name="Rectangle 444"/>
          <p:cNvSpPr>
            <a:spLocks noChangeArrowheads="1"/>
          </p:cNvSpPr>
          <p:nvPr/>
        </p:nvSpPr>
        <p:spPr bwMode="auto">
          <a:xfrm>
            <a:off x="3556001" y="2197100"/>
            <a:ext cx="317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2" name="Freeform 445"/>
          <p:cNvSpPr>
            <a:spLocks/>
          </p:cNvSpPr>
          <p:nvPr/>
        </p:nvSpPr>
        <p:spPr bwMode="auto">
          <a:xfrm>
            <a:off x="3552826" y="2189163"/>
            <a:ext cx="6350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0 w 2"/>
              <a:gd name="T4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3" name="Freeform 446"/>
          <p:cNvSpPr>
            <a:spLocks/>
          </p:cNvSpPr>
          <p:nvPr/>
        </p:nvSpPr>
        <p:spPr bwMode="auto">
          <a:xfrm>
            <a:off x="3514726" y="2224088"/>
            <a:ext cx="3175" cy="3175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1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4" name="Freeform 447"/>
          <p:cNvSpPr>
            <a:spLocks/>
          </p:cNvSpPr>
          <p:nvPr/>
        </p:nvSpPr>
        <p:spPr bwMode="auto">
          <a:xfrm>
            <a:off x="3479801" y="2200275"/>
            <a:ext cx="11113" cy="0"/>
          </a:xfrm>
          <a:custGeom>
            <a:avLst/>
            <a:gdLst>
              <a:gd name="T0" fmla="*/ 0 w 3"/>
              <a:gd name="T1" fmla="*/ 0 w 3"/>
              <a:gd name="T2" fmla="*/ 2 w 3"/>
              <a:gd name="T3" fmla="*/ 3 w 3"/>
              <a:gd name="T4" fmla="*/ 2 w 3"/>
              <a:gd name="T5" fmla="*/ 0 w 3"/>
              <a:gd name="T6" fmla="*/ 0 w 3"/>
              <a:gd name="T7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5" name="Freeform 448"/>
          <p:cNvSpPr>
            <a:spLocks/>
          </p:cNvSpPr>
          <p:nvPr/>
        </p:nvSpPr>
        <p:spPr bwMode="auto">
          <a:xfrm>
            <a:off x="3490913" y="2197100"/>
            <a:ext cx="4763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6" name="Freeform 449"/>
          <p:cNvSpPr>
            <a:spLocks/>
          </p:cNvSpPr>
          <p:nvPr/>
        </p:nvSpPr>
        <p:spPr bwMode="auto">
          <a:xfrm>
            <a:off x="3454401" y="2227263"/>
            <a:ext cx="52388" cy="3175"/>
          </a:xfrm>
          <a:custGeom>
            <a:avLst/>
            <a:gdLst>
              <a:gd name="T0" fmla="*/ 14 w 14"/>
              <a:gd name="T1" fmla="*/ 0 h 1"/>
              <a:gd name="T2" fmla="*/ 8 w 14"/>
              <a:gd name="T3" fmla="*/ 0 h 1"/>
              <a:gd name="T4" fmla="*/ 0 w 14"/>
              <a:gd name="T5" fmla="*/ 1 h 1"/>
              <a:gd name="T6" fmla="*/ 0 w 14"/>
              <a:gd name="T7" fmla="*/ 1 h 1"/>
              <a:gd name="T8" fmla="*/ 0 w 14"/>
              <a:gd name="T9" fmla="*/ 1 h 1"/>
              <a:gd name="T10" fmla="*/ 0 w 14"/>
              <a:gd name="T11" fmla="*/ 1 h 1"/>
              <a:gd name="T12" fmla="*/ 8 w 14"/>
              <a:gd name="T13" fmla="*/ 1 h 1"/>
              <a:gd name="T14" fmla="*/ 14 w 14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">
                <a:moveTo>
                  <a:pt x="14" y="0"/>
                </a:moveTo>
                <a:cubicBezTo>
                  <a:pt x="12" y="0"/>
                  <a:pt x="10" y="0"/>
                  <a:pt x="8" y="0"/>
                </a:cubicBezTo>
                <a:cubicBezTo>
                  <a:pt x="6" y="0"/>
                  <a:pt x="3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6" y="1"/>
                  <a:pt x="8" y="1"/>
                </a:cubicBezTo>
                <a:cubicBezTo>
                  <a:pt x="10" y="0"/>
                  <a:pt x="12" y="0"/>
                  <a:pt x="1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0" name="Freeform 453"/>
          <p:cNvSpPr>
            <a:spLocks/>
          </p:cNvSpPr>
          <p:nvPr/>
        </p:nvSpPr>
        <p:spPr bwMode="auto">
          <a:xfrm>
            <a:off x="3314701" y="2227263"/>
            <a:ext cx="3175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463" name="图片 104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04" y="1352150"/>
            <a:ext cx="2243522" cy="2145978"/>
          </a:xfrm>
          <a:prstGeom prst="rect">
            <a:avLst/>
          </a:prstGeom>
        </p:spPr>
      </p:pic>
      <p:pic>
        <p:nvPicPr>
          <p:cNvPr id="448" name="图片 4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768" y="1785264"/>
            <a:ext cx="7376799" cy="810838"/>
          </a:xfrm>
          <a:prstGeom prst="rect">
            <a:avLst/>
          </a:prstGeom>
        </p:spPr>
      </p:pic>
      <p:pic>
        <p:nvPicPr>
          <p:cNvPr id="449" name="图片 4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71" y="-129115"/>
            <a:ext cx="2877561" cy="2054530"/>
          </a:xfrm>
          <a:prstGeom prst="rect">
            <a:avLst/>
          </a:prstGeom>
        </p:spPr>
      </p:pic>
      <p:pic>
        <p:nvPicPr>
          <p:cNvPr id="450" name="图片 4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1304" y="317863"/>
            <a:ext cx="2664183" cy="241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1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lum contrast="-20000"/>
          </a:blip>
          <a:stretch>
            <a:fillRect/>
          </a:stretch>
        </p:blipFill>
        <p:spPr>
          <a:xfrm>
            <a:off x="688200" y="285750"/>
            <a:ext cx="11351400" cy="6115050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1257300" y="2497976"/>
            <a:ext cx="9677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-130924"/>
            <a:ext cx="2904248" cy="2628900"/>
          </a:xfrm>
          <a:prstGeom prst="rect">
            <a:avLst/>
          </a:prstGeom>
        </p:spPr>
      </p:pic>
      <p:pic>
        <p:nvPicPr>
          <p:cNvPr id="3550" name="图片 35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28141">
            <a:off x="2484173" y="5279784"/>
            <a:ext cx="993734" cy="1261981"/>
          </a:xfrm>
          <a:prstGeom prst="rect">
            <a:avLst/>
          </a:prstGeom>
        </p:spPr>
      </p:pic>
      <p:pic>
        <p:nvPicPr>
          <p:cNvPr id="4050" name="图片 40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95406">
            <a:off x="3640079" y="5167578"/>
            <a:ext cx="1066892" cy="1274174"/>
          </a:xfrm>
          <a:prstGeom prst="rect">
            <a:avLst/>
          </a:prstGeom>
        </p:spPr>
      </p:pic>
      <p:pic>
        <p:nvPicPr>
          <p:cNvPr id="4550" name="图片 45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31561">
            <a:off x="4942611" y="5173674"/>
            <a:ext cx="1005927" cy="1261981"/>
          </a:xfrm>
          <a:prstGeom prst="rect">
            <a:avLst/>
          </a:prstGeom>
        </p:spPr>
      </p:pic>
      <p:pic>
        <p:nvPicPr>
          <p:cNvPr id="5050" name="图片 50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86320">
            <a:off x="6100368" y="5205874"/>
            <a:ext cx="1042506" cy="1268078"/>
          </a:xfrm>
          <a:prstGeom prst="rect">
            <a:avLst/>
          </a:prstGeom>
        </p:spPr>
      </p:pic>
      <p:pic>
        <p:nvPicPr>
          <p:cNvPr id="5550" name="图片 55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79074">
            <a:off x="7216752" y="5118435"/>
            <a:ext cx="1048603" cy="1268078"/>
          </a:xfrm>
          <a:prstGeom prst="rect">
            <a:avLst/>
          </a:prstGeom>
        </p:spPr>
      </p:pic>
      <p:pic>
        <p:nvPicPr>
          <p:cNvPr id="6050" name="图片 60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3483" y="5167577"/>
            <a:ext cx="1109568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60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7" name="图片 1516"/>
          <p:cNvPicPr>
            <a:picLocks noChangeAspect="1"/>
          </p:cNvPicPr>
          <p:nvPr/>
        </p:nvPicPr>
        <p:blipFill rotWithShape="1">
          <a:blip r:embed="rId2"/>
          <a:srcRect r="25621"/>
          <a:stretch/>
        </p:blipFill>
        <p:spPr>
          <a:xfrm rot="21441072">
            <a:off x="4541131" y="2114430"/>
            <a:ext cx="5069612" cy="12863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5262" y="0"/>
            <a:ext cx="5334000" cy="2419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71601" y="748010"/>
            <a:ext cx="1714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3383629" y="2257570"/>
            <a:ext cx="1149350" cy="110707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E2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383629" y="3624022"/>
            <a:ext cx="1149350" cy="110707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93E2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383629" y="4990475"/>
            <a:ext cx="1149350" cy="110707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3689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8"/>
          <p:cNvSpPr txBox="1"/>
          <p:nvPr/>
        </p:nvSpPr>
        <p:spPr>
          <a:xfrm>
            <a:off x="5249898" y="2164928"/>
            <a:ext cx="259228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生命不息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折腾不止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606" name="Freeform 2590"/>
          <p:cNvSpPr>
            <a:spLocks/>
          </p:cNvSpPr>
          <p:nvPr/>
        </p:nvSpPr>
        <p:spPr bwMode="auto">
          <a:xfrm>
            <a:off x="5589592" y="4178300"/>
            <a:ext cx="3175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0 w 1"/>
              <a:gd name="T4" fmla="*/ 1 w 1"/>
              <a:gd name="T5" fmla="*/ 1 w 1"/>
              <a:gd name="T6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7" name="Freeform 2591"/>
          <p:cNvSpPr>
            <a:spLocks/>
          </p:cNvSpPr>
          <p:nvPr/>
        </p:nvSpPr>
        <p:spPr bwMode="auto">
          <a:xfrm>
            <a:off x="5441955" y="4167188"/>
            <a:ext cx="11113" cy="0"/>
          </a:xfrm>
          <a:custGeom>
            <a:avLst/>
            <a:gdLst>
              <a:gd name="T0" fmla="*/ 3 w 3"/>
              <a:gd name="T1" fmla="*/ 2 w 3"/>
              <a:gd name="T2" fmla="*/ 0 w 3"/>
              <a:gd name="T3" fmla="*/ 0 w 3"/>
              <a:gd name="T4" fmla="*/ 0 w 3"/>
              <a:gd name="T5" fmla="*/ 0 w 3"/>
              <a:gd name="T6" fmla="*/ 2 w 3"/>
              <a:gd name="T7" fmla="*/ 3 w 3"/>
              <a:gd name="T8" fmla="*/ 3 w 3"/>
              <a:gd name="T9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</a:cxnLst>
            <a:rect l="0" t="0" r="r" b="b"/>
            <a:pathLst>
              <a:path w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14" name="图片 3213"/>
          <p:cNvPicPr>
            <a:picLocks noChangeAspect="1"/>
          </p:cNvPicPr>
          <p:nvPr/>
        </p:nvPicPr>
        <p:blipFill rotWithShape="1">
          <a:blip r:embed="rId4"/>
          <a:srcRect t="22261" r="13828"/>
          <a:stretch/>
        </p:blipFill>
        <p:spPr>
          <a:xfrm rot="169391">
            <a:off x="4312579" y="3588142"/>
            <a:ext cx="5329193" cy="1260664"/>
          </a:xfrm>
          <a:prstGeom prst="rect">
            <a:avLst/>
          </a:prstGeom>
        </p:spPr>
      </p:pic>
      <p:sp>
        <p:nvSpPr>
          <p:cNvPr id="16" name="TextBox 8"/>
          <p:cNvSpPr txBox="1"/>
          <p:nvPr/>
        </p:nvSpPr>
        <p:spPr>
          <a:xfrm>
            <a:off x="5249898" y="3578418"/>
            <a:ext cx="259228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不管输赢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就是认真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3216" name="图片 32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971">
            <a:off x="4626237" y="5045631"/>
            <a:ext cx="4552374" cy="1186940"/>
          </a:xfrm>
          <a:prstGeom prst="rect">
            <a:avLst/>
          </a:prstGeom>
        </p:spPr>
      </p:pic>
      <p:sp>
        <p:nvSpPr>
          <p:cNvPr id="15" name="TextBox 8"/>
          <p:cNvSpPr txBox="1"/>
          <p:nvPr/>
        </p:nvSpPr>
        <p:spPr>
          <a:xfrm>
            <a:off x="5069489" y="4961362"/>
            <a:ext cx="309443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永远年轻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永远热泪盈眶</a:t>
            </a:r>
            <a:endParaRPr lang="en-US" altLang="zh-CN" sz="3600" b="1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218" name="任意多边形 3217"/>
          <p:cNvSpPr/>
          <p:nvPr/>
        </p:nvSpPr>
        <p:spPr>
          <a:xfrm>
            <a:off x="3739116" y="2526119"/>
            <a:ext cx="390936" cy="612957"/>
          </a:xfrm>
          <a:custGeom>
            <a:avLst/>
            <a:gdLst/>
            <a:ahLst/>
            <a:cxnLst/>
            <a:rect l="l" t="t" r="r" b="b"/>
            <a:pathLst>
              <a:path w="609302" h="1238287">
                <a:moveTo>
                  <a:pt x="81605" y="91744"/>
                </a:moveTo>
                <a:lnTo>
                  <a:pt x="81518" y="93237"/>
                </a:lnTo>
                <a:cubicBezTo>
                  <a:pt x="80230" y="96063"/>
                  <a:pt x="79586" y="98840"/>
                  <a:pt x="79586" y="101568"/>
                </a:cubicBezTo>
                <a:cubicBezTo>
                  <a:pt x="79586" y="109430"/>
                  <a:pt x="80513" y="116388"/>
                  <a:pt x="82367" y="122440"/>
                </a:cubicBezTo>
                <a:lnTo>
                  <a:pt x="87021" y="131054"/>
                </a:lnTo>
                <a:lnTo>
                  <a:pt x="86732" y="118949"/>
                </a:lnTo>
                <a:cubicBezTo>
                  <a:pt x="85991" y="105638"/>
                  <a:pt x="84509" y="96764"/>
                  <a:pt x="82286" y="92327"/>
                </a:cubicBezTo>
                <a:close/>
                <a:moveTo>
                  <a:pt x="466390" y="0"/>
                </a:moveTo>
                <a:cubicBezTo>
                  <a:pt x="466390" y="157460"/>
                  <a:pt x="461256" y="304691"/>
                  <a:pt x="450986" y="441693"/>
                </a:cubicBezTo>
                <a:cubicBezTo>
                  <a:pt x="440717" y="578695"/>
                  <a:pt x="435583" y="731368"/>
                  <a:pt x="435583" y="899713"/>
                </a:cubicBezTo>
                <a:cubicBezTo>
                  <a:pt x="435583" y="970536"/>
                  <a:pt x="437410" y="1036982"/>
                  <a:pt x="441065" y="1099052"/>
                </a:cubicBezTo>
                <a:cubicBezTo>
                  <a:pt x="438515" y="1098196"/>
                  <a:pt x="457650" y="1093291"/>
                  <a:pt x="498468" y="1084337"/>
                </a:cubicBezTo>
                <a:cubicBezTo>
                  <a:pt x="539286" y="1075382"/>
                  <a:pt x="576231" y="1069933"/>
                  <a:pt x="609302" y="1067990"/>
                </a:cubicBezTo>
                <a:lnTo>
                  <a:pt x="601560" y="1155452"/>
                </a:lnTo>
                <a:cubicBezTo>
                  <a:pt x="401464" y="1164161"/>
                  <a:pt x="243732" y="1191773"/>
                  <a:pt x="128364" y="1238287"/>
                </a:cubicBezTo>
                <a:lnTo>
                  <a:pt x="128364" y="1160225"/>
                </a:lnTo>
                <a:cubicBezTo>
                  <a:pt x="219334" y="1136398"/>
                  <a:pt x="295496" y="1117812"/>
                  <a:pt x="356853" y="1104467"/>
                </a:cubicBezTo>
                <a:lnTo>
                  <a:pt x="334188" y="833017"/>
                </a:lnTo>
                <a:lnTo>
                  <a:pt x="295933" y="274191"/>
                </a:lnTo>
                <a:cubicBezTo>
                  <a:pt x="291574" y="211399"/>
                  <a:pt x="288610" y="171348"/>
                  <a:pt x="287041" y="154037"/>
                </a:cubicBezTo>
                <a:cubicBezTo>
                  <a:pt x="275872" y="170091"/>
                  <a:pt x="248806" y="184802"/>
                  <a:pt x="205844" y="198169"/>
                </a:cubicBezTo>
                <a:cubicBezTo>
                  <a:pt x="162882" y="211535"/>
                  <a:pt x="127905" y="218219"/>
                  <a:pt x="100913" y="218219"/>
                </a:cubicBezTo>
                <a:cubicBezTo>
                  <a:pt x="84591" y="218219"/>
                  <a:pt x="63692" y="211687"/>
                  <a:pt x="38215" y="198623"/>
                </a:cubicBezTo>
                <a:cubicBezTo>
                  <a:pt x="12738" y="185559"/>
                  <a:pt x="0" y="170198"/>
                  <a:pt x="0" y="152539"/>
                </a:cubicBezTo>
                <a:cubicBezTo>
                  <a:pt x="0" y="121598"/>
                  <a:pt x="8905" y="93289"/>
                  <a:pt x="26716" y="67611"/>
                </a:cubicBezTo>
                <a:cubicBezTo>
                  <a:pt x="44526" y="41934"/>
                  <a:pt x="65377" y="29095"/>
                  <a:pt x="89267" y="29095"/>
                </a:cubicBezTo>
                <a:cubicBezTo>
                  <a:pt x="138723" y="29095"/>
                  <a:pt x="163451" y="48765"/>
                  <a:pt x="163451" y="88103"/>
                </a:cubicBezTo>
                <a:cubicBezTo>
                  <a:pt x="163451" y="121057"/>
                  <a:pt x="144013" y="138994"/>
                  <a:pt x="105138" y="141912"/>
                </a:cubicBezTo>
                <a:lnTo>
                  <a:pt x="96314" y="142076"/>
                </a:lnTo>
                <a:lnTo>
                  <a:pt x="103474" y="147431"/>
                </a:lnTo>
                <a:cubicBezTo>
                  <a:pt x="108274" y="149553"/>
                  <a:pt x="113620" y="150614"/>
                  <a:pt x="119512" y="150614"/>
                </a:cubicBezTo>
                <a:cubicBezTo>
                  <a:pt x="139926" y="150614"/>
                  <a:pt x="164868" y="145261"/>
                  <a:pt x="194338" y="134555"/>
                </a:cubicBezTo>
                <a:cubicBezTo>
                  <a:pt x="223808" y="123849"/>
                  <a:pt x="267167" y="101481"/>
                  <a:pt x="324414" y="67451"/>
                </a:cubicBezTo>
                <a:cubicBezTo>
                  <a:pt x="381661" y="33421"/>
                  <a:pt x="428986" y="10937"/>
                  <a:pt x="4663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9" name="任意多边形 3218"/>
          <p:cNvSpPr/>
          <p:nvPr/>
        </p:nvSpPr>
        <p:spPr>
          <a:xfrm>
            <a:off x="3739782" y="3856089"/>
            <a:ext cx="437803" cy="642938"/>
          </a:xfrm>
          <a:custGeom>
            <a:avLst/>
            <a:gdLst/>
            <a:ahLst/>
            <a:cxnLst/>
            <a:rect l="l" t="t" r="r" b="b"/>
            <a:pathLst>
              <a:path w="1030356" h="1727941">
                <a:moveTo>
                  <a:pt x="543718" y="0"/>
                </a:moveTo>
                <a:cubicBezTo>
                  <a:pt x="652844" y="0"/>
                  <a:pt x="748291" y="45563"/>
                  <a:pt x="830058" y="136690"/>
                </a:cubicBezTo>
                <a:cubicBezTo>
                  <a:pt x="911826" y="227817"/>
                  <a:pt x="952710" y="317679"/>
                  <a:pt x="952710" y="406277"/>
                </a:cubicBezTo>
                <a:cubicBezTo>
                  <a:pt x="952710" y="474371"/>
                  <a:pt x="929046" y="555754"/>
                  <a:pt x="881717" y="650424"/>
                </a:cubicBezTo>
                <a:cubicBezTo>
                  <a:pt x="834388" y="745094"/>
                  <a:pt x="766335" y="816052"/>
                  <a:pt x="677558" y="863297"/>
                </a:cubicBezTo>
                <a:cubicBezTo>
                  <a:pt x="421998" y="1063344"/>
                  <a:pt x="264285" y="1208273"/>
                  <a:pt x="204419" y="1298084"/>
                </a:cubicBezTo>
                <a:cubicBezTo>
                  <a:pt x="144554" y="1387895"/>
                  <a:pt x="114621" y="1456801"/>
                  <a:pt x="114621" y="1504804"/>
                </a:cubicBezTo>
                <a:cubicBezTo>
                  <a:pt x="146409" y="1461295"/>
                  <a:pt x="207860" y="1439540"/>
                  <a:pt x="298974" y="1439540"/>
                </a:cubicBezTo>
                <a:cubicBezTo>
                  <a:pt x="374091" y="1439540"/>
                  <a:pt x="483391" y="1479609"/>
                  <a:pt x="626872" y="1559746"/>
                </a:cubicBezTo>
                <a:cubicBezTo>
                  <a:pt x="701656" y="1601214"/>
                  <a:pt x="748227" y="1621948"/>
                  <a:pt x="766586" y="1621948"/>
                </a:cubicBezTo>
                <a:cubicBezTo>
                  <a:pt x="809864" y="1621948"/>
                  <a:pt x="847185" y="1603807"/>
                  <a:pt x="878549" y="1567526"/>
                </a:cubicBezTo>
                <a:cubicBezTo>
                  <a:pt x="909913" y="1531245"/>
                  <a:pt x="925595" y="1486760"/>
                  <a:pt x="925595" y="1434071"/>
                </a:cubicBezTo>
                <a:cubicBezTo>
                  <a:pt x="925595" y="1404286"/>
                  <a:pt x="911929" y="1376594"/>
                  <a:pt x="884596" y="1350994"/>
                </a:cubicBezTo>
                <a:cubicBezTo>
                  <a:pt x="857263" y="1325394"/>
                  <a:pt x="827176" y="1312594"/>
                  <a:pt x="794336" y="1312594"/>
                </a:cubicBezTo>
                <a:cubicBezTo>
                  <a:pt x="748734" y="1312594"/>
                  <a:pt x="725933" y="1333303"/>
                  <a:pt x="725933" y="1374719"/>
                </a:cubicBezTo>
                <a:cubicBezTo>
                  <a:pt x="725933" y="1386775"/>
                  <a:pt x="730157" y="1398332"/>
                  <a:pt x="738604" y="1409392"/>
                </a:cubicBezTo>
                <a:cubicBezTo>
                  <a:pt x="747052" y="1420453"/>
                  <a:pt x="754736" y="1425983"/>
                  <a:pt x="761656" y="1425983"/>
                </a:cubicBezTo>
                <a:cubicBezTo>
                  <a:pt x="784675" y="1425983"/>
                  <a:pt x="796184" y="1398111"/>
                  <a:pt x="796184" y="1342367"/>
                </a:cubicBezTo>
                <a:cubicBezTo>
                  <a:pt x="861095" y="1337372"/>
                  <a:pt x="893551" y="1362715"/>
                  <a:pt x="893551" y="1418395"/>
                </a:cubicBezTo>
                <a:cubicBezTo>
                  <a:pt x="893551" y="1447474"/>
                  <a:pt x="880009" y="1473263"/>
                  <a:pt x="852927" y="1495763"/>
                </a:cubicBezTo>
                <a:cubicBezTo>
                  <a:pt x="825844" y="1518262"/>
                  <a:pt x="798630" y="1529511"/>
                  <a:pt x="771284" y="1529511"/>
                </a:cubicBezTo>
                <a:cubicBezTo>
                  <a:pt x="739766" y="1529511"/>
                  <a:pt x="708100" y="1519218"/>
                  <a:pt x="676287" y="1498632"/>
                </a:cubicBezTo>
                <a:cubicBezTo>
                  <a:pt x="644474" y="1478046"/>
                  <a:pt x="628567" y="1450356"/>
                  <a:pt x="628567" y="1415564"/>
                </a:cubicBezTo>
                <a:cubicBezTo>
                  <a:pt x="628567" y="1363749"/>
                  <a:pt x="645401" y="1313503"/>
                  <a:pt x="679070" y="1264826"/>
                </a:cubicBezTo>
                <a:cubicBezTo>
                  <a:pt x="712738" y="1216149"/>
                  <a:pt x="758440" y="1191811"/>
                  <a:pt x="816174" y="1191811"/>
                </a:cubicBezTo>
                <a:cubicBezTo>
                  <a:pt x="871250" y="1191811"/>
                  <a:pt x="920717" y="1219574"/>
                  <a:pt x="964572" y="1275100"/>
                </a:cubicBezTo>
                <a:cubicBezTo>
                  <a:pt x="1008428" y="1330626"/>
                  <a:pt x="1030356" y="1395639"/>
                  <a:pt x="1030356" y="1470140"/>
                </a:cubicBezTo>
                <a:cubicBezTo>
                  <a:pt x="1030356" y="1528285"/>
                  <a:pt x="997763" y="1585788"/>
                  <a:pt x="932576" y="1642649"/>
                </a:cubicBezTo>
                <a:cubicBezTo>
                  <a:pt x="867389" y="1699511"/>
                  <a:pt x="804754" y="1727941"/>
                  <a:pt x="744671" y="1727941"/>
                </a:cubicBezTo>
                <a:cubicBezTo>
                  <a:pt x="710752" y="1727941"/>
                  <a:pt x="640824" y="1713357"/>
                  <a:pt x="534888" y="1684188"/>
                </a:cubicBezTo>
                <a:cubicBezTo>
                  <a:pt x="428953" y="1655019"/>
                  <a:pt x="336963" y="1640435"/>
                  <a:pt x="258918" y="1640435"/>
                </a:cubicBezTo>
                <a:cubicBezTo>
                  <a:pt x="191645" y="1640435"/>
                  <a:pt x="149991" y="1644678"/>
                  <a:pt x="133956" y="1653164"/>
                </a:cubicBezTo>
                <a:cubicBezTo>
                  <a:pt x="117921" y="1661650"/>
                  <a:pt x="103985" y="1680003"/>
                  <a:pt x="92148" y="1708221"/>
                </a:cubicBezTo>
                <a:cubicBezTo>
                  <a:pt x="30716" y="1656213"/>
                  <a:pt x="0" y="1600867"/>
                  <a:pt x="0" y="1542183"/>
                </a:cubicBezTo>
                <a:cubicBezTo>
                  <a:pt x="0" y="1492986"/>
                  <a:pt x="21877" y="1423999"/>
                  <a:pt x="65630" y="1335222"/>
                </a:cubicBezTo>
                <a:cubicBezTo>
                  <a:pt x="109383" y="1246445"/>
                  <a:pt x="182556" y="1158611"/>
                  <a:pt x="285147" y="1071721"/>
                </a:cubicBezTo>
                <a:cubicBezTo>
                  <a:pt x="474693" y="910792"/>
                  <a:pt x="596981" y="782113"/>
                  <a:pt x="652013" y="685684"/>
                </a:cubicBezTo>
                <a:cubicBezTo>
                  <a:pt x="707045" y="589255"/>
                  <a:pt x="734560" y="497705"/>
                  <a:pt x="734560" y="411033"/>
                </a:cubicBezTo>
                <a:cubicBezTo>
                  <a:pt x="734560" y="335107"/>
                  <a:pt x="710861" y="263231"/>
                  <a:pt x="663461" y="195407"/>
                </a:cubicBezTo>
                <a:cubicBezTo>
                  <a:pt x="616062" y="127581"/>
                  <a:pt x="559638" y="93669"/>
                  <a:pt x="494188" y="93669"/>
                </a:cubicBezTo>
                <a:cubicBezTo>
                  <a:pt x="424540" y="93669"/>
                  <a:pt x="366462" y="119403"/>
                  <a:pt x="319955" y="170872"/>
                </a:cubicBezTo>
                <a:cubicBezTo>
                  <a:pt x="273448" y="222341"/>
                  <a:pt x="250194" y="274844"/>
                  <a:pt x="250194" y="328380"/>
                </a:cubicBezTo>
                <a:cubicBezTo>
                  <a:pt x="250194" y="377602"/>
                  <a:pt x="263980" y="418370"/>
                  <a:pt x="291550" y="450685"/>
                </a:cubicBezTo>
                <a:cubicBezTo>
                  <a:pt x="319120" y="482999"/>
                  <a:pt x="347086" y="499156"/>
                  <a:pt x="375446" y="499156"/>
                </a:cubicBezTo>
                <a:cubicBezTo>
                  <a:pt x="398850" y="499156"/>
                  <a:pt x="417925" y="489787"/>
                  <a:pt x="432669" y="471049"/>
                </a:cubicBezTo>
                <a:cubicBezTo>
                  <a:pt x="447414" y="452312"/>
                  <a:pt x="454787" y="430592"/>
                  <a:pt x="454787" y="405891"/>
                </a:cubicBezTo>
                <a:cubicBezTo>
                  <a:pt x="454787" y="394568"/>
                  <a:pt x="451449" y="381810"/>
                  <a:pt x="444773" y="367617"/>
                </a:cubicBezTo>
                <a:cubicBezTo>
                  <a:pt x="438097" y="353424"/>
                  <a:pt x="435613" y="346328"/>
                  <a:pt x="437320" y="346328"/>
                </a:cubicBezTo>
                <a:cubicBezTo>
                  <a:pt x="432981" y="346328"/>
                  <a:pt x="426385" y="350905"/>
                  <a:pt x="417533" y="360058"/>
                </a:cubicBezTo>
                <a:cubicBezTo>
                  <a:pt x="408681" y="369212"/>
                  <a:pt x="404255" y="378976"/>
                  <a:pt x="404255" y="389349"/>
                </a:cubicBezTo>
                <a:cubicBezTo>
                  <a:pt x="404255" y="393971"/>
                  <a:pt x="411650" y="409570"/>
                  <a:pt x="426440" y="436145"/>
                </a:cubicBezTo>
                <a:cubicBezTo>
                  <a:pt x="397284" y="459254"/>
                  <a:pt x="374457" y="470809"/>
                  <a:pt x="357960" y="470809"/>
                </a:cubicBezTo>
                <a:cubicBezTo>
                  <a:pt x="338137" y="470809"/>
                  <a:pt x="319945" y="463173"/>
                  <a:pt x="303384" y="447902"/>
                </a:cubicBezTo>
                <a:cubicBezTo>
                  <a:pt x="286822" y="432631"/>
                  <a:pt x="278542" y="414769"/>
                  <a:pt x="278542" y="394318"/>
                </a:cubicBezTo>
                <a:cubicBezTo>
                  <a:pt x="278542" y="355815"/>
                  <a:pt x="291165" y="322991"/>
                  <a:pt x="316412" y="295844"/>
                </a:cubicBezTo>
                <a:cubicBezTo>
                  <a:pt x="341658" y="268698"/>
                  <a:pt x="369489" y="255124"/>
                  <a:pt x="399903" y="255124"/>
                </a:cubicBezTo>
                <a:cubicBezTo>
                  <a:pt x="521123" y="255124"/>
                  <a:pt x="581732" y="299956"/>
                  <a:pt x="581732" y="389619"/>
                </a:cubicBezTo>
                <a:cubicBezTo>
                  <a:pt x="581732" y="434258"/>
                  <a:pt x="556579" y="479901"/>
                  <a:pt x="506272" y="526550"/>
                </a:cubicBezTo>
                <a:cubicBezTo>
                  <a:pt x="455965" y="573198"/>
                  <a:pt x="394331" y="596522"/>
                  <a:pt x="321370" y="596522"/>
                </a:cubicBezTo>
                <a:cubicBezTo>
                  <a:pt x="266435" y="596522"/>
                  <a:pt x="214751" y="571211"/>
                  <a:pt x="166318" y="520589"/>
                </a:cubicBezTo>
                <a:cubicBezTo>
                  <a:pt x="117886" y="469968"/>
                  <a:pt x="93669" y="418608"/>
                  <a:pt x="93669" y="366510"/>
                </a:cubicBezTo>
                <a:cubicBezTo>
                  <a:pt x="93669" y="268835"/>
                  <a:pt x="142510" y="183332"/>
                  <a:pt x="240190" y="109999"/>
                </a:cubicBezTo>
                <a:cubicBezTo>
                  <a:pt x="337871" y="36667"/>
                  <a:pt x="439047" y="0"/>
                  <a:pt x="5437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220" name="任意多边形 3219"/>
          <p:cNvSpPr/>
          <p:nvPr/>
        </p:nvSpPr>
        <p:spPr>
          <a:xfrm rot="21412838">
            <a:off x="3756810" y="5230980"/>
            <a:ext cx="396328" cy="661092"/>
          </a:xfrm>
          <a:custGeom>
            <a:avLst/>
            <a:gdLst/>
            <a:ahLst/>
            <a:cxnLst/>
            <a:rect l="l" t="t" r="r" b="b"/>
            <a:pathLst>
              <a:path w="758549" h="1443094">
                <a:moveTo>
                  <a:pt x="390067" y="0"/>
                </a:moveTo>
                <a:cubicBezTo>
                  <a:pt x="486823" y="0"/>
                  <a:pt x="572426" y="32720"/>
                  <a:pt x="646875" y="98159"/>
                </a:cubicBezTo>
                <a:cubicBezTo>
                  <a:pt x="721324" y="163599"/>
                  <a:pt x="758549" y="242914"/>
                  <a:pt x="758549" y="336105"/>
                </a:cubicBezTo>
                <a:cubicBezTo>
                  <a:pt x="758549" y="392294"/>
                  <a:pt x="715786" y="464415"/>
                  <a:pt x="630261" y="552467"/>
                </a:cubicBezTo>
                <a:cubicBezTo>
                  <a:pt x="544736" y="640519"/>
                  <a:pt x="449767" y="706815"/>
                  <a:pt x="345356" y="751355"/>
                </a:cubicBezTo>
                <a:cubicBezTo>
                  <a:pt x="461481" y="773967"/>
                  <a:pt x="552011" y="814053"/>
                  <a:pt x="616947" y="871612"/>
                </a:cubicBezTo>
                <a:cubicBezTo>
                  <a:pt x="681884" y="929172"/>
                  <a:pt x="714352" y="993583"/>
                  <a:pt x="714352" y="1064847"/>
                </a:cubicBezTo>
                <a:cubicBezTo>
                  <a:pt x="714352" y="1160779"/>
                  <a:pt x="667689" y="1247803"/>
                  <a:pt x="574364" y="1325919"/>
                </a:cubicBezTo>
                <a:cubicBezTo>
                  <a:pt x="481039" y="1404036"/>
                  <a:pt x="385656" y="1443094"/>
                  <a:pt x="288214" y="1443094"/>
                </a:cubicBezTo>
                <a:cubicBezTo>
                  <a:pt x="212046" y="1443094"/>
                  <a:pt x="144969" y="1422194"/>
                  <a:pt x="86981" y="1380395"/>
                </a:cubicBezTo>
                <a:cubicBezTo>
                  <a:pt x="28994" y="1338596"/>
                  <a:pt x="0" y="1288232"/>
                  <a:pt x="0" y="1229302"/>
                </a:cubicBezTo>
                <a:cubicBezTo>
                  <a:pt x="0" y="1196411"/>
                  <a:pt x="21585" y="1159751"/>
                  <a:pt x="64754" y="1119323"/>
                </a:cubicBezTo>
                <a:cubicBezTo>
                  <a:pt x="107924" y="1078894"/>
                  <a:pt x="152121" y="1058680"/>
                  <a:pt x="197346" y="1058680"/>
                </a:cubicBezTo>
                <a:cubicBezTo>
                  <a:pt x="241201" y="1058680"/>
                  <a:pt x="277518" y="1068616"/>
                  <a:pt x="306297" y="1088487"/>
                </a:cubicBezTo>
                <a:cubicBezTo>
                  <a:pt x="335077" y="1108359"/>
                  <a:pt x="349467" y="1130629"/>
                  <a:pt x="349467" y="1155297"/>
                </a:cubicBezTo>
                <a:cubicBezTo>
                  <a:pt x="349467" y="1195726"/>
                  <a:pt x="334563" y="1229645"/>
                  <a:pt x="304756" y="1257054"/>
                </a:cubicBezTo>
                <a:cubicBezTo>
                  <a:pt x="274948" y="1284463"/>
                  <a:pt x="237089" y="1298168"/>
                  <a:pt x="191179" y="1298168"/>
                </a:cubicBezTo>
                <a:cubicBezTo>
                  <a:pt x="158288" y="1298168"/>
                  <a:pt x="134990" y="1267332"/>
                  <a:pt x="121286" y="1205662"/>
                </a:cubicBezTo>
                <a:cubicBezTo>
                  <a:pt x="157142" y="1221422"/>
                  <a:pt x="195761" y="1229302"/>
                  <a:pt x="237143" y="1229302"/>
                </a:cubicBezTo>
                <a:cubicBezTo>
                  <a:pt x="267486" y="1229302"/>
                  <a:pt x="282657" y="1219366"/>
                  <a:pt x="282657" y="1199495"/>
                </a:cubicBezTo>
                <a:cubicBezTo>
                  <a:pt x="282657" y="1183049"/>
                  <a:pt x="271642" y="1164890"/>
                  <a:pt x="249613" y="1145019"/>
                </a:cubicBezTo>
                <a:cubicBezTo>
                  <a:pt x="227584" y="1125147"/>
                  <a:pt x="206249" y="1115211"/>
                  <a:pt x="185606" y="1115211"/>
                </a:cubicBezTo>
                <a:cubicBezTo>
                  <a:pt x="154632" y="1115211"/>
                  <a:pt x="125033" y="1124119"/>
                  <a:pt x="96810" y="1141935"/>
                </a:cubicBezTo>
                <a:cubicBezTo>
                  <a:pt x="68587" y="1159751"/>
                  <a:pt x="54476" y="1183734"/>
                  <a:pt x="54476" y="1213884"/>
                </a:cubicBezTo>
                <a:cubicBezTo>
                  <a:pt x="54476" y="1263906"/>
                  <a:pt x="75761" y="1307247"/>
                  <a:pt x="118330" y="1343907"/>
                </a:cubicBezTo>
                <a:cubicBezTo>
                  <a:pt x="160900" y="1380566"/>
                  <a:pt x="220981" y="1398896"/>
                  <a:pt x="298573" y="1398896"/>
                </a:cubicBezTo>
                <a:cubicBezTo>
                  <a:pt x="468863" y="1398896"/>
                  <a:pt x="554008" y="1297140"/>
                  <a:pt x="554008" y="1093627"/>
                </a:cubicBezTo>
                <a:cubicBezTo>
                  <a:pt x="554008" y="988787"/>
                  <a:pt x="527222" y="911356"/>
                  <a:pt x="473651" y="861334"/>
                </a:cubicBezTo>
                <a:cubicBezTo>
                  <a:pt x="420080" y="811312"/>
                  <a:pt x="330104" y="786301"/>
                  <a:pt x="203722" y="786301"/>
                </a:cubicBezTo>
                <a:cubicBezTo>
                  <a:pt x="189300" y="786301"/>
                  <a:pt x="159080" y="788014"/>
                  <a:pt x="113063" y="791440"/>
                </a:cubicBezTo>
                <a:lnTo>
                  <a:pt x="119246" y="690712"/>
                </a:lnTo>
                <a:cubicBezTo>
                  <a:pt x="174182" y="711269"/>
                  <a:pt x="212293" y="721547"/>
                  <a:pt x="233577" y="721547"/>
                </a:cubicBezTo>
                <a:cubicBezTo>
                  <a:pt x="341383" y="721547"/>
                  <a:pt x="429106" y="677692"/>
                  <a:pt x="496746" y="589983"/>
                </a:cubicBezTo>
                <a:cubicBezTo>
                  <a:pt x="564385" y="502274"/>
                  <a:pt x="598205" y="400860"/>
                  <a:pt x="598205" y="285741"/>
                </a:cubicBezTo>
                <a:cubicBezTo>
                  <a:pt x="598205" y="215162"/>
                  <a:pt x="570569" y="156747"/>
                  <a:pt x="515295" y="110494"/>
                </a:cubicBezTo>
                <a:cubicBezTo>
                  <a:pt x="460022" y="64241"/>
                  <a:pt x="396336" y="41114"/>
                  <a:pt x="324237" y="41114"/>
                </a:cubicBezTo>
                <a:cubicBezTo>
                  <a:pt x="269311" y="41114"/>
                  <a:pt x="217301" y="66468"/>
                  <a:pt x="168205" y="117175"/>
                </a:cubicBezTo>
                <a:cubicBezTo>
                  <a:pt x="119109" y="167882"/>
                  <a:pt x="94562" y="219274"/>
                  <a:pt x="94562" y="271351"/>
                </a:cubicBezTo>
                <a:cubicBezTo>
                  <a:pt x="94562" y="290538"/>
                  <a:pt x="106039" y="311780"/>
                  <a:pt x="128994" y="335078"/>
                </a:cubicBezTo>
                <a:cubicBezTo>
                  <a:pt x="151950" y="358375"/>
                  <a:pt x="171992" y="370024"/>
                  <a:pt x="189123" y="370024"/>
                </a:cubicBezTo>
                <a:cubicBezTo>
                  <a:pt x="217903" y="370024"/>
                  <a:pt x="244113" y="360602"/>
                  <a:pt x="267753" y="341759"/>
                </a:cubicBezTo>
                <a:cubicBezTo>
                  <a:pt x="291394" y="322915"/>
                  <a:pt x="303214" y="300131"/>
                  <a:pt x="303214" y="273407"/>
                </a:cubicBezTo>
                <a:cubicBezTo>
                  <a:pt x="303214" y="228182"/>
                  <a:pt x="295334" y="205569"/>
                  <a:pt x="279573" y="205569"/>
                </a:cubicBezTo>
                <a:cubicBezTo>
                  <a:pt x="240515" y="205569"/>
                  <a:pt x="220986" y="225098"/>
                  <a:pt x="220986" y="264156"/>
                </a:cubicBezTo>
                <a:lnTo>
                  <a:pt x="225098" y="313493"/>
                </a:lnTo>
                <a:cubicBezTo>
                  <a:pt x="218245" y="313493"/>
                  <a:pt x="208824" y="305613"/>
                  <a:pt x="196832" y="289852"/>
                </a:cubicBezTo>
                <a:cubicBezTo>
                  <a:pt x="184840" y="274092"/>
                  <a:pt x="178845" y="262101"/>
                  <a:pt x="178845" y="253878"/>
                </a:cubicBezTo>
                <a:cubicBezTo>
                  <a:pt x="178845" y="234006"/>
                  <a:pt x="191350" y="215676"/>
                  <a:pt x="216361" y="198888"/>
                </a:cubicBezTo>
                <a:cubicBezTo>
                  <a:pt x="241372" y="182100"/>
                  <a:pt x="265184" y="173706"/>
                  <a:pt x="287796" y="173706"/>
                </a:cubicBezTo>
                <a:cubicBezTo>
                  <a:pt x="303557" y="173706"/>
                  <a:pt x="324456" y="185526"/>
                  <a:pt x="350495" y="209167"/>
                </a:cubicBezTo>
                <a:cubicBezTo>
                  <a:pt x="376533" y="232807"/>
                  <a:pt x="389553" y="253535"/>
                  <a:pt x="389553" y="271351"/>
                </a:cubicBezTo>
                <a:cubicBezTo>
                  <a:pt x="389553" y="305613"/>
                  <a:pt x="368653" y="336619"/>
                  <a:pt x="326854" y="364371"/>
                </a:cubicBezTo>
                <a:cubicBezTo>
                  <a:pt x="285055" y="392123"/>
                  <a:pt x="242571" y="405999"/>
                  <a:pt x="199402" y="405999"/>
                </a:cubicBezTo>
                <a:cubicBezTo>
                  <a:pt x="145954" y="405999"/>
                  <a:pt x="102099" y="384585"/>
                  <a:pt x="67838" y="341759"/>
                </a:cubicBezTo>
                <a:cubicBezTo>
                  <a:pt x="33576" y="298932"/>
                  <a:pt x="16445" y="248739"/>
                  <a:pt x="16445" y="191179"/>
                </a:cubicBezTo>
                <a:cubicBezTo>
                  <a:pt x="16445" y="137732"/>
                  <a:pt x="60876" y="92506"/>
                  <a:pt x="149736" y="55504"/>
                </a:cubicBezTo>
                <a:cubicBezTo>
                  <a:pt x="238596" y="18502"/>
                  <a:pt x="318706" y="0"/>
                  <a:pt x="3900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02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134" y="566694"/>
            <a:ext cx="6000838" cy="5098660"/>
          </a:xfrm>
          <a:prstGeom prst="rect">
            <a:avLst/>
          </a:prstGeom>
        </p:spPr>
      </p:pic>
      <p:sp>
        <p:nvSpPr>
          <p:cNvPr id="508" name="任意多边形 507"/>
          <p:cNvSpPr/>
          <p:nvPr/>
        </p:nvSpPr>
        <p:spPr>
          <a:xfrm>
            <a:off x="5644382" y="2050437"/>
            <a:ext cx="1017535" cy="1928453"/>
          </a:xfrm>
          <a:custGeom>
            <a:avLst/>
            <a:gdLst/>
            <a:ahLst/>
            <a:cxnLst/>
            <a:rect l="l" t="t" r="r" b="b"/>
            <a:pathLst>
              <a:path w="609302" h="1238287">
                <a:moveTo>
                  <a:pt x="81605" y="91744"/>
                </a:moveTo>
                <a:lnTo>
                  <a:pt x="81518" y="93237"/>
                </a:lnTo>
                <a:cubicBezTo>
                  <a:pt x="80230" y="96063"/>
                  <a:pt x="79586" y="98840"/>
                  <a:pt x="79586" y="101568"/>
                </a:cubicBezTo>
                <a:cubicBezTo>
                  <a:pt x="79586" y="109430"/>
                  <a:pt x="80513" y="116388"/>
                  <a:pt x="82367" y="122440"/>
                </a:cubicBezTo>
                <a:lnTo>
                  <a:pt x="87021" y="131054"/>
                </a:lnTo>
                <a:lnTo>
                  <a:pt x="86732" y="118949"/>
                </a:lnTo>
                <a:cubicBezTo>
                  <a:pt x="85991" y="105638"/>
                  <a:pt x="84509" y="96764"/>
                  <a:pt x="82286" y="92327"/>
                </a:cubicBezTo>
                <a:close/>
                <a:moveTo>
                  <a:pt x="466390" y="0"/>
                </a:moveTo>
                <a:cubicBezTo>
                  <a:pt x="466390" y="157460"/>
                  <a:pt x="461256" y="304691"/>
                  <a:pt x="450986" y="441693"/>
                </a:cubicBezTo>
                <a:cubicBezTo>
                  <a:pt x="440717" y="578695"/>
                  <a:pt x="435583" y="731368"/>
                  <a:pt x="435583" y="899713"/>
                </a:cubicBezTo>
                <a:cubicBezTo>
                  <a:pt x="435583" y="970536"/>
                  <a:pt x="437410" y="1036982"/>
                  <a:pt x="441065" y="1099052"/>
                </a:cubicBezTo>
                <a:cubicBezTo>
                  <a:pt x="438515" y="1098196"/>
                  <a:pt x="457650" y="1093291"/>
                  <a:pt x="498468" y="1084337"/>
                </a:cubicBezTo>
                <a:cubicBezTo>
                  <a:pt x="539286" y="1075382"/>
                  <a:pt x="576231" y="1069933"/>
                  <a:pt x="609302" y="1067990"/>
                </a:cubicBezTo>
                <a:lnTo>
                  <a:pt x="601560" y="1155452"/>
                </a:lnTo>
                <a:cubicBezTo>
                  <a:pt x="401464" y="1164161"/>
                  <a:pt x="243732" y="1191773"/>
                  <a:pt x="128364" y="1238287"/>
                </a:cubicBezTo>
                <a:lnTo>
                  <a:pt x="128364" y="1160225"/>
                </a:lnTo>
                <a:cubicBezTo>
                  <a:pt x="219334" y="1136398"/>
                  <a:pt x="295496" y="1117812"/>
                  <a:pt x="356853" y="1104467"/>
                </a:cubicBezTo>
                <a:lnTo>
                  <a:pt x="334188" y="833017"/>
                </a:lnTo>
                <a:lnTo>
                  <a:pt x="295933" y="274191"/>
                </a:lnTo>
                <a:cubicBezTo>
                  <a:pt x="291574" y="211399"/>
                  <a:pt x="288610" y="171348"/>
                  <a:pt x="287041" y="154037"/>
                </a:cubicBezTo>
                <a:cubicBezTo>
                  <a:pt x="275872" y="170091"/>
                  <a:pt x="248806" y="184802"/>
                  <a:pt x="205844" y="198169"/>
                </a:cubicBezTo>
                <a:cubicBezTo>
                  <a:pt x="162882" y="211535"/>
                  <a:pt x="127905" y="218219"/>
                  <a:pt x="100913" y="218219"/>
                </a:cubicBezTo>
                <a:cubicBezTo>
                  <a:pt x="84591" y="218219"/>
                  <a:pt x="63692" y="211687"/>
                  <a:pt x="38215" y="198623"/>
                </a:cubicBezTo>
                <a:cubicBezTo>
                  <a:pt x="12738" y="185559"/>
                  <a:pt x="0" y="170198"/>
                  <a:pt x="0" y="152539"/>
                </a:cubicBezTo>
                <a:cubicBezTo>
                  <a:pt x="0" y="121598"/>
                  <a:pt x="8905" y="93289"/>
                  <a:pt x="26716" y="67611"/>
                </a:cubicBezTo>
                <a:cubicBezTo>
                  <a:pt x="44526" y="41934"/>
                  <a:pt x="65377" y="29095"/>
                  <a:pt x="89267" y="29095"/>
                </a:cubicBezTo>
                <a:cubicBezTo>
                  <a:pt x="138723" y="29095"/>
                  <a:pt x="163451" y="48765"/>
                  <a:pt x="163451" y="88103"/>
                </a:cubicBezTo>
                <a:cubicBezTo>
                  <a:pt x="163451" y="121057"/>
                  <a:pt x="144013" y="138994"/>
                  <a:pt x="105138" y="141912"/>
                </a:cubicBezTo>
                <a:lnTo>
                  <a:pt x="96314" y="142076"/>
                </a:lnTo>
                <a:lnTo>
                  <a:pt x="103474" y="147431"/>
                </a:lnTo>
                <a:cubicBezTo>
                  <a:pt x="108274" y="149553"/>
                  <a:pt x="113620" y="150614"/>
                  <a:pt x="119512" y="150614"/>
                </a:cubicBezTo>
                <a:cubicBezTo>
                  <a:pt x="139926" y="150614"/>
                  <a:pt x="164868" y="145261"/>
                  <a:pt x="194338" y="134555"/>
                </a:cubicBezTo>
                <a:cubicBezTo>
                  <a:pt x="223808" y="123849"/>
                  <a:pt x="267167" y="101481"/>
                  <a:pt x="324414" y="67451"/>
                </a:cubicBezTo>
                <a:cubicBezTo>
                  <a:pt x="381661" y="33421"/>
                  <a:pt x="428986" y="10937"/>
                  <a:pt x="4663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07" name="图片 15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343" y="3978890"/>
            <a:ext cx="1469263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622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3" name="图片 962"/>
          <p:cNvPicPr>
            <a:picLocks noChangeAspect="1"/>
          </p:cNvPicPr>
          <p:nvPr/>
        </p:nvPicPr>
        <p:blipFill rotWithShape="1">
          <a:blip r:embed="rId2"/>
          <a:srcRect l="16905"/>
          <a:stretch/>
        </p:blipFill>
        <p:spPr>
          <a:xfrm>
            <a:off x="-25400" y="16634"/>
            <a:ext cx="10881519" cy="768163"/>
          </a:xfrm>
          <a:prstGeom prst="rect">
            <a:avLst/>
          </a:prstGeom>
        </p:spPr>
      </p:pic>
      <p:sp>
        <p:nvSpPr>
          <p:cNvPr id="639" name="TextBox 8"/>
          <p:cNvSpPr txBox="1"/>
          <p:nvPr/>
        </p:nvSpPr>
        <p:spPr>
          <a:xfrm>
            <a:off x="1700278" y="328380"/>
            <a:ext cx="457990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生命不息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折腾不止</a:t>
            </a:r>
            <a:endParaRPr lang="en-US" altLang="zh-CN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40" name="文本框 639"/>
          <p:cNvSpPr txBox="1"/>
          <p:nvPr/>
        </p:nvSpPr>
        <p:spPr>
          <a:xfrm>
            <a:off x="318967" y="-23456"/>
            <a:ext cx="1433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41" name="Freeform 5"/>
          <p:cNvSpPr>
            <a:spLocks/>
          </p:cNvSpPr>
          <p:nvPr/>
        </p:nvSpPr>
        <p:spPr bwMode="auto">
          <a:xfrm>
            <a:off x="1700278" y="1855186"/>
            <a:ext cx="1473828" cy="1419614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E2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5"/>
          <p:cNvSpPr>
            <a:spLocks/>
          </p:cNvSpPr>
          <p:nvPr/>
        </p:nvSpPr>
        <p:spPr bwMode="auto">
          <a:xfrm>
            <a:off x="5359086" y="1855186"/>
            <a:ext cx="1473828" cy="1419614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E2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5"/>
          <p:cNvSpPr>
            <a:spLocks/>
          </p:cNvSpPr>
          <p:nvPr/>
        </p:nvSpPr>
        <p:spPr bwMode="auto">
          <a:xfrm>
            <a:off x="9017894" y="1855186"/>
            <a:ext cx="1473828" cy="1419614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E2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文本框 650"/>
          <p:cNvSpPr txBox="1"/>
          <p:nvPr/>
        </p:nvSpPr>
        <p:spPr>
          <a:xfrm>
            <a:off x="1897648" y="359436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5" name="文本框 654"/>
          <p:cNvSpPr txBox="1"/>
          <p:nvPr/>
        </p:nvSpPr>
        <p:spPr>
          <a:xfrm>
            <a:off x="5547291" y="359436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9253294" y="359436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0" name="Freeform 24"/>
          <p:cNvSpPr>
            <a:spLocks noEditPoints="1"/>
          </p:cNvSpPr>
          <p:nvPr/>
        </p:nvSpPr>
        <p:spPr bwMode="auto">
          <a:xfrm>
            <a:off x="2014238" y="2249116"/>
            <a:ext cx="845908" cy="631754"/>
          </a:xfrm>
          <a:custGeom>
            <a:avLst/>
            <a:gdLst>
              <a:gd name="T0" fmla="*/ 151 w 191"/>
              <a:gd name="T1" fmla="*/ 142 h 142"/>
              <a:gd name="T2" fmla="*/ 47 w 191"/>
              <a:gd name="T3" fmla="*/ 142 h 142"/>
              <a:gd name="T4" fmla="*/ 0 w 191"/>
              <a:gd name="T5" fmla="*/ 95 h 142"/>
              <a:gd name="T6" fmla="*/ 25 w 191"/>
              <a:gd name="T7" fmla="*/ 54 h 142"/>
              <a:gd name="T8" fmla="*/ 25 w 191"/>
              <a:gd name="T9" fmla="*/ 53 h 142"/>
              <a:gd name="T10" fmla="*/ 78 w 191"/>
              <a:gd name="T11" fmla="*/ 0 h 142"/>
              <a:gd name="T12" fmla="*/ 124 w 191"/>
              <a:gd name="T13" fmla="*/ 28 h 142"/>
              <a:gd name="T14" fmla="*/ 139 w 191"/>
              <a:gd name="T15" fmla="*/ 24 h 142"/>
              <a:gd name="T16" fmla="*/ 167 w 191"/>
              <a:gd name="T17" fmla="*/ 53 h 142"/>
              <a:gd name="T18" fmla="*/ 165 w 191"/>
              <a:gd name="T19" fmla="*/ 63 h 142"/>
              <a:gd name="T20" fmla="*/ 191 w 191"/>
              <a:gd name="T21" fmla="*/ 101 h 142"/>
              <a:gd name="T22" fmla="*/ 151 w 191"/>
              <a:gd name="T23" fmla="*/ 142 h 142"/>
              <a:gd name="T24" fmla="*/ 78 w 191"/>
              <a:gd name="T25" fmla="*/ 8 h 142"/>
              <a:gd name="T26" fmla="*/ 33 w 191"/>
              <a:gd name="T27" fmla="*/ 53 h 142"/>
              <a:gd name="T28" fmla="*/ 33 w 191"/>
              <a:gd name="T29" fmla="*/ 56 h 142"/>
              <a:gd name="T30" fmla="*/ 33 w 191"/>
              <a:gd name="T31" fmla="*/ 59 h 142"/>
              <a:gd name="T32" fmla="*/ 31 w 191"/>
              <a:gd name="T33" fmla="*/ 60 h 142"/>
              <a:gd name="T34" fmla="*/ 8 w 191"/>
              <a:gd name="T35" fmla="*/ 95 h 142"/>
              <a:gd name="T36" fmla="*/ 47 w 191"/>
              <a:gd name="T37" fmla="*/ 134 h 142"/>
              <a:gd name="T38" fmla="*/ 151 w 191"/>
              <a:gd name="T39" fmla="*/ 134 h 142"/>
              <a:gd name="T40" fmla="*/ 183 w 191"/>
              <a:gd name="T41" fmla="*/ 101 h 142"/>
              <a:gd name="T42" fmla="*/ 158 w 191"/>
              <a:gd name="T43" fmla="*/ 70 h 142"/>
              <a:gd name="T44" fmla="*/ 153 w 191"/>
              <a:gd name="T45" fmla="*/ 68 h 142"/>
              <a:gd name="T46" fmla="*/ 156 w 191"/>
              <a:gd name="T47" fmla="*/ 64 h 142"/>
              <a:gd name="T48" fmla="*/ 159 w 191"/>
              <a:gd name="T49" fmla="*/ 53 h 142"/>
              <a:gd name="T50" fmla="*/ 139 w 191"/>
              <a:gd name="T51" fmla="*/ 32 h 142"/>
              <a:gd name="T52" fmla="*/ 125 w 191"/>
              <a:gd name="T53" fmla="*/ 37 h 142"/>
              <a:gd name="T54" fmla="*/ 121 w 191"/>
              <a:gd name="T55" fmla="*/ 41 h 142"/>
              <a:gd name="T56" fmla="*/ 119 w 191"/>
              <a:gd name="T57" fmla="*/ 36 h 142"/>
              <a:gd name="T58" fmla="*/ 78 w 191"/>
              <a:gd name="T59" fmla="*/ 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1" h="142">
                <a:moveTo>
                  <a:pt x="151" y="142"/>
                </a:moveTo>
                <a:cubicBezTo>
                  <a:pt x="47" y="142"/>
                  <a:pt x="47" y="142"/>
                  <a:pt x="47" y="142"/>
                </a:cubicBezTo>
                <a:cubicBezTo>
                  <a:pt x="21" y="142"/>
                  <a:pt x="0" y="121"/>
                  <a:pt x="0" y="95"/>
                </a:cubicBezTo>
                <a:cubicBezTo>
                  <a:pt x="0" y="78"/>
                  <a:pt x="10" y="62"/>
                  <a:pt x="25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24"/>
                  <a:pt x="49" y="0"/>
                  <a:pt x="78" y="0"/>
                </a:cubicBezTo>
                <a:cubicBezTo>
                  <a:pt x="97" y="0"/>
                  <a:pt x="115" y="11"/>
                  <a:pt x="124" y="28"/>
                </a:cubicBezTo>
                <a:cubicBezTo>
                  <a:pt x="129" y="26"/>
                  <a:pt x="134" y="24"/>
                  <a:pt x="139" y="24"/>
                </a:cubicBezTo>
                <a:cubicBezTo>
                  <a:pt x="154" y="24"/>
                  <a:pt x="167" y="37"/>
                  <a:pt x="167" y="53"/>
                </a:cubicBezTo>
                <a:cubicBezTo>
                  <a:pt x="167" y="56"/>
                  <a:pt x="166" y="60"/>
                  <a:pt x="165" y="63"/>
                </a:cubicBezTo>
                <a:cubicBezTo>
                  <a:pt x="181" y="69"/>
                  <a:pt x="191" y="84"/>
                  <a:pt x="191" y="101"/>
                </a:cubicBezTo>
                <a:cubicBezTo>
                  <a:pt x="191" y="124"/>
                  <a:pt x="173" y="142"/>
                  <a:pt x="151" y="142"/>
                </a:cubicBezTo>
                <a:close/>
                <a:moveTo>
                  <a:pt x="78" y="8"/>
                </a:moveTo>
                <a:cubicBezTo>
                  <a:pt x="53" y="8"/>
                  <a:pt x="33" y="28"/>
                  <a:pt x="33" y="53"/>
                </a:cubicBezTo>
                <a:cubicBezTo>
                  <a:pt x="33" y="54"/>
                  <a:pt x="33" y="55"/>
                  <a:pt x="33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17" y="67"/>
                  <a:pt x="8" y="80"/>
                  <a:pt x="8" y="95"/>
                </a:cubicBezTo>
                <a:cubicBezTo>
                  <a:pt x="8" y="117"/>
                  <a:pt x="26" y="134"/>
                  <a:pt x="47" y="134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69" y="134"/>
                  <a:pt x="183" y="119"/>
                  <a:pt x="183" y="101"/>
                </a:cubicBezTo>
                <a:cubicBezTo>
                  <a:pt x="183" y="86"/>
                  <a:pt x="173" y="73"/>
                  <a:pt x="158" y="70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8" y="60"/>
                  <a:pt x="159" y="57"/>
                  <a:pt x="159" y="53"/>
                </a:cubicBezTo>
                <a:cubicBezTo>
                  <a:pt x="159" y="41"/>
                  <a:pt x="150" y="32"/>
                  <a:pt x="139" y="32"/>
                </a:cubicBezTo>
                <a:cubicBezTo>
                  <a:pt x="134" y="32"/>
                  <a:pt x="129" y="34"/>
                  <a:pt x="125" y="37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2" y="19"/>
                  <a:pt x="96" y="8"/>
                  <a:pt x="78" y="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1" name="组合 660"/>
          <p:cNvGrpSpPr/>
          <p:nvPr/>
        </p:nvGrpSpPr>
        <p:grpSpPr>
          <a:xfrm>
            <a:off x="5724741" y="2227404"/>
            <a:ext cx="742518" cy="747222"/>
            <a:chOff x="2588925" y="3348159"/>
            <a:chExt cx="328046" cy="330123"/>
          </a:xfrm>
          <a:solidFill>
            <a:schemeClr val="bg1"/>
          </a:solidFill>
        </p:grpSpPr>
        <p:sp>
          <p:nvSpPr>
            <p:cNvPr id="662" name="Freeform 41"/>
            <p:cNvSpPr>
              <a:spLocks noEditPoints="1"/>
            </p:cNvSpPr>
            <p:nvPr/>
          </p:nvSpPr>
          <p:spPr bwMode="auto">
            <a:xfrm>
              <a:off x="2588925" y="3348159"/>
              <a:ext cx="328046" cy="330123"/>
            </a:xfrm>
            <a:custGeom>
              <a:avLst/>
              <a:gdLst>
                <a:gd name="T0" fmla="*/ 198 w 396"/>
                <a:gd name="T1" fmla="*/ 396 h 396"/>
                <a:gd name="T2" fmla="*/ 0 w 396"/>
                <a:gd name="T3" fmla="*/ 198 h 396"/>
                <a:gd name="T4" fmla="*/ 198 w 396"/>
                <a:gd name="T5" fmla="*/ 0 h 396"/>
                <a:gd name="T6" fmla="*/ 396 w 396"/>
                <a:gd name="T7" fmla="*/ 198 h 396"/>
                <a:gd name="T8" fmla="*/ 198 w 396"/>
                <a:gd name="T9" fmla="*/ 396 h 396"/>
                <a:gd name="T10" fmla="*/ 198 w 396"/>
                <a:gd name="T11" fmla="*/ 12 h 396"/>
                <a:gd name="T12" fmla="*/ 12 w 396"/>
                <a:gd name="T13" fmla="*/ 198 h 396"/>
                <a:gd name="T14" fmla="*/ 198 w 396"/>
                <a:gd name="T15" fmla="*/ 384 h 396"/>
                <a:gd name="T16" fmla="*/ 384 w 396"/>
                <a:gd name="T17" fmla="*/ 198 h 396"/>
                <a:gd name="T18" fmla="*/ 198 w 396"/>
                <a:gd name="T19" fmla="*/ 1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6">
                  <a:moveTo>
                    <a:pt x="198" y="396"/>
                  </a:moveTo>
                  <a:cubicBezTo>
                    <a:pt x="88" y="396"/>
                    <a:pt x="0" y="307"/>
                    <a:pt x="0" y="198"/>
                  </a:cubicBezTo>
                  <a:cubicBezTo>
                    <a:pt x="0" y="89"/>
                    <a:pt x="88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6"/>
                    <a:pt x="198" y="396"/>
                  </a:cubicBezTo>
                  <a:moveTo>
                    <a:pt x="198" y="12"/>
                  </a:moveTo>
                  <a:cubicBezTo>
                    <a:pt x="95" y="12"/>
                    <a:pt x="12" y="95"/>
                    <a:pt x="12" y="198"/>
                  </a:cubicBezTo>
                  <a:cubicBezTo>
                    <a:pt x="12" y="301"/>
                    <a:pt x="95" y="384"/>
                    <a:pt x="198" y="384"/>
                  </a:cubicBezTo>
                  <a:cubicBezTo>
                    <a:pt x="300" y="384"/>
                    <a:pt x="384" y="301"/>
                    <a:pt x="384" y="198"/>
                  </a:cubicBezTo>
                  <a:cubicBezTo>
                    <a:pt x="384" y="95"/>
                    <a:pt x="300" y="12"/>
                    <a:pt x="198" y="12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42"/>
            <p:cNvSpPr>
              <a:spLocks noEditPoints="1"/>
            </p:cNvSpPr>
            <p:nvPr/>
          </p:nvSpPr>
          <p:spPr bwMode="auto">
            <a:xfrm>
              <a:off x="2730109" y="3493496"/>
              <a:ext cx="43602" cy="43602"/>
            </a:xfrm>
            <a:custGeom>
              <a:avLst/>
              <a:gdLst>
                <a:gd name="T0" fmla="*/ 27 w 53"/>
                <a:gd name="T1" fmla="*/ 54 h 54"/>
                <a:gd name="T2" fmla="*/ 0 w 53"/>
                <a:gd name="T3" fmla="*/ 27 h 54"/>
                <a:gd name="T4" fmla="*/ 27 w 53"/>
                <a:gd name="T5" fmla="*/ 0 h 54"/>
                <a:gd name="T6" fmla="*/ 53 w 53"/>
                <a:gd name="T7" fmla="*/ 27 h 54"/>
                <a:gd name="T8" fmla="*/ 27 w 53"/>
                <a:gd name="T9" fmla="*/ 54 h 54"/>
                <a:gd name="T10" fmla="*/ 27 w 53"/>
                <a:gd name="T11" fmla="*/ 12 h 54"/>
                <a:gd name="T12" fmla="*/ 12 w 53"/>
                <a:gd name="T13" fmla="*/ 27 h 54"/>
                <a:gd name="T14" fmla="*/ 27 w 53"/>
                <a:gd name="T15" fmla="*/ 42 h 54"/>
                <a:gd name="T16" fmla="*/ 41 w 53"/>
                <a:gd name="T17" fmla="*/ 27 h 54"/>
                <a:gd name="T18" fmla="*/ 27 w 53"/>
                <a:gd name="T1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7" y="54"/>
                  </a:cubicBezTo>
                  <a:moveTo>
                    <a:pt x="27" y="12"/>
                  </a:moveTo>
                  <a:cubicBezTo>
                    <a:pt x="18" y="12"/>
                    <a:pt x="12" y="19"/>
                    <a:pt x="12" y="27"/>
                  </a:cubicBezTo>
                  <a:cubicBezTo>
                    <a:pt x="12" y="35"/>
                    <a:pt x="18" y="42"/>
                    <a:pt x="27" y="42"/>
                  </a:cubicBezTo>
                  <a:cubicBezTo>
                    <a:pt x="35" y="42"/>
                    <a:pt x="41" y="35"/>
                    <a:pt x="41" y="27"/>
                  </a:cubicBezTo>
                  <a:cubicBezTo>
                    <a:pt x="41" y="19"/>
                    <a:pt x="35" y="12"/>
                    <a:pt x="27" y="12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43"/>
            <p:cNvSpPr>
              <a:spLocks/>
            </p:cNvSpPr>
            <p:nvPr/>
          </p:nvSpPr>
          <p:spPr bwMode="auto">
            <a:xfrm>
              <a:off x="2748796" y="3387607"/>
              <a:ext cx="10382" cy="110041"/>
            </a:xfrm>
            <a:custGeom>
              <a:avLst/>
              <a:gdLst>
                <a:gd name="T0" fmla="*/ 6 w 12"/>
                <a:gd name="T1" fmla="*/ 131 h 131"/>
                <a:gd name="T2" fmla="*/ 0 w 12"/>
                <a:gd name="T3" fmla="*/ 125 h 131"/>
                <a:gd name="T4" fmla="*/ 0 w 12"/>
                <a:gd name="T5" fmla="*/ 6 h 131"/>
                <a:gd name="T6" fmla="*/ 6 w 12"/>
                <a:gd name="T7" fmla="*/ 0 h 131"/>
                <a:gd name="T8" fmla="*/ 12 w 12"/>
                <a:gd name="T9" fmla="*/ 6 h 131"/>
                <a:gd name="T10" fmla="*/ 12 w 12"/>
                <a:gd name="T11" fmla="*/ 125 h 131"/>
                <a:gd name="T12" fmla="*/ 6 w 12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1">
                  <a:moveTo>
                    <a:pt x="6" y="131"/>
                  </a:moveTo>
                  <a:cubicBezTo>
                    <a:pt x="3" y="131"/>
                    <a:pt x="0" y="128"/>
                    <a:pt x="0" y="1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8"/>
                    <a:pt x="9" y="131"/>
                    <a:pt x="6" y="131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44"/>
            <p:cNvSpPr>
              <a:spLocks/>
            </p:cNvSpPr>
            <p:nvPr/>
          </p:nvSpPr>
          <p:spPr bwMode="auto">
            <a:xfrm>
              <a:off x="2761253" y="3524639"/>
              <a:ext cx="47754" cy="45677"/>
            </a:xfrm>
            <a:custGeom>
              <a:avLst/>
              <a:gdLst>
                <a:gd name="T0" fmla="*/ 49 w 56"/>
                <a:gd name="T1" fmla="*/ 55 h 55"/>
                <a:gd name="T2" fmla="*/ 45 w 56"/>
                <a:gd name="T3" fmla="*/ 53 h 55"/>
                <a:gd name="T4" fmla="*/ 2 w 56"/>
                <a:gd name="T5" fmla="*/ 11 h 55"/>
                <a:gd name="T6" fmla="*/ 2 w 56"/>
                <a:gd name="T7" fmla="*/ 2 h 55"/>
                <a:gd name="T8" fmla="*/ 11 w 56"/>
                <a:gd name="T9" fmla="*/ 2 h 55"/>
                <a:gd name="T10" fmla="*/ 53 w 56"/>
                <a:gd name="T11" fmla="*/ 45 h 55"/>
                <a:gd name="T12" fmla="*/ 53 w 56"/>
                <a:gd name="T13" fmla="*/ 53 h 55"/>
                <a:gd name="T14" fmla="*/ 49 w 5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5">
                  <a:moveTo>
                    <a:pt x="49" y="55"/>
                  </a:moveTo>
                  <a:cubicBezTo>
                    <a:pt x="47" y="55"/>
                    <a:pt x="46" y="54"/>
                    <a:pt x="45" y="5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6" y="47"/>
                    <a:pt x="56" y="51"/>
                    <a:pt x="53" y="53"/>
                  </a:cubicBezTo>
                  <a:cubicBezTo>
                    <a:pt x="52" y="54"/>
                    <a:pt x="50" y="55"/>
                    <a:pt x="49" y="55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6" name="组合 665"/>
          <p:cNvGrpSpPr/>
          <p:nvPr/>
        </p:nvGrpSpPr>
        <p:grpSpPr>
          <a:xfrm>
            <a:off x="9343538" y="2213116"/>
            <a:ext cx="781536" cy="776590"/>
            <a:chOff x="6550388" y="1376064"/>
            <a:chExt cx="328046" cy="325970"/>
          </a:xfrm>
          <a:solidFill>
            <a:schemeClr val="bg1"/>
          </a:solidFill>
        </p:grpSpPr>
        <p:sp>
          <p:nvSpPr>
            <p:cNvPr id="667" name="Freeform 309"/>
            <p:cNvSpPr>
              <a:spLocks noEditPoints="1"/>
            </p:cNvSpPr>
            <p:nvPr/>
          </p:nvSpPr>
          <p:spPr bwMode="auto">
            <a:xfrm>
              <a:off x="6679115" y="1473648"/>
              <a:ext cx="66440" cy="122499"/>
            </a:xfrm>
            <a:custGeom>
              <a:avLst/>
              <a:gdLst>
                <a:gd name="T0" fmla="*/ 47 w 80"/>
                <a:gd name="T1" fmla="*/ 148 h 148"/>
                <a:gd name="T2" fmla="*/ 33 w 80"/>
                <a:gd name="T3" fmla="*/ 148 h 148"/>
                <a:gd name="T4" fmla="*/ 33 w 80"/>
                <a:gd name="T5" fmla="*/ 131 h 148"/>
                <a:gd name="T6" fmla="*/ 5 w 80"/>
                <a:gd name="T7" fmla="*/ 127 h 148"/>
                <a:gd name="T8" fmla="*/ 8 w 80"/>
                <a:gd name="T9" fmla="*/ 113 h 148"/>
                <a:gd name="T10" fmla="*/ 33 w 80"/>
                <a:gd name="T11" fmla="*/ 117 h 148"/>
                <a:gd name="T12" fmla="*/ 33 w 80"/>
                <a:gd name="T13" fmla="*/ 81 h 148"/>
                <a:gd name="T14" fmla="*/ 9 w 80"/>
                <a:gd name="T15" fmla="*/ 71 h 148"/>
                <a:gd name="T16" fmla="*/ 1 w 80"/>
                <a:gd name="T17" fmla="*/ 45 h 148"/>
                <a:gd name="T18" fmla="*/ 11 w 80"/>
                <a:gd name="T19" fmla="*/ 26 h 148"/>
                <a:gd name="T20" fmla="*/ 33 w 80"/>
                <a:gd name="T21" fmla="*/ 19 h 148"/>
                <a:gd name="T22" fmla="*/ 33 w 80"/>
                <a:gd name="T23" fmla="*/ 0 h 148"/>
                <a:gd name="T24" fmla="*/ 47 w 80"/>
                <a:gd name="T25" fmla="*/ 0 h 148"/>
                <a:gd name="T26" fmla="*/ 47 w 80"/>
                <a:gd name="T27" fmla="*/ 19 h 148"/>
                <a:gd name="T28" fmla="*/ 76 w 80"/>
                <a:gd name="T29" fmla="*/ 22 h 148"/>
                <a:gd name="T30" fmla="*/ 73 w 80"/>
                <a:gd name="T31" fmla="*/ 36 h 148"/>
                <a:gd name="T32" fmla="*/ 47 w 80"/>
                <a:gd name="T33" fmla="*/ 33 h 148"/>
                <a:gd name="T34" fmla="*/ 47 w 80"/>
                <a:gd name="T35" fmla="*/ 68 h 148"/>
                <a:gd name="T36" fmla="*/ 72 w 80"/>
                <a:gd name="T37" fmla="*/ 78 h 148"/>
                <a:gd name="T38" fmla="*/ 80 w 80"/>
                <a:gd name="T39" fmla="*/ 105 h 148"/>
                <a:gd name="T40" fmla="*/ 69 w 80"/>
                <a:gd name="T41" fmla="*/ 123 h 148"/>
                <a:gd name="T42" fmla="*/ 47 w 80"/>
                <a:gd name="T43" fmla="*/ 130 h 148"/>
                <a:gd name="T44" fmla="*/ 47 w 80"/>
                <a:gd name="T45" fmla="*/ 148 h 148"/>
                <a:gd name="T46" fmla="*/ 47 w 80"/>
                <a:gd name="T47" fmla="*/ 82 h 148"/>
                <a:gd name="T48" fmla="*/ 47 w 80"/>
                <a:gd name="T49" fmla="*/ 116 h 148"/>
                <a:gd name="T50" fmla="*/ 61 w 80"/>
                <a:gd name="T51" fmla="*/ 112 h 148"/>
                <a:gd name="T52" fmla="*/ 66 w 80"/>
                <a:gd name="T53" fmla="*/ 104 h 148"/>
                <a:gd name="T54" fmla="*/ 62 w 80"/>
                <a:gd name="T55" fmla="*/ 88 h 148"/>
                <a:gd name="T56" fmla="*/ 47 w 80"/>
                <a:gd name="T57" fmla="*/ 82 h 148"/>
                <a:gd name="T58" fmla="*/ 33 w 80"/>
                <a:gd name="T59" fmla="*/ 33 h 148"/>
                <a:gd name="T60" fmla="*/ 20 w 80"/>
                <a:gd name="T61" fmla="*/ 38 h 148"/>
                <a:gd name="T62" fmla="*/ 15 w 80"/>
                <a:gd name="T63" fmla="*/ 46 h 148"/>
                <a:gd name="T64" fmla="*/ 19 w 80"/>
                <a:gd name="T65" fmla="*/ 62 h 148"/>
                <a:gd name="T66" fmla="*/ 33 w 80"/>
                <a:gd name="T67" fmla="*/ 67 h 148"/>
                <a:gd name="T68" fmla="*/ 33 w 80"/>
                <a:gd name="T69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148">
                  <a:moveTo>
                    <a:pt x="47" y="148"/>
                  </a:moveTo>
                  <a:cubicBezTo>
                    <a:pt x="33" y="148"/>
                    <a:pt x="33" y="148"/>
                    <a:pt x="33" y="148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20" y="130"/>
                    <a:pt x="7" y="127"/>
                    <a:pt x="5" y="127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13" y="115"/>
                    <a:pt x="23" y="116"/>
                    <a:pt x="33" y="117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6" y="81"/>
                    <a:pt x="16" y="79"/>
                    <a:pt x="9" y="71"/>
                  </a:cubicBezTo>
                  <a:cubicBezTo>
                    <a:pt x="3" y="65"/>
                    <a:pt x="0" y="56"/>
                    <a:pt x="1" y="45"/>
                  </a:cubicBezTo>
                  <a:cubicBezTo>
                    <a:pt x="2" y="37"/>
                    <a:pt x="5" y="31"/>
                    <a:pt x="11" y="26"/>
                  </a:cubicBezTo>
                  <a:cubicBezTo>
                    <a:pt x="17" y="22"/>
                    <a:pt x="25" y="20"/>
                    <a:pt x="33" y="1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61" y="19"/>
                    <a:pt x="74" y="22"/>
                    <a:pt x="76" y="22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67" y="35"/>
                    <a:pt x="58" y="33"/>
                    <a:pt x="47" y="33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55" y="69"/>
                    <a:pt x="65" y="70"/>
                    <a:pt x="72" y="78"/>
                  </a:cubicBezTo>
                  <a:cubicBezTo>
                    <a:pt x="78" y="85"/>
                    <a:pt x="80" y="94"/>
                    <a:pt x="80" y="105"/>
                  </a:cubicBezTo>
                  <a:cubicBezTo>
                    <a:pt x="79" y="112"/>
                    <a:pt x="76" y="119"/>
                    <a:pt x="69" y="123"/>
                  </a:cubicBezTo>
                  <a:cubicBezTo>
                    <a:pt x="64" y="127"/>
                    <a:pt x="56" y="130"/>
                    <a:pt x="47" y="130"/>
                  </a:cubicBezTo>
                  <a:lnTo>
                    <a:pt x="47" y="148"/>
                  </a:lnTo>
                  <a:close/>
                  <a:moveTo>
                    <a:pt x="47" y="82"/>
                  </a:moveTo>
                  <a:cubicBezTo>
                    <a:pt x="47" y="116"/>
                    <a:pt x="47" y="116"/>
                    <a:pt x="47" y="116"/>
                  </a:cubicBezTo>
                  <a:cubicBezTo>
                    <a:pt x="53" y="116"/>
                    <a:pt x="58" y="114"/>
                    <a:pt x="61" y="112"/>
                  </a:cubicBezTo>
                  <a:cubicBezTo>
                    <a:pt x="64" y="110"/>
                    <a:pt x="65" y="107"/>
                    <a:pt x="66" y="104"/>
                  </a:cubicBezTo>
                  <a:cubicBezTo>
                    <a:pt x="66" y="97"/>
                    <a:pt x="65" y="91"/>
                    <a:pt x="62" y="88"/>
                  </a:cubicBezTo>
                  <a:cubicBezTo>
                    <a:pt x="58" y="84"/>
                    <a:pt x="52" y="83"/>
                    <a:pt x="47" y="82"/>
                  </a:cubicBezTo>
                  <a:moveTo>
                    <a:pt x="33" y="33"/>
                  </a:moveTo>
                  <a:cubicBezTo>
                    <a:pt x="28" y="34"/>
                    <a:pt x="23" y="35"/>
                    <a:pt x="20" y="38"/>
                  </a:cubicBezTo>
                  <a:cubicBezTo>
                    <a:pt x="17" y="40"/>
                    <a:pt x="16" y="42"/>
                    <a:pt x="15" y="46"/>
                  </a:cubicBezTo>
                  <a:cubicBezTo>
                    <a:pt x="15" y="53"/>
                    <a:pt x="16" y="58"/>
                    <a:pt x="19" y="62"/>
                  </a:cubicBezTo>
                  <a:cubicBezTo>
                    <a:pt x="23" y="66"/>
                    <a:pt x="28" y="67"/>
                    <a:pt x="33" y="67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310"/>
            <p:cNvSpPr>
              <a:spLocks noEditPoints="1"/>
            </p:cNvSpPr>
            <p:nvPr/>
          </p:nvSpPr>
          <p:spPr bwMode="auto">
            <a:xfrm>
              <a:off x="6550388" y="1376064"/>
              <a:ext cx="328046" cy="325970"/>
            </a:xfrm>
            <a:custGeom>
              <a:avLst/>
              <a:gdLst>
                <a:gd name="T0" fmla="*/ 197 w 394"/>
                <a:gd name="T1" fmla="*/ 393 h 393"/>
                <a:gd name="T2" fmla="*/ 0 w 394"/>
                <a:gd name="T3" fmla="*/ 197 h 393"/>
                <a:gd name="T4" fmla="*/ 197 w 394"/>
                <a:gd name="T5" fmla="*/ 0 h 393"/>
                <a:gd name="T6" fmla="*/ 394 w 394"/>
                <a:gd name="T7" fmla="*/ 197 h 393"/>
                <a:gd name="T8" fmla="*/ 197 w 394"/>
                <a:gd name="T9" fmla="*/ 393 h 393"/>
                <a:gd name="T10" fmla="*/ 197 w 394"/>
                <a:gd name="T11" fmla="*/ 12 h 393"/>
                <a:gd name="T12" fmla="*/ 12 w 394"/>
                <a:gd name="T13" fmla="*/ 197 h 393"/>
                <a:gd name="T14" fmla="*/ 197 w 394"/>
                <a:gd name="T15" fmla="*/ 381 h 393"/>
                <a:gd name="T16" fmla="*/ 382 w 394"/>
                <a:gd name="T17" fmla="*/ 197 h 393"/>
                <a:gd name="T18" fmla="*/ 197 w 394"/>
                <a:gd name="T19" fmla="*/ 1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393">
                  <a:moveTo>
                    <a:pt x="197" y="393"/>
                  </a:moveTo>
                  <a:cubicBezTo>
                    <a:pt x="88" y="393"/>
                    <a:pt x="0" y="305"/>
                    <a:pt x="0" y="197"/>
                  </a:cubicBezTo>
                  <a:cubicBezTo>
                    <a:pt x="0" y="88"/>
                    <a:pt x="88" y="0"/>
                    <a:pt x="197" y="0"/>
                  </a:cubicBezTo>
                  <a:cubicBezTo>
                    <a:pt x="305" y="0"/>
                    <a:pt x="394" y="88"/>
                    <a:pt x="394" y="197"/>
                  </a:cubicBezTo>
                  <a:cubicBezTo>
                    <a:pt x="394" y="305"/>
                    <a:pt x="305" y="393"/>
                    <a:pt x="197" y="393"/>
                  </a:cubicBezTo>
                  <a:moveTo>
                    <a:pt x="197" y="12"/>
                  </a:moveTo>
                  <a:cubicBezTo>
                    <a:pt x="95" y="12"/>
                    <a:pt x="12" y="95"/>
                    <a:pt x="12" y="197"/>
                  </a:cubicBezTo>
                  <a:cubicBezTo>
                    <a:pt x="12" y="299"/>
                    <a:pt x="95" y="381"/>
                    <a:pt x="197" y="381"/>
                  </a:cubicBezTo>
                  <a:cubicBezTo>
                    <a:pt x="299" y="381"/>
                    <a:pt x="382" y="299"/>
                    <a:pt x="382" y="197"/>
                  </a:cubicBezTo>
                  <a:cubicBezTo>
                    <a:pt x="382" y="95"/>
                    <a:pt x="299" y="12"/>
                    <a:pt x="197" y="1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311"/>
            <p:cNvSpPr>
              <a:spLocks noEditPoints="1"/>
            </p:cNvSpPr>
            <p:nvPr/>
          </p:nvSpPr>
          <p:spPr bwMode="auto">
            <a:xfrm>
              <a:off x="6577379" y="1400979"/>
              <a:ext cx="274064" cy="274064"/>
            </a:xfrm>
            <a:custGeom>
              <a:avLst/>
              <a:gdLst>
                <a:gd name="T0" fmla="*/ 165 w 330"/>
                <a:gd name="T1" fmla="*/ 329 h 329"/>
                <a:gd name="T2" fmla="*/ 0 w 330"/>
                <a:gd name="T3" fmla="*/ 165 h 329"/>
                <a:gd name="T4" fmla="*/ 165 w 330"/>
                <a:gd name="T5" fmla="*/ 0 h 329"/>
                <a:gd name="T6" fmla="*/ 330 w 330"/>
                <a:gd name="T7" fmla="*/ 165 h 329"/>
                <a:gd name="T8" fmla="*/ 165 w 330"/>
                <a:gd name="T9" fmla="*/ 329 h 329"/>
                <a:gd name="T10" fmla="*/ 165 w 330"/>
                <a:gd name="T11" fmla="*/ 12 h 329"/>
                <a:gd name="T12" fmla="*/ 12 w 330"/>
                <a:gd name="T13" fmla="*/ 165 h 329"/>
                <a:gd name="T14" fmla="*/ 165 w 330"/>
                <a:gd name="T15" fmla="*/ 317 h 329"/>
                <a:gd name="T16" fmla="*/ 318 w 330"/>
                <a:gd name="T17" fmla="*/ 165 h 329"/>
                <a:gd name="T18" fmla="*/ 165 w 330"/>
                <a:gd name="T19" fmla="*/ 1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29">
                  <a:moveTo>
                    <a:pt x="165" y="329"/>
                  </a:moveTo>
                  <a:cubicBezTo>
                    <a:pt x="74" y="329"/>
                    <a:pt x="0" y="255"/>
                    <a:pt x="0" y="165"/>
                  </a:cubicBezTo>
                  <a:cubicBezTo>
                    <a:pt x="0" y="74"/>
                    <a:pt x="74" y="0"/>
                    <a:pt x="165" y="0"/>
                  </a:cubicBezTo>
                  <a:cubicBezTo>
                    <a:pt x="256" y="0"/>
                    <a:pt x="330" y="74"/>
                    <a:pt x="330" y="165"/>
                  </a:cubicBezTo>
                  <a:cubicBezTo>
                    <a:pt x="330" y="255"/>
                    <a:pt x="256" y="329"/>
                    <a:pt x="165" y="329"/>
                  </a:cubicBezTo>
                  <a:moveTo>
                    <a:pt x="165" y="12"/>
                  </a:moveTo>
                  <a:cubicBezTo>
                    <a:pt x="80" y="12"/>
                    <a:pt x="12" y="80"/>
                    <a:pt x="12" y="165"/>
                  </a:cubicBezTo>
                  <a:cubicBezTo>
                    <a:pt x="12" y="249"/>
                    <a:pt x="80" y="317"/>
                    <a:pt x="165" y="317"/>
                  </a:cubicBezTo>
                  <a:cubicBezTo>
                    <a:pt x="249" y="317"/>
                    <a:pt x="318" y="249"/>
                    <a:pt x="318" y="165"/>
                  </a:cubicBezTo>
                  <a:cubicBezTo>
                    <a:pt x="318" y="80"/>
                    <a:pt x="249" y="12"/>
                    <a:pt x="165" y="1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8" name="组合 767"/>
          <p:cNvGrpSpPr/>
          <p:nvPr/>
        </p:nvGrpSpPr>
        <p:grpSpPr>
          <a:xfrm>
            <a:off x="1117480" y="4092842"/>
            <a:ext cx="2621547" cy="233532"/>
            <a:chOff x="1104900" y="3871913"/>
            <a:chExt cx="2935288" cy="490537"/>
          </a:xfrm>
          <a:solidFill>
            <a:srgbClr val="FE2D4D"/>
          </a:solidFill>
        </p:grpSpPr>
        <p:sp>
          <p:nvSpPr>
            <p:cNvPr id="673" name="Freeform 639"/>
            <p:cNvSpPr>
              <a:spLocks/>
            </p:cNvSpPr>
            <p:nvPr/>
          </p:nvSpPr>
          <p:spPr bwMode="auto">
            <a:xfrm>
              <a:off x="3911600" y="4294188"/>
              <a:ext cx="11113" cy="7937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40"/>
            <p:cNvSpPr>
              <a:spLocks/>
            </p:cNvSpPr>
            <p:nvPr/>
          </p:nvSpPr>
          <p:spPr bwMode="auto">
            <a:xfrm>
              <a:off x="3406775" y="38719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41"/>
            <p:cNvSpPr>
              <a:spLocks/>
            </p:cNvSpPr>
            <p:nvPr/>
          </p:nvSpPr>
          <p:spPr bwMode="auto">
            <a:xfrm>
              <a:off x="2593975" y="421322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42"/>
            <p:cNvSpPr>
              <a:spLocks/>
            </p:cNvSpPr>
            <p:nvPr/>
          </p:nvSpPr>
          <p:spPr bwMode="auto">
            <a:xfrm>
              <a:off x="2439988" y="40592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43"/>
            <p:cNvSpPr>
              <a:spLocks/>
            </p:cNvSpPr>
            <p:nvPr/>
          </p:nvSpPr>
          <p:spPr bwMode="auto">
            <a:xfrm>
              <a:off x="2439988" y="42513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44"/>
            <p:cNvSpPr>
              <a:spLocks/>
            </p:cNvSpPr>
            <p:nvPr/>
          </p:nvSpPr>
          <p:spPr bwMode="auto">
            <a:xfrm>
              <a:off x="2401888" y="40830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45"/>
            <p:cNvSpPr>
              <a:spLocks/>
            </p:cNvSpPr>
            <p:nvPr/>
          </p:nvSpPr>
          <p:spPr bwMode="auto">
            <a:xfrm>
              <a:off x="2354263" y="40481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646"/>
            <p:cNvSpPr>
              <a:spLocks/>
            </p:cNvSpPr>
            <p:nvPr/>
          </p:nvSpPr>
          <p:spPr bwMode="auto">
            <a:xfrm>
              <a:off x="2138363" y="42211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47"/>
            <p:cNvSpPr>
              <a:spLocks/>
            </p:cNvSpPr>
            <p:nvPr/>
          </p:nvSpPr>
          <p:spPr bwMode="auto">
            <a:xfrm>
              <a:off x="1973263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48"/>
            <p:cNvSpPr>
              <a:spLocks/>
            </p:cNvSpPr>
            <p:nvPr/>
          </p:nvSpPr>
          <p:spPr bwMode="auto">
            <a:xfrm>
              <a:off x="1887538" y="4059238"/>
              <a:ext cx="3175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49"/>
            <p:cNvSpPr>
              <a:spLocks/>
            </p:cNvSpPr>
            <p:nvPr/>
          </p:nvSpPr>
          <p:spPr bwMode="auto">
            <a:xfrm>
              <a:off x="1619250" y="4032250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50"/>
            <p:cNvSpPr>
              <a:spLocks/>
            </p:cNvSpPr>
            <p:nvPr/>
          </p:nvSpPr>
          <p:spPr bwMode="auto">
            <a:xfrm>
              <a:off x="1393825" y="40830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Oval 651"/>
            <p:cNvSpPr>
              <a:spLocks noChangeArrowheads="1"/>
            </p:cNvSpPr>
            <p:nvPr/>
          </p:nvSpPr>
          <p:spPr bwMode="auto">
            <a:xfrm>
              <a:off x="1360488" y="4083050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52"/>
            <p:cNvSpPr>
              <a:spLocks/>
            </p:cNvSpPr>
            <p:nvPr/>
          </p:nvSpPr>
          <p:spPr bwMode="auto">
            <a:xfrm>
              <a:off x="1352550" y="40830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53"/>
            <p:cNvSpPr>
              <a:spLocks/>
            </p:cNvSpPr>
            <p:nvPr/>
          </p:nvSpPr>
          <p:spPr bwMode="auto">
            <a:xfrm>
              <a:off x="1336675" y="407193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54"/>
            <p:cNvSpPr>
              <a:spLocks/>
            </p:cNvSpPr>
            <p:nvPr/>
          </p:nvSpPr>
          <p:spPr bwMode="auto">
            <a:xfrm>
              <a:off x="1265238" y="407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55"/>
            <p:cNvSpPr>
              <a:spLocks/>
            </p:cNvSpPr>
            <p:nvPr/>
          </p:nvSpPr>
          <p:spPr bwMode="auto">
            <a:xfrm>
              <a:off x="1228725" y="4097338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Oval 656"/>
            <p:cNvSpPr>
              <a:spLocks noChangeArrowheads="1"/>
            </p:cNvSpPr>
            <p:nvPr/>
          </p:nvSpPr>
          <p:spPr bwMode="auto">
            <a:xfrm>
              <a:off x="1228725" y="4097338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57"/>
            <p:cNvSpPr>
              <a:spLocks/>
            </p:cNvSpPr>
            <p:nvPr/>
          </p:nvSpPr>
          <p:spPr bwMode="auto">
            <a:xfrm>
              <a:off x="1223963" y="410210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658"/>
            <p:cNvSpPr>
              <a:spLocks/>
            </p:cNvSpPr>
            <p:nvPr/>
          </p:nvSpPr>
          <p:spPr bwMode="auto">
            <a:xfrm>
              <a:off x="1220788" y="40941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59"/>
            <p:cNvSpPr>
              <a:spLocks/>
            </p:cNvSpPr>
            <p:nvPr/>
          </p:nvSpPr>
          <p:spPr bwMode="auto">
            <a:xfrm>
              <a:off x="1220788" y="409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60"/>
            <p:cNvSpPr>
              <a:spLocks/>
            </p:cNvSpPr>
            <p:nvPr/>
          </p:nvSpPr>
          <p:spPr bwMode="auto">
            <a:xfrm>
              <a:off x="1217613" y="411321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61"/>
            <p:cNvSpPr>
              <a:spLocks/>
            </p:cNvSpPr>
            <p:nvPr/>
          </p:nvSpPr>
          <p:spPr bwMode="auto">
            <a:xfrm>
              <a:off x="1212850" y="409733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62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Oval 663"/>
            <p:cNvSpPr>
              <a:spLocks noChangeArrowheads="1"/>
            </p:cNvSpPr>
            <p:nvPr/>
          </p:nvSpPr>
          <p:spPr bwMode="auto">
            <a:xfrm>
              <a:off x="1206500" y="4132263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64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65"/>
            <p:cNvSpPr>
              <a:spLocks/>
            </p:cNvSpPr>
            <p:nvPr/>
          </p:nvSpPr>
          <p:spPr bwMode="auto">
            <a:xfrm>
              <a:off x="1193800" y="40909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66"/>
            <p:cNvSpPr>
              <a:spLocks/>
            </p:cNvSpPr>
            <p:nvPr/>
          </p:nvSpPr>
          <p:spPr bwMode="auto">
            <a:xfrm>
              <a:off x="1179513" y="4175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67"/>
            <p:cNvSpPr>
              <a:spLocks/>
            </p:cNvSpPr>
            <p:nvPr/>
          </p:nvSpPr>
          <p:spPr bwMode="auto">
            <a:xfrm>
              <a:off x="1176338" y="411003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68"/>
            <p:cNvSpPr>
              <a:spLocks/>
            </p:cNvSpPr>
            <p:nvPr/>
          </p:nvSpPr>
          <p:spPr bwMode="auto">
            <a:xfrm>
              <a:off x="1176338" y="419100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69"/>
            <p:cNvSpPr>
              <a:spLocks/>
            </p:cNvSpPr>
            <p:nvPr/>
          </p:nvSpPr>
          <p:spPr bwMode="auto">
            <a:xfrm>
              <a:off x="1157288" y="4164013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670"/>
            <p:cNvSpPr>
              <a:spLocks/>
            </p:cNvSpPr>
            <p:nvPr/>
          </p:nvSpPr>
          <p:spPr bwMode="auto">
            <a:xfrm>
              <a:off x="1157288" y="41640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671"/>
            <p:cNvSpPr>
              <a:spLocks/>
            </p:cNvSpPr>
            <p:nvPr/>
          </p:nvSpPr>
          <p:spPr bwMode="auto">
            <a:xfrm>
              <a:off x="1152525" y="41290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672"/>
            <p:cNvSpPr>
              <a:spLocks/>
            </p:cNvSpPr>
            <p:nvPr/>
          </p:nvSpPr>
          <p:spPr bwMode="auto">
            <a:xfrm>
              <a:off x="1152525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73"/>
            <p:cNvSpPr>
              <a:spLocks/>
            </p:cNvSpPr>
            <p:nvPr/>
          </p:nvSpPr>
          <p:spPr bwMode="auto">
            <a:xfrm>
              <a:off x="1146175" y="4178300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674"/>
            <p:cNvSpPr>
              <a:spLocks/>
            </p:cNvSpPr>
            <p:nvPr/>
          </p:nvSpPr>
          <p:spPr bwMode="auto">
            <a:xfrm>
              <a:off x="1141413" y="4137025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675"/>
            <p:cNvSpPr>
              <a:spLocks/>
            </p:cNvSpPr>
            <p:nvPr/>
          </p:nvSpPr>
          <p:spPr bwMode="auto">
            <a:xfrm>
              <a:off x="1133475" y="4094163"/>
              <a:ext cx="0" cy="11112"/>
            </a:xfrm>
            <a:custGeom>
              <a:avLst/>
              <a:gdLst>
                <a:gd name="T0" fmla="*/ 2 h 3"/>
                <a:gd name="T1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0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676"/>
            <p:cNvSpPr>
              <a:spLocks/>
            </p:cNvSpPr>
            <p:nvPr/>
          </p:nvSpPr>
          <p:spPr bwMode="auto">
            <a:xfrm>
              <a:off x="1133475" y="41132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677"/>
            <p:cNvSpPr>
              <a:spLocks/>
            </p:cNvSpPr>
            <p:nvPr/>
          </p:nvSpPr>
          <p:spPr bwMode="auto">
            <a:xfrm>
              <a:off x="1133475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678"/>
            <p:cNvSpPr>
              <a:spLocks/>
            </p:cNvSpPr>
            <p:nvPr/>
          </p:nvSpPr>
          <p:spPr bwMode="auto">
            <a:xfrm>
              <a:off x="1130300" y="40973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679"/>
            <p:cNvSpPr>
              <a:spLocks/>
            </p:cNvSpPr>
            <p:nvPr/>
          </p:nvSpPr>
          <p:spPr bwMode="auto">
            <a:xfrm>
              <a:off x="1130300" y="4067175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680"/>
            <p:cNvSpPr>
              <a:spLocks/>
            </p:cNvSpPr>
            <p:nvPr/>
          </p:nvSpPr>
          <p:spPr bwMode="auto">
            <a:xfrm>
              <a:off x="1130300" y="41179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681"/>
            <p:cNvSpPr>
              <a:spLocks/>
            </p:cNvSpPr>
            <p:nvPr/>
          </p:nvSpPr>
          <p:spPr bwMode="auto">
            <a:xfrm>
              <a:off x="1130300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682"/>
            <p:cNvSpPr>
              <a:spLocks/>
            </p:cNvSpPr>
            <p:nvPr/>
          </p:nvSpPr>
          <p:spPr bwMode="auto">
            <a:xfrm>
              <a:off x="1130300" y="4067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683"/>
            <p:cNvSpPr>
              <a:spLocks/>
            </p:cNvSpPr>
            <p:nvPr/>
          </p:nvSpPr>
          <p:spPr bwMode="auto">
            <a:xfrm>
              <a:off x="1127125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684"/>
            <p:cNvSpPr>
              <a:spLocks/>
            </p:cNvSpPr>
            <p:nvPr/>
          </p:nvSpPr>
          <p:spPr bwMode="auto">
            <a:xfrm>
              <a:off x="1122363" y="4124325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85"/>
            <p:cNvSpPr>
              <a:spLocks/>
            </p:cNvSpPr>
            <p:nvPr/>
          </p:nvSpPr>
          <p:spPr bwMode="auto">
            <a:xfrm>
              <a:off x="1122363" y="41021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686"/>
            <p:cNvSpPr>
              <a:spLocks/>
            </p:cNvSpPr>
            <p:nvPr/>
          </p:nvSpPr>
          <p:spPr bwMode="auto">
            <a:xfrm>
              <a:off x="1122363" y="4129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687"/>
            <p:cNvSpPr>
              <a:spLocks/>
            </p:cNvSpPr>
            <p:nvPr/>
          </p:nvSpPr>
          <p:spPr bwMode="auto">
            <a:xfrm>
              <a:off x="1122363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688"/>
            <p:cNvSpPr>
              <a:spLocks/>
            </p:cNvSpPr>
            <p:nvPr/>
          </p:nvSpPr>
          <p:spPr bwMode="auto">
            <a:xfrm>
              <a:off x="1111250" y="4140200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689"/>
            <p:cNvSpPr>
              <a:spLocks/>
            </p:cNvSpPr>
            <p:nvPr/>
          </p:nvSpPr>
          <p:spPr bwMode="auto">
            <a:xfrm>
              <a:off x="1111250" y="41830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690"/>
            <p:cNvSpPr>
              <a:spLocks/>
            </p:cNvSpPr>
            <p:nvPr/>
          </p:nvSpPr>
          <p:spPr bwMode="auto">
            <a:xfrm>
              <a:off x="1108075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691"/>
            <p:cNvSpPr>
              <a:spLocks/>
            </p:cNvSpPr>
            <p:nvPr/>
          </p:nvSpPr>
          <p:spPr bwMode="auto">
            <a:xfrm>
              <a:off x="1104900" y="417036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692"/>
            <p:cNvSpPr>
              <a:spLocks/>
            </p:cNvSpPr>
            <p:nvPr/>
          </p:nvSpPr>
          <p:spPr bwMode="auto">
            <a:xfrm>
              <a:off x="1104900" y="41783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693"/>
            <p:cNvSpPr>
              <a:spLocks noEditPoints="1"/>
            </p:cNvSpPr>
            <p:nvPr/>
          </p:nvSpPr>
          <p:spPr bwMode="auto">
            <a:xfrm>
              <a:off x="1108075" y="4010025"/>
              <a:ext cx="2932113" cy="352425"/>
            </a:xfrm>
            <a:custGeom>
              <a:avLst/>
              <a:gdLst>
                <a:gd name="T0" fmla="*/ 700 w 779"/>
                <a:gd name="T1" fmla="*/ 83 h 92"/>
                <a:gd name="T2" fmla="*/ 773 w 779"/>
                <a:gd name="T3" fmla="*/ 29 h 92"/>
                <a:gd name="T4" fmla="*/ 660 w 779"/>
                <a:gd name="T5" fmla="*/ 28 h 92"/>
                <a:gd name="T6" fmla="*/ 557 w 779"/>
                <a:gd name="T7" fmla="*/ 23 h 92"/>
                <a:gd name="T8" fmla="*/ 484 w 779"/>
                <a:gd name="T9" fmla="*/ 20 h 92"/>
                <a:gd name="T10" fmla="*/ 402 w 779"/>
                <a:gd name="T11" fmla="*/ 5 h 92"/>
                <a:gd name="T12" fmla="*/ 348 w 779"/>
                <a:gd name="T13" fmla="*/ 19 h 92"/>
                <a:gd name="T14" fmla="*/ 340 w 779"/>
                <a:gd name="T15" fmla="*/ 23 h 92"/>
                <a:gd name="T16" fmla="*/ 299 w 779"/>
                <a:gd name="T17" fmla="*/ 27 h 92"/>
                <a:gd name="T18" fmla="*/ 235 w 779"/>
                <a:gd name="T19" fmla="*/ 13 h 92"/>
                <a:gd name="T20" fmla="*/ 221 w 779"/>
                <a:gd name="T21" fmla="*/ 24 h 92"/>
                <a:gd name="T22" fmla="*/ 210 w 779"/>
                <a:gd name="T23" fmla="*/ 25 h 92"/>
                <a:gd name="T24" fmla="*/ 170 w 779"/>
                <a:gd name="T25" fmla="*/ 9 h 92"/>
                <a:gd name="T26" fmla="*/ 132 w 779"/>
                <a:gd name="T27" fmla="*/ 25 h 92"/>
                <a:gd name="T28" fmla="*/ 105 w 779"/>
                <a:gd name="T29" fmla="*/ 24 h 92"/>
                <a:gd name="T30" fmla="*/ 94 w 779"/>
                <a:gd name="T31" fmla="*/ 24 h 92"/>
                <a:gd name="T32" fmla="*/ 82 w 779"/>
                <a:gd name="T33" fmla="*/ 21 h 92"/>
                <a:gd name="T34" fmla="*/ 75 w 779"/>
                <a:gd name="T35" fmla="*/ 20 h 92"/>
                <a:gd name="T36" fmla="*/ 68 w 779"/>
                <a:gd name="T37" fmla="*/ 19 h 92"/>
                <a:gd name="T38" fmla="*/ 65 w 779"/>
                <a:gd name="T39" fmla="*/ 18 h 92"/>
                <a:gd name="T40" fmla="*/ 60 w 779"/>
                <a:gd name="T41" fmla="*/ 18 h 92"/>
                <a:gd name="T42" fmla="*/ 45 w 779"/>
                <a:gd name="T43" fmla="*/ 22 h 92"/>
                <a:gd name="T44" fmla="*/ 34 w 779"/>
                <a:gd name="T45" fmla="*/ 23 h 92"/>
                <a:gd name="T46" fmla="*/ 28 w 779"/>
                <a:gd name="T47" fmla="*/ 25 h 92"/>
                <a:gd name="T48" fmla="*/ 18 w 779"/>
                <a:gd name="T49" fmla="*/ 28 h 92"/>
                <a:gd name="T50" fmla="*/ 13 w 779"/>
                <a:gd name="T51" fmla="*/ 34 h 92"/>
                <a:gd name="T52" fmla="*/ 9 w 779"/>
                <a:gd name="T53" fmla="*/ 36 h 92"/>
                <a:gd name="T54" fmla="*/ 6 w 779"/>
                <a:gd name="T55" fmla="*/ 31 h 92"/>
                <a:gd name="T56" fmla="*/ 2 w 779"/>
                <a:gd name="T57" fmla="*/ 44 h 92"/>
                <a:gd name="T58" fmla="*/ 7 w 779"/>
                <a:gd name="T59" fmla="*/ 46 h 92"/>
                <a:gd name="T60" fmla="*/ 14 w 779"/>
                <a:gd name="T61" fmla="*/ 39 h 92"/>
                <a:gd name="T62" fmla="*/ 22 w 779"/>
                <a:gd name="T63" fmla="*/ 33 h 92"/>
                <a:gd name="T64" fmla="*/ 20 w 779"/>
                <a:gd name="T65" fmla="*/ 43 h 92"/>
                <a:gd name="T66" fmla="*/ 32 w 779"/>
                <a:gd name="T67" fmla="*/ 53 h 92"/>
                <a:gd name="T68" fmla="*/ 43 w 779"/>
                <a:gd name="T69" fmla="*/ 40 h 92"/>
                <a:gd name="T70" fmla="*/ 85 w 779"/>
                <a:gd name="T71" fmla="*/ 59 h 92"/>
                <a:gd name="T72" fmla="*/ 128 w 779"/>
                <a:gd name="T73" fmla="*/ 59 h 92"/>
                <a:gd name="T74" fmla="*/ 175 w 779"/>
                <a:gd name="T75" fmla="*/ 59 h 92"/>
                <a:gd name="T76" fmla="*/ 248 w 779"/>
                <a:gd name="T77" fmla="*/ 61 h 92"/>
                <a:gd name="T78" fmla="*/ 303 w 779"/>
                <a:gd name="T79" fmla="*/ 58 h 92"/>
                <a:gd name="T80" fmla="*/ 369 w 779"/>
                <a:gd name="T81" fmla="*/ 55 h 92"/>
                <a:gd name="T82" fmla="*/ 459 w 779"/>
                <a:gd name="T83" fmla="*/ 68 h 92"/>
                <a:gd name="T84" fmla="*/ 545 w 779"/>
                <a:gd name="T85" fmla="*/ 72 h 92"/>
                <a:gd name="T86" fmla="*/ 606 w 779"/>
                <a:gd name="T87" fmla="*/ 83 h 92"/>
                <a:gd name="T88" fmla="*/ 234 w 779"/>
                <a:gd name="T89" fmla="*/ 19 h 92"/>
                <a:gd name="T90" fmla="*/ 235 w 779"/>
                <a:gd name="T91" fmla="*/ 23 h 92"/>
                <a:gd name="T92" fmla="*/ 129 w 779"/>
                <a:gd name="T93" fmla="*/ 24 h 92"/>
                <a:gd name="T94" fmla="*/ 137 w 779"/>
                <a:gd name="T95" fmla="*/ 25 h 92"/>
                <a:gd name="T96" fmla="*/ 78 w 779"/>
                <a:gd name="T97" fmla="*/ 22 h 92"/>
                <a:gd name="T98" fmla="*/ 34 w 779"/>
                <a:gd name="T99" fmla="*/ 25 h 92"/>
                <a:gd name="T100" fmla="*/ 33 w 779"/>
                <a:gd name="T101" fmla="*/ 28 h 92"/>
                <a:gd name="T102" fmla="*/ 26 w 779"/>
                <a:gd name="T103" fmla="*/ 27 h 92"/>
                <a:gd name="T104" fmla="*/ 26 w 779"/>
                <a:gd name="T105" fmla="*/ 28 h 92"/>
                <a:gd name="T106" fmla="*/ 9 w 779"/>
                <a:gd name="T107" fmla="*/ 43 h 92"/>
                <a:gd name="T108" fmla="*/ 16 w 779"/>
                <a:gd name="T109" fmla="*/ 36 h 92"/>
                <a:gd name="T110" fmla="*/ 27 w 779"/>
                <a:gd name="T111" fmla="*/ 31 h 92"/>
                <a:gd name="T112" fmla="*/ 14 w 779"/>
                <a:gd name="T113" fmla="*/ 32 h 92"/>
                <a:gd name="T114" fmla="*/ 26 w 779"/>
                <a:gd name="T115" fmla="*/ 31 h 92"/>
                <a:gd name="T116" fmla="*/ 323 w 779"/>
                <a:gd name="T117" fmla="*/ 36 h 92"/>
                <a:gd name="T118" fmla="*/ 21 w 779"/>
                <a:gd name="T119" fmla="*/ 49 h 92"/>
                <a:gd name="T120" fmla="*/ 110 w 779"/>
                <a:gd name="T121" fmla="*/ 53 h 92"/>
                <a:gd name="T122" fmla="*/ 375 w 779"/>
                <a:gd name="T123" fmla="*/ 50 h 92"/>
                <a:gd name="T124" fmla="*/ 432 w 779"/>
                <a:gd name="T12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92">
                  <a:moveTo>
                    <a:pt x="613" y="86"/>
                  </a:moveTo>
                  <a:cubicBezTo>
                    <a:pt x="614" y="85"/>
                    <a:pt x="615" y="84"/>
                    <a:pt x="615" y="82"/>
                  </a:cubicBezTo>
                  <a:cubicBezTo>
                    <a:pt x="615" y="81"/>
                    <a:pt x="615" y="80"/>
                    <a:pt x="615" y="79"/>
                  </a:cubicBezTo>
                  <a:cubicBezTo>
                    <a:pt x="616" y="76"/>
                    <a:pt x="619" y="78"/>
                    <a:pt x="620" y="79"/>
                  </a:cubicBezTo>
                  <a:cubicBezTo>
                    <a:pt x="621" y="78"/>
                    <a:pt x="623" y="78"/>
                    <a:pt x="624" y="78"/>
                  </a:cubicBezTo>
                  <a:cubicBezTo>
                    <a:pt x="625" y="80"/>
                    <a:pt x="628" y="80"/>
                    <a:pt x="629" y="82"/>
                  </a:cubicBezTo>
                  <a:cubicBezTo>
                    <a:pt x="629" y="83"/>
                    <a:pt x="629" y="84"/>
                    <a:pt x="630" y="85"/>
                  </a:cubicBezTo>
                  <a:cubicBezTo>
                    <a:pt x="630" y="85"/>
                    <a:pt x="630" y="86"/>
                    <a:pt x="630" y="86"/>
                  </a:cubicBezTo>
                  <a:cubicBezTo>
                    <a:pt x="631" y="87"/>
                    <a:pt x="632" y="87"/>
                    <a:pt x="633" y="87"/>
                  </a:cubicBezTo>
                  <a:cubicBezTo>
                    <a:pt x="635" y="87"/>
                    <a:pt x="636" y="86"/>
                    <a:pt x="637" y="86"/>
                  </a:cubicBezTo>
                  <a:cubicBezTo>
                    <a:pt x="638" y="85"/>
                    <a:pt x="639" y="85"/>
                    <a:pt x="640" y="85"/>
                  </a:cubicBezTo>
                  <a:cubicBezTo>
                    <a:pt x="641" y="85"/>
                    <a:pt x="642" y="84"/>
                    <a:pt x="643" y="83"/>
                  </a:cubicBezTo>
                  <a:cubicBezTo>
                    <a:pt x="645" y="83"/>
                    <a:pt x="646" y="84"/>
                    <a:pt x="648" y="84"/>
                  </a:cubicBezTo>
                  <a:cubicBezTo>
                    <a:pt x="649" y="86"/>
                    <a:pt x="651" y="88"/>
                    <a:pt x="653" y="87"/>
                  </a:cubicBezTo>
                  <a:cubicBezTo>
                    <a:pt x="655" y="88"/>
                    <a:pt x="658" y="86"/>
                    <a:pt x="660" y="88"/>
                  </a:cubicBezTo>
                  <a:cubicBezTo>
                    <a:pt x="663" y="88"/>
                    <a:pt x="664" y="86"/>
                    <a:pt x="665" y="84"/>
                  </a:cubicBezTo>
                  <a:cubicBezTo>
                    <a:pt x="665" y="84"/>
                    <a:pt x="665" y="84"/>
                    <a:pt x="666" y="84"/>
                  </a:cubicBezTo>
                  <a:cubicBezTo>
                    <a:pt x="666" y="81"/>
                    <a:pt x="668" y="80"/>
                    <a:pt x="669" y="77"/>
                  </a:cubicBezTo>
                  <a:cubicBezTo>
                    <a:pt x="670" y="77"/>
                    <a:pt x="670" y="76"/>
                    <a:pt x="670" y="76"/>
                  </a:cubicBezTo>
                  <a:cubicBezTo>
                    <a:pt x="670" y="76"/>
                    <a:pt x="670" y="76"/>
                    <a:pt x="670" y="76"/>
                  </a:cubicBezTo>
                  <a:cubicBezTo>
                    <a:pt x="671" y="76"/>
                    <a:pt x="670" y="75"/>
                    <a:pt x="671" y="74"/>
                  </a:cubicBezTo>
                  <a:cubicBezTo>
                    <a:pt x="672" y="74"/>
                    <a:pt x="673" y="74"/>
                    <a:pt x="674" y="73"/>
                  </a:cubicBezTo>
                  <a:cubicBezTo>
                    <a:pt x="675" y="73"/>
                    <a:pt x="675" y="74"/>
                    <a:pt x="676" y="74"/>
                  </a:cubicBezTo>
                  <a:cubicBezTo>
                    <a:pt x="677" y="75"/>
                    <a:pt x="678" y="75"/>
                    <a:pt x="680" y="75"/>
                  </a:cubicBezTo>
                  <a:cubicBezTo>
                    <a:pt x="679" y="76"/>
                    <a:pt x="680" y="75"/>
                    <a:pt x="680" y="76"/>
                  </a:cubicBezTo>
                  <a:cubicBezTo>
                    <a:pt x="679" y="77"/>
                    <a:pt x="678" y="79"/>
                    <a:pt x="677" y="81"/>
                  </a:cubicBezTo>
                  <a:cubicBezTo>
                    <a:pt x="677" y="81"/>
                    <a:pt x="677" y="81"/>
                    <a:pt x="676" y="82"/>
                  </a:cubicBezTo>
                  <a:cubicBezTo>
                    <a:pt x="676" y="83"/>
                    <a:pt x="676" y="83"/>
                    <a:pt x="676" y="84"/>
                  </a:cubicBezTo>
                  <a:cubicBezTo>
                    <a:pt x="675" y="85"/>
                    <a:pt x="674" y="85"/>
                    <a:pt x="672" y="85"/>
                  </a:cubicBezTo>
                  <a:cubicBezTo>
                    <a:pt x="672" y="86"/>
                    <a:pt x="672" y="86"/>
                    <a:pt x="672" y="87"/>
                  </a:cubicBezTo>
                  <a:cubicBezTo>
                    <a:pt x="674" y="87"/>
                    <a:pt x="675" y="86"/>
                    <a:pt x="675" y="86"/>
                  </a:cubicBezTo>
                  <a:cubicBezTo>
                    <a:pt x="678" y="83"/>
                    <a:pt x="679" y="78"/>
                    <a:pt x="681" y="75"/>
                  </a:cubicBezTo>
                  <a:cubicBezTo>
                    <a:pt x="683" y="76"/>
                    <a:pt x="686" y="76"/>
                    <a:pt x="688" y="76"/>
                  </a:cubicBezTo>
                  <a:cubicBezTo>
                    <a:pt x="688" y="77"/>
                    <a:pt x="689" y="78"/>
                    <a:pt x="689" y="80"/>
                  </a:cubicBezTo>
                  <a:cubicBezTo>
                    <a:pt x="691" y="80"/>
                    <a:pt x="690" y="83"/>
                    <a:pt x="692" y="83"/>
                  </a:cubicBezTo>
                  <a:cubicBezTo>
                    <a:pt x="692" y="83"/>
                    <a:pt x="692" y="84"/>
                    <a:pt x="692" y="84"/>
                  </a:cubicBezTo>
                  <a:cubicBezTo>
                    <a:pt x="694" y="84"/>
                    <a:pt x="696" y="84"/>
                    <a:pt x="698" y="84"/>
                  </a:cubicBezTo>
                  <a:cubicBezTo>
                    <a:pt x="698" y="84"/>
                    <a:pt x="699" y="83"/>
                    <a:pt x="700" y="83"/>
                  </a:cubicBezTo>
                  <a:cubicBezTo>
                    <a:pt x="701" y="83"/>
                    <a:pt x="701" y="83"/>
                    <a:pt x="702" y="82"/>
                  </a:cubicBezTo>
                  <a:cubicBezTo>
                    <a:pt x="702" y="82"/>
                    <a:pt x="703" y="82"/>
                    <a:pt x="703" y="82"/>
                  </a:cubicBezTo>
                  <a:cubicBezTo>
                    <a:pt x="704" y="81"/>
                    <a:pt x="704" y="81"/>
                    <a:pt x="705" y="81"/>
                  </a:cubicBezTo>
                  <a:cubicBezTo>
                    <a:pt x="706" y="80"/>
                    <a:pt x="707" y="79"/>
                    <a:pt x="710" y="79"/>
                  </a:cubicBezTo>
                  <a:cubicBezTo>
                    <a:pt x="711" y="81"/>
                    <a:pt x="714" y="82"/>
                    <a:pt x="717" y="81"/>
                  </a:cubicBezTo>
                  <a:cubicBezTo>
                    <a:pt x="717" y="81"/>
                    <a:pt x="718" y="80"/>
                    <a:pt x="719" y="80"/>
                  </a:cubicBezTo>
                  <a:cubicBezTo>
                    <a:pt x="720" y="79"/>
                    <a:pt x="721" y="78"/>
                    <a:pt x="722" y="77"/>
                  </a:cubicBezTo>
                  <a:cubicBezTo>
                    <a:pt x="722" y="76"/>
                    <a:pt x="723" y="75"/>
                    <a:pt x="723" y="74"/>
                  </a:cubicBezTo>
                  <a:cubicBezTo>
                    <a:pt x="724" y="74"/>
                    <a:pt x="725" y="74"/>
                    <a:pt x="726" y="73"/>
                  </a:cubicBezTo>
                  <a:cubicBezTo>
                    <a:pt x="727" y="74"/>
                    <a:pt x="727" y="74"/>
                    <a:pt x="728" y="74"/>
                  </a:cubicBezTo>
                  <a:cubicBezTo>
                    <a:pt x="728" y="74"/>
                    <a:pt x="729" y="74"/>
                    <a:pt x="730" y="74"/>
                  </a:cubicBezTo>
                  <a:cubicBezTo>
                    <a:pt x="731" y="73"/>
                    <a:pt x="733" y="75"/>
                    <a:pt x="734" y="74"/>
                  </a:cubicBezTo>
                  <a:cubicBezTo>
                    <a:pt x="734" y="74"/>
                    <a:pt x="735" y="75"/>
                    <a:pt x="735" y="74"/>
                  </a:cubicBezTo>
                  <a:cubicBezTo>
                    <a:pt x="736" y="75"/>
                    <a:pt x="738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40" y="74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41" y="74"/>
                    <a:pt x="742" y="74"/>
                    <a:pt x="744" y="74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4"/>
                    <a:pt x="745" y="73"/>
                    <a:pt x="745" y="73"/>
                  </a:cubicBezTo>
                  <a:cubicBezTo>
                    <a:pt x="745" y="73"/>
                    <a:pt x="746" y="73"/>
                    <a:pt x="746" y="73"/>
                  </a:cubicBezTo>
                  <a:cubicBezTo>
                    <a:pt x="746" y="73"/>
                    <a:pt x="746" y="73"/>
                    <a:pt x="746" y="73"/>
                  </a:cubicBezTo>
                  <a:cubicBezTo>
                    <a:pt x="747" y="72"/>
                    <a:pt x="749" y="72"/>
                    <a:pt x="749" y="74"/>
                  </a:cubicBezTo>
                  <a:cubicBezTo>
                    <a:pt x="749" y="74"/>
                    <a:pt x="749" y="75"/>
                    <a:pt x="750" y="75"/>
                  </a:cubicBezTo>
                  <a:cubicBezTo>
                    <a:pt x="750" y="75"/>
                    <a:pt x="751" y="75"/>
                    <a:pt x="752" y="75"/>
                  </a:cubicBezTo>
                  <a:cubicBezTo>
                    <a:pt x="752" y="75"/>
                    <a:pt x="752" y="75"/>
                    <a:pt x="752" y="75"/>
                  </a:cubicBezTo>
                  <a:cubicBezTo>
                    <a:pt x="751" y="72"/>
                    <a:pt x="750" y="70"/>
                    <a:pt x="751" y="67"/>
                  </a:cubicBezTo>
                  <a:cubicBezTo>
                    <a:pt x="753" y="66"/>
                    <a:pt x="755" y="66"/>
                    <a:pt x="757" y="66"/>
                  </a:cubicBezTo>
                  <a:cubicBezTo>
                    <a:pt x="758" y="65"/>
                    <a:pt x="760" y="65"/>
                    <a:pt x="760" y="64"/>
                  </a:cubicBezTo>
                  <a:cubicBezTo>
                    <a:pt x="761" y="64"/>
                    <a:pt x="761" y="64"/>
                    <a:pt x="761" y="64"/>
                  </a:cubicBezTo>
                  <a:cubicBezTo>
                    <a:pt x="762" y="63"/>
                    <a:pt x="763" y="63"/>
                    <a:pt x="764" y="62"/>
                  </a:cubicBezTo>
                  <a:cubicBezTo>
                    <a:pt x="766" y="62"/>
                    <a:pt x="768" y="61"/>
                    <a:pt x="770" y="60"/>
                  </a:cubicBezTo>
                  <a:cubicBezTo>
                    <a:pt x="773" y="57"/>
                    <a:pt x="775" y="53"/>
                    <a:pt x="776" y="47"/>
                  </a:cubicBezTo>
                  <a:cubicBezTo>
                    <a:pt x="778" y="45"/>
                    <a:pt x="776" y="42"/>
                    <a:pt x="778" y="40"/>
                  </a:cubicBezTo>
                  <a:cubicBezTo>
                    <a:pt x="778" y="39"/>
                    <a:pt x="779" y="38"/>
                    <a:pt x="779" y="37"/>
                  </a:cubicBezTo>
                  <a:cubicBezTo>
                    <a:pt x="779" y="36"/>
                    <a:pt x="778" y="35"/>
                    <a:pt x="779" y="34"/>
                  </a:cubicBezTo>
                  <a:cubicBezTo>
                    <a:pt x="778" y="33"/>
                    <a:pt x="778" y="32"/>
                    <a:pt x="778" y="31"/>
                  </a:cubicBezTo>
                  <a:cubicBezTo>
                    <a:pt x="777" y="30"/>
                    <a:pt x="776" y="29"/>
                    <a:pt x="773" y="29"/>
                  </a:cubicBezTo>
                  <a:cubicBezTo>
                    <a:pt x="773" y="29"/>
                    <a:pt x="772" y="29"/>
                    <a:pt x="773" y="28"/>
                  </a:cubicBezTo>
                  <a:cubicBezTo>
                    <a:pt x="769" y="29"/>
                    <a:pt x="766" y="29"/>
                    <a:pt x="765" y="31"/>
                  </a:cubicBezTo>
                  <a:cubicBezTo>
                    <a:pt x="763" y="31"/>
                    <a:pt x="762" y="32"/>
                    <a:pt x="761" y="32"/>
                  </a:cubicBezTo>
                  <a:cubicBezTo>
                    <a:pt x="760" y="34"/>
                    <a:pt x="757" y="34"/>
                    <a:pt x="756" y="37"/>
                  </a:cubicBezTo>
                  <a:cubicBezTo>
                    <a:pt x="753" y="39"/>
                    <a:pt x="748" y="36"/>
                    <a:pt x="745" y="38"/>
                  </a:cubicBezTo>
                  <a:cubicBezTo>
                    <a:pt x="743" y="38"/>
                    <a:pt x="741" y="36"/>
                    <a:pt x="740" y="35"/>
                  </a:cubicBezTo>
                  <a:cubicBezTo>
                    <a:pt x="739" y="33"/>
                    <a:pt x="739" y="32"/>
                    <a:pt x="738" y="31"/>
                  </a:cubicBezTo>
                  <a:cubicBezTo>
                    <a:pt x="736" y="30"/>
                    <a:pt x="736" y="27"/>
                    <a:pt x="733" y="27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2" y="26"/>
                    <a:pt x="732" y="26"/>
                    <a:pt x="731" y="26"/>
                  </a:cubicBezTo>
                  <a:cubicBezTo>
                    <a:pt x="729" y="26"/>
                    <a:pt x="728" y="27"/>
                    <a:pt x="727" y="27"/>
                  </a:cubicBezTo>
                  <a:cubicBezTo>
                    <a:pt x="725" y="28"/>
                    <a:pt x="724" y="29"/>
                    <a:pt x="723" y="30"/>
                  </a:cubicBezTo>
                  <a:cubicBezTo>
                    <a:pt x="721" y="30"/>
                    <a:pt x="720" y="30"/>
                    <a:pt x="719" y="31"/>
                  </a:cubicBezTo>
                  <a:cubicBezTo>
                    <a:pt x="717" y="31"/>
                    <a:pt x="716" y="32"/>
                    <a:pt x="714" y="32"/>
                  </a:cubicBezTo>
                  <a:cubicBezTo>
                    <a:pt x="713" y="33"/>
                    <a:pt x="711" y="33"/>
                    <a:pt x="710" y="33"/>
                  </a:cubicBezTo>
                  <a:cubicBezTo>
                    <a:pt x="707" y="34"/>
                    <a:pt x="706" y="36"/>
                    <a:pt x="704" y="37"/>
                  </a:cubicBezTo>
                  <a:cubicBezTo>
                    <a:pt x="703" y="36"/>
                    <a:pt x="703" y="37"/>
                    <a:pt x="702" y="37"/>
                  </a:cubicBezTo>
                  <a:cubicBezTo>
                    <a:pt x="702" y="37"/>
                    <a:pt x="702" y="37"/>
                    <a:pt x="701" y="37"/>
                  </a:cubicBezTo>
                  <a:cubicBezTo>
                    <a:pt x="701" y="37"/>
                    <a:pt x="700" y="38"/>
                    <a:pt x="699" y="38"/>
                  </a:cubicBezTo>
                  <a:cubicBezTo>
                    <a:pt x="698" y="37"/>
                    <a:pt x="697" y="36"/>
                    <a:pt x="696" y="37"/>
                  </a:cubicBezTo>
                  <a:cubicBezTo>
                    <a:pt x="696" y="37"/>
                    <a:pt x="695" y="37"/>
                    <a:pt x="695" y="37"/>
                  </a:cubicBezTo>
                  <a:cubicBezTo>
                    <a:pt x="694" y="37"/>
                    <a:pt x="693" y="36"/>
                    <a:pt x="692" y="36"/>
                  </a:cubicBezTo>
                  <a:cubicBezTo>
                    <a:pt x="691" y="36"/>
                    <a:pt x="690" y="36"/>
                    <a:pt x="688" y="36"/>
                  </a:cubicBezTo>
                  <a:cubicBezTo>
                    <a:pt x="688" y="36"/>
                    <a:pt x="688" y="36"/>
                    <a:pt x="688" y="36"/>
                  </a:cubicBezTo>
                  <a:cubicBezTo>
                    <a:pt x="687" y="35"/>
                    <a:pt x="686" y="36"/>
                    <a:pt x="685" y="36"/>
                  </a:cubicBezTo>
                  <a:cubicBezTo>
                    <a:pt x="684" y="34"/>
                    <a:pt x="683" y="33"/>
                    <a:pt x="681" y="34"/>
                  </a:cubicBezTo>
                  <a:cubicBezTo>
                    <a:pt x="680" y="34"/>
                    <a:pt x="680" y="33"/>
                    <a:pt x="680" y="33"/>
                  </a:cubicBezTo>
                  <a:cubicBezTo>
                    <a:pt x="680" y="33"/>
                    <a:pt x="679" y="33"/>
                    <a:pt x="679" y="33"/>
                  </a:cubicBezTo>
                  <a:cubicBezTo>
                    <a:pt x="677" y="32"/>
                    <a:pt x="675" y="32"/>
                    <a:pt x="674" y="30"/>
                  </a:cubicBezTo>
                  <a:cubicBezTo>
                    <a:pt x="674" y="30"/>
                    <a:pt x="673" y="30"/>
                    <a:pt x="673" y="31"/>
                  </a:cubicBezTo>
                  <a:cubicBezTo>
                    <a:pt x="672" y="30"/>
                    <a:pt x="672" y="30"/>
                    <a:pt x="671" y="30"/>
                  </a:cubicBezTo>
                  <a:cubicBezTo>
                    <a:pt x="670" y="30"/>
                    <a:pt x="669" y="30"/>
                    <a:pt x="668" y="29"/>
                  </a:cubicBezTo>
                  <a:cubicBezTo>
                    <a:pt x="668" y="29"/>
                    <a:pt x="667" y="28"/>
                    <a:pt x="667" y="28"/>
                  </a:cubicBezTo>
                  <a:cubicBezTo>
                    <a:pt x="667" y="28"/>
                    <a:pt x="667" y="28"/>
                    <a:pt x="667" y="28"/>
                  </a:cubicBezTo>
                  <a:cubicBezTo>
                    <a:pt x="666" y="28"/>
                    <a:pt x="665" y="27"/>
                    <a:pt x="664" y="27"/>
                  </a:cubicBezTo>
                  <a:cubicBezTo>
                    <a:pt x="664" y="27"/>
                    <a:pt x="664" y="27"/>
                    <a:pt x="663" y="27"/>
                  </a:cubicBezTo>
                  <a:cubicBezTo>
                    <a:pt x="663" y="27"/>
                    <a:pt x="662" y="27"/>
                    <a:pt x="662" y="27"/>
                  </a:cubicBezTo>
                  <a:cubicBezTo>
                    <a:pt x="661" y="27"/>
                    <a:pt x="660" y="27"/>
                    <a:pt x="660" y="28"/>
                  </a:cubicBezTo>
                  <a:cubicBezTo>
                    <a:pt x="658" y="28"/>
                    <a:pt x="656" y="28"/>
                    <a:pt x="655" y="29"/>
                  </a:cubicBezTo>
                  <a:cubicBezTo>
                    <a:pt x="655" y="30"/>
                    <a:pt x="654" y="30"/>
                    <a:pt x="654" y="29"/>
                  </a:cubicBezTo>
                  <a:cubicBezTo>
                    <a:pt x="653" y="30"/>
                    <a:pt x="653" y="30"/>
                    <a:pt x="653" y="30"/>
                  </a:cubicBezTo>
                  <a:cubicBezTo>
                    <a:pt x="650" y="30"/>
                    <a:pt x="647" y="31"/>
                    <a:pt x="645" y="29"/>
                  </a:cubicBezTo>
                  <a:cubicBezTo>
                    <a:pt x="645" y="27"/>
                    <a:pt x="643" y="27"/>
                    <a:pt x="642" y="25"/>
                  </a:cubicBezTo>
                  <a:cubicBezTo>
                    <a:pt x="642" y="25"/>
                    <a:pt x="641" y="25"/>
                    <a:pt x="641" y="25"/>
                  </a:cubicBezTo>
                  <a:cubicBezTo>
                    <a:pt x="641" y="25"/>
                    <a:pt x="641" y="25"/>
                    <a:pt x="641" y="25"/>
                  </a:cubicBezTo>
                  <a:cubicBezTo>
                    <a:pt x="639" y="24"/>
                    <a:pt x="637" y="25"/>
                    <a:pt x="636" y="25"/>
                  </a:cubicBezTo>
                  <a:cubicBezTo>
                    <a:pt x="635" y="25"/>
                    <a:pt x="635" y="26"/>
                    <a:pt x="635" y="26"/>
                  </a:cubicBezTo>
                  <a:cubicBezTo>
                    <a:pt x="633" y="26"/>
                    <a:pt x="632" y="26"/>
                    <a:pt x="631" y="26"/>
                  </a:cubicBezTo>
                  <a:cubicBezTo>
                    <a:pt x="629" y="25"/>
                    <a:pt x="629" y="22"/>
                    <a:pt x="628" y="20"/>
                  </a:cubicBezTo>
                  <a:cubicBezTo>
                    <a:pt x="626" y="20"/>
                    <a:pt x="626" y="22"/>
                    <a:pt x="625" y="23"/>
                  </a:cubicBezTo>
                  <a:cubicBezTo>
                    <a:pt x="624" y="23"/>
                    <a:pt x="623" y="24"/>
                    <a:pt x="622" y="25"/>
                  </a:cubicBezTo>
                  <a:cubicBezTo>
                    <a:pt x="622" y="25"/>
                    <a:pt x="622" y="26"/>
                    <a:pt x="621" y="26"/>
                  </a:cubicBezTo>
                  <a:cubicBezTo>
                    <a:pt x="621" y="26"/>
                    <a:pt x="620" y="26"/>
                    <a:pt x="620" y="26"/>
                  </a:cubicBezTo>
                  <a:cubicBezTo>
                    <a:pt x="619" y="25"/>
                    <a:pt x="619" y="24"/>
                    <a:pt x="618" y="23"/>
                  </a:cubicBezTo>
                  <a:cubicBezTo>
                    <a:pt x="618" y="23"/>
                    <a:pt x="618" y="23"/>
                    <a:pt x="617" y="23"/>
                  </a:cubicBezTo>
                  <a:cubicBezTo>
                    <a:pt x="617" y="22"/>
                    <a:pt x="617" y="20"/>
                    <a:pt x="615" y="19"/>
                  </a:cubicBezTo>
                  <a:cubicBezTo>
                    <a:pt x="616" y="19"/>
                    <a:pt x="615" y="19"/>
                    <a:pt x="615" y="18"/>
                  </a:cubicBezTo>
                  <a:cubicBezTo>
                    <a:pt x="614" y="18"/>
                    <a:pt x="613" y="18"/>
                    <a:pt x="612" y="17"/>
                  </a:cubicBezTo>
                  <a:cubicBezTo>
                    <a:pt x="612" y="16"/>
                    <a:pt x="611" y="14"/>
                    <a:pt x="610" y="13"/>
                  </a:cubicBezTo>
                  <a:cubicBezTo>
                    <a:pt x="609" y="12"/>
                    <a:pt x="607" y="13"/>
                    <a:pt x="605" y="12"/>
                  </a:cubicBezTo>
                  <a:cubicBezTo>
                    <a:pt x="605" y="12"/>
                    <a:pt x="604" y="13"/>
                    <a:pt x="604" y="13"/>
                  </a:cubicBezTo>
                  <a:cubicBezTo>
                    <a:pt x="604" y="13"/>
                    <a:pt x="604" y="13"/>
                    <a:pt x="603" y="13"/>
                  </a:cubicBezTo>
                  <a:cubicBezTo>
                    <a:pt x="602" y="14"/>
                    <a:pt x="600" y="14"/>
                    <a:pt x="599" y="15"/>
                  </a:cubicBezTo>
                  <a:cubicBezTo>
                    <a:pt x="597" y="15"/>
                    <a:pt x="596" y="16"/>
                    <a:pt x="595" y="17"/>
                  </a:cubicBezTo>
                  <a:cubicBezTo>
                    <a:pt x="594" y="17"/>
                    <a:pt x="593" y="16"/>
                    <a:pt x="592" y="17"/>
                  </a:cubicBezTo>
                  <a:cubicBezTo>
                    <a:pt x="591" y="17"/>
                    <a:pt x="589" y="17"/>
                    <a:pt x="588" y="17"/>
                  </a:cubicBezTo>
                  <a:cubicBezTo>
                    <a:pt x="587" y="18"/>
                    <a:pt x="585" y="17"/>
                    <a:pt x="585" y="19"/>
                  </a:cubicBezTo>
                  <a:cubicBezTo>
                    <a:pt x="584" y="20"/>
                    <a:pt x="584" y="20"/>
                    <a:pt x="583" y="20"/>
                  </a:cubicBezTo>
                  <a:cubicBezTo>
                    <a:pt x="581" y="19"/>
                    <a:pt x="579" y="22"/>
                    <a:pt x="577" y="21"/>
                  </a:cubicBezTo>
                  <a:cubicBezTo>
                    <a:pt x="577" y="21"/>
                    <a:pt x="578" y="21"/>
                    <a:pt x="578" y="20"/>
                  </a:cubicBezTo>
                  <a:cubicBezTo>
                    <a:pt x="577" y="20"/>
                    <a:pt x="576" y="20"/>
                    <a:pt x="576" y="22"/>
                  </a:cubicBezTo>
                  <a:cubicBezTo>
                    <a:pt x="575" y="22"/>
                    <a:pt x="574" y="24"/>
                    <a:pt x="573" y="24"/>
                  </a:cubicBezTo>
                  <a:cubicBezTo>
                    <a:pt x="572" y="24"/>
                    <a:pt x="572" y="24"/>
                    <a:pt x="572" y="24"/>
                  </a:cubicBezTo>
                  <a:cubicBezTo>
                    <a:pt x="569" y="24"/>
                    <a:pt x="568" y="26"/>
                    <a:pt x="566" y="26"/>
                  </a:cubicBezTo>
                  <a:cubicBezTo>
                    <a:pt x="564" y="27"/>
                    <a:pt x="563" y="26"/>
                    <a:pt x="561" y="27"/>
                  </a:cubicBezTo>
                  <a:cubicBezTo>
                    <a:pt x="560" y="26"/>
                    <a:pt x="558" y="25"/>
                    <a:pt x="557" y="23"/>
                  </a:cubicBezTo>
                  <a:cubicBezTo>
                    <a:pt x="557" y="23"/>
                    <a:pt x="556" y="23"/>
                    <a:pt x="557" y="22"/>
                  </a:cubicBezTo>
                  <a:cubicBezTo>
                    <a:pt x="556" y="22"/>
                    <a:pt x="555" y="22"/>
                    <a:pt x="555" y="21"/>
                  </a:cubicBezTo>
                  <a:cubicBezTo>
                    <a:pt x="555" y="21"/>
                    <a:pt x="555" y="21"/>
                    <a:pt x="554" y="21"/>
                  </a:cubicBezTo>
                  <a:cubicBezTo>
                    <a:pt x="554" y="22"/>
                    <a:pt x="555" y="22"/>
                    <a:pt x="554" y="22"/>
                  </a:cubicBezTo>
                  <a:cubicBezTo>
                    <a:pt x="556" y="23"/>
                    <a:pt x="555" y="25"/>
                    <a:pt x="555" y="26"/>
                  </a:cubicBezTo>
                  <a:cubicBezTo>
                    <a:pt x="555" y="26"/>
                    <a:pt x="554" y="27"/>
                    <a:pt x="554" y="26"/>
                  </a:cubicBezTo>
                  <a:cubicBezTo>
                    <a:pt x="554" y="27"/>
                    <a:pt x="554" y="27"/>
                    <a:pt x="553" y="27"/>
                  </a:cubicBezTo>
                  <a:cubicBezTo>
                    <a:pt x="553" y="27"/>
                    <a:pt x="553" y="28"/>
                    <a:pt x="552" y="28"/>
                  </a:cubicBezTo>
                  <a:cubicBezTo>
                    <a:pt x="553" y="30"/>
                    <a:pt x="549" y="31"/>
                    <a:pt x="549" y="29"/>
                  </a:cubicBezTo>
                  <a:cubicBezTo>
                    <a:pt x="548" y="29"/>
                    <a:pt x="548" y="29"/>
                    <a:pt x="547" y="30"/>
                  </a:cubicBezTo>
                  <a:cubicBezTo>
                    <a:pt x="547" y="29"/>
                    <a:pt x="547" y="29"/>
                    <a:pt x="547" y="28"/>
                  </a:cubicBezTo>
                  <a:cubicBezTo>
                    <a:pt x="547" y="28"/>
                    <a:pt x="546" y="28"/>
                    <a:pt x="546" y="27"/>
                  </a:cubicBezTo>
                  <a:cubicBezTo>
                    <a:pt x="546" y="27"/>
                    <a:pt x="546" y="26"/>
                    <a:pt x="546" y="26"/>
                  </a:cubicBezTo>
                  <a:cubicBezTo>
                    <a:pt x="546" y="25"/>
                    <a:pt x="545" y="25"/>
                    <a:pt x="545" y="24"/>
                  </a:cubicBezTo>
                  <a:cubicBezTo>
                    <a:pt x="544" y="23"/>
                    <a:pt x="542" y="24"/>
                    <a:pt x="541" y="24"/>
                  </a:cubicBezTo>
                  <a:cubicBezTo>
                    <a:pt x="541" y="24"/>
                    <a:pt x="540" y="23"/>
                    <a:pt x="540" y="23"/>
                  </a:cubicBezTo>
                  <a:cubicBezTo>
                    <a:pt x="539" y="23"/>
                    <a:pt x="539" y="23"/>
                    <a:pt x="538" y="23"/>
                  </a:cubicBezTo>
                  <a:cubicBezTo>
                    <a:pt x="538" y="23"/>
                    <a:pt x="537" y="23"/>
                    <a:pt x="537" y="23"/>
                  </a:cubicBezTo>
                  <a:cubicBezTo>
                    <a:pt x="535" y="23"/>
                    <a:pt x="534" y="24"/>
                    <a:pt x="533" y="24"/>
                  </a:cubicBezTo>
                  <a:cubicBezTo>
                    <a:pt x="533" y="24"/>
                    <a:pt x="532" y="24"/>
                    <a:pt x="532" y="24"/>
                  </a:cubicBezTo>
                  <a:cubicBezTo>
                    <a:pt x="532" y="24"/>
                    <a:pt x="532" y="25"/>
                    <a:pt x="532" y="25"/>
                  </a:cubicBezTo>
                  <a:cubicBezTo>
                    <a:pt x="531" y="25"/>
                    <a:pt x="530" y="25"/>
                    <a:pt x="530" y="25"/>
                  </a:cubicBezTo>
                  <a:cubicBezTo>
                    <a:pt x="529" y="25"/>
                    <a:pt x="527" y="25"/>
                    <a:pt x="526" y="25"/>
                  </a:cubicBezTo>
                  <a:cubicBezTo>
                    <a:pt x="526" y="24"/>
                    <a:pt x="527" y="23"/>
                    <a:pt x="527" y="22"/>
                  </a:cubicBezTo>
                  <a:cubicBezTo>
                    <a:pt x="526" y="22"/>
                    <a:pt x="524" y="22"/>
                    <a:pt x="523" y="21"/>
                  </a:cubicBezTo>
                  <a:cubicBezTo>
                    <a:pt x="522" y="21"/>
                    <a:pt x="521" y="22"/>
                    <a:pt x="520" y="21"/>
                  </a:cubicBezTo>
                  <a:cubicBezTo>
                    <a:pt x="520" y="22"/>
                    <a:pt x="519" y="21"/>
                    <a:pt x="518" y="21"/>
                  </a:cubicBezTo>
                  <a:cubicBezTo>
                    <a:pt x="518" y="19"/>
                    <a:pt x="517" y="18"/>
                    <a:pt x="518" y="16"/>
                  </a:cubicBezTo>
                  <a:cubicBezTo>
                    <a:pt x="515" y="14"/>
                    <a:pt x="510" y="15"/>
                    <a:pt x="506" y="15"/>
                  </a:cubicBezTo>
                  <a:cubicBezTo>
                    <a:pt x="506" y="16"/>
                    <a:pt x="505" y="16"/>
                    <a:pt x="504" y="16"/>
                  </a:cubicBezTo>
                  <a:cubicBezTo>
                    <a:pt x="503" y="16"/>
                    <a:pt x="502" y="17"/>
                    <a:pt x="501" y="17"/>
                  </a:cubicBezTo>
                  <a:cubicBezTo>
                    <a:pt x="500" y="18"/>
                    <a:pt x="499" y="17"/>
                    <a:pt x="498" y="17"/>
                  </a:cubicBezTo>
                  <a:cubicBezTo>
                    <a:pt x="497" y="17"/>
                    <a:pt x="496" y="17"/>
                    <a:pt x="496" y="17"/>
                  </a:cubicBezTo>
                  <a:cubicBezTo>
                    <a:pt x="496" y="16"/>
                    <a:pt x="496" y="16"/>
                    <a:pt x="496" y="16"/>
                  </a:cubicBezTo>
                  <a:cubicBezTo>
                    <a:pt x="495" y="16"/>
                    <a:pt x="494" y="16"/>
                    <a:pt x="494" y="15"/>
                  </a:cubicBezTo>
                  <a:cubicBezTo>
                    <a:pt x="493" y="16"/>
                    <a:pt x="492" y="15"/>
                    <a:pt x="491" y="15"/>
                  </a:cubicBezTo>
                  <a:cubicBezTo>
                    <a:pt x="490" y="16"/>
                    <a:pt x="488" y="18"/>
                    <a:pt x="487" y="19"/>
                  </a:cubicBezTo>
                  <a:cubicBezTo>
                    <a:pt x="486" y="20"/>
                    <a:pt x="485" y="20"/>
                    <a:pt x="484" y="20"/>
                  </a:cubicBezTo>
                  <a:cubicBezTo>
                    <a:pt x="483" y="20"/>
                    <a:pt x="482" y="20"/>
                    <a:pt x="482" y="19"/>
                  </a:cubicBezTo>
                  <a:cubicBezTo>
                    <a:pt x="481" y="19"/>
                    <a:pt x="481" y="19"/>
                    <a:pt x="481" y="18"/>
                  </a:cubicBezTo>
                  <a:cubicBezTo>
                    <a:pt x="480" y="18"/>
                    <a:pt x="480" y="18"/>
                    <a:pt x="479" y="18"/>
                  </a:cubicBezTo>
                  <a:cubicBezTo>
                    <a:pt x="479" y="19"/>
                    <a:pt x="479" y="19"/>
                    <a:pt x="478" y="19"/>
                  </a:cubicBezTo>
                  <a:cubicBezTo>
                    <a:pt x="478" y="19"/>
                    <a:pt x="478" y="18"/>
                    <a:pt x="477" y="18"/>
                  </a:cubicBezTo>
                  <a:cubicBezTo>
                    <a:pt x="477" y="18"/>
                    <a:pt x="477" y="19"/>
                    <a:pt x="476" y="19"/>
                  </a:cubicBezTo>
                  <a:cubicBezTo>
                    <a:pt x="475" y="19"/>
                    <a:pt x="474" y="19"/>
                    <a:pt x="473" y="19"/>
                  </a:cubicBezTo>
                  <a:cubicBezTo>
                    <a:pt x="472" y="19"/>
                    <a:pt x="471" y="18"/>
                    <a:pt x="470" y="19"/>
                  </a:cubicBezTo>
                  <a:cubicBezTo>
                    <a:pt x="470" y="19"/>
                    <a:pt x="469" y="19"/>
                    <a:pt x="469" y="19"/>
                  </a:cubicBezTo>
                  <a:cubicBezTo>
                    <a:pt x="467" y="20"/>
                    <a:pt x="466" y="20"/>
                    <a:pt x="466" y="21"/>
                  </a:cubicBezTo>
                  <a:cubicBezTo>
                    <a:pt x="465" y="21"/>
                    <a:pt x="464" y="21"/>
                    <a:pt x="463" y="21"/>
                  </a:cubicBezTo>
                  <a:cubicBezTo>
                    <a:pt x="462" y="22"/>
                    <a:pt x="462" y="21"/>
                    <a:pt x="461" y="21"/>
                  </a:cubicBezTo>
                  <a:cubicBezTo>
                    <a:pt x="460" y="21"/>
                    <a:pt x="459" y="22"/>
                    <a:pt x="459" y="21"/>
                  </a:cubicBezTo>
                  <a:cubicBezTo>
                    <a:pt x="458" y="20"/>
                    <a:pt x="457" y="20"/>
                    <a:pt x="457" y="20"/>
                  </a:cubicBezTo>
                  <a:cubicBezTo>
                    <a:pt x="456" y="21"/>
                    <a:pt x="455" y="20"/>
                    <a:pt x="454" y="20"/>
                  </a:cubicBezTo>
                  <a:cubicBezTo>
                    <a:pt x="454" y="20"/>
                    <a:pt x="454" y="21"/>
                    <a:pt x="453" y="21"/>
                  </a:cubicBezTo>
                  <a:cubicBezTo>
                    <a:pt x="453" y="22"/>
                    <a:pt x="452" y="22"/>
                    <a:pt x="452" y="22"/>
                  </a:cubicBezTo>
                  <a:cubicBezTo>
                    <a:pt x="451" y="23"/>
                    <a:pt x="451" y="24"/>
                    <a:pt x="450" y="25"/>
                  </a:cubicBezTo>
                  <a:cubicBezTo>
                    <a:pt x="448" y="26"/>
                    <a:pt x="447" y="24"/>
                    <a:pt x="445" y="25"/>
                  </a:cubicBezTo>
                  <a:cubicBezTo>
                    <a:pt x="444" y="24"/>
                    <a:pt x="444" y="24"/>
                    <a:pt x="443" y="23"/>
                  </a:cubicBezTo>
                  <a:cubicBezTo>
                    <a:pt x="442" y="24"/>
                    <a:pt x="441" y="23"/>
                    <a:pt x="441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40" y="25"/>
                    <a:pt x="438" y="24"/>
                    <a:pt x="438" y="24"/>
                  </a:cubicBezTo>
                  <a:cubicBezTo>
                    <a:pt x="438" y="25"/>
                    <a:pt x="437" y="25"/>
                    <a:pt x="437" y="25"/>
                  </a:cubicBezTo>
                  <a:cubicBezTo>
                    <a:pt x="436" y="25"/>
                    <a:pt x="436" y="25"/>
                    <a:pt x="436" y="25"/>
                  </a:cubicBezTo>
                  <a:cubicBezTo>
                    <a:pt x="434" y="25"/>
                    <a:pt x="434" y="26"/>
                    <a:pt x="432" y="27"/>
                  </a:cubicBezTo>
                  <a:cubicBezTo>
                    <a:pt x="431" y="26"/>
                    <a:pt x="430" y="26"/>
                    <a:pt x="431" y="24"/>
                  </a:cubicBezTo>
                  <a:cubicBezTo>
                    <a:pt x="429" y="24"/>
                    <a:pt x="430" y="22"/>
                    <a:pt x="429" y="21"/>
                  </a:cubicBezTo>
                  <a:cubicBezTo>
                    <a:pt x="428" y="21"/>
                    <a:pt x="427" y="20"/>
                    <a:pt x="426" y="20"/>
                  </a:cubicBezTo>
                  <a:cubicBezTo>
                    <a:pt x="426" y="19"/>
                    <a:pt x="426" y="19"/>
                    <a:pt x="426" y="17"/>
                  </a:cubicBezTo>
                  <a:cubicBezTo>
                    <a:pt x="425" y="16"/>
                    <a:pt x="423" y="16"/>
                    <a:pt x="422" y="15"/>
                  </a:cubicBezTo>
                  <a:cubicBezTo>
                    <a:pt x="420" y="15"/>
                    <a:pt x="419" y="15"/>
                    <a:pt x="418" y="15"/>
                  </a:cubicBezTo>
                  <a:cubicBezTo>
                    <a:pt x="418" y="14"/>
                    <a:pt x="417" y="13"/>
                    <a:pt x="418" y="13"/>
                  </a:cubicBezTo>
                  <a:cubicBezTo>
                    <a:pt x="417" y="12"/>
                    <a:pt x="417" y="12"/>
                    <a:pt x="416" y="12"/>
                  </a:cubicBezTo>
                  <a:cubicBezTo>
                    <a:pt x="416" y="11"/>
                    <a:pt x="414" y="11"/>
                    <a:pt x="413" y="9"/>
                  </a:cubicBezTo>
                  <a:cubicBezTo>
                    <a:pt x="413" y="10"/>
                    <a:pt x="413" y="9"/>
                    <a:pt x="412" y="9"/>
                  </a:cubicBezTo>
                  <a:cubicBezTo>
                    <a:pt x="412" y="6"/>
                    <a:pt x="408" y="6"/>
                    <a:pt x="407" y="5"/>
                  </a:cubicBezTo>
                  <a:cubicBezTo>
                    <a:pt x="406" y="4"/>
                    <a:pt x="404" y="4"/>
                    <a:pt x="402" y="5"/>
                  </a:cubicBezTo>
                  <a:cubicBezTo>
                    <a:pt x="402" y="4"/>
                    <a:pt x="402" y="4"/>
                    <a:pt x="402" y="4"/>
                  </a:cubicBezTo>
                  <a:cubicBezTo>
                    <a:pt x="401" y="4"/>
                    <a:pt x="400" y="4"/>
                    <a:pt x="400" y="5"/>
                  </a:cubicBezTo>
                  <a:cubicBezTo>
                    <a:pt x="398" y="4"/>
                    <a:pt x="398" y="6"/>
                    <a:pt x="396" y="6"/>
                  </a:cubicBezTo>
                  <a:cubicBezTo>
                    <a:pt x="396" y="7"/>
                    <a:pt x="395" y="8"/>
                    <a:pt x="394" y="8"/>
                  </a:cubicBezTo>
                  <a:cubicBezTo>
                    <a:pt x="393" y="7"/>
                    <a:pt x="391" y="7"/>
                    <a:pt x="389" y="7"/>
                  </a:cubicBezTo>
                  <a:cubicBezTo>
                    <a:pt x="389" y="7"/>
                    <a:pt x="389" y="6"/>
                    <a:pt x="388" y="6"/>
                  </a:cubicBezTo>
                  <a:cubicBezTo>
                    <a:pt x="388" y="7"/>
                    <a:pt x="386" y="6"/>
                    <a:pt x="386" y="6"/>
                  </a:cubicBezTo>
                  <a:cubicBezTo>
                    <a:pt x="385" y="7"/>
                    <a:pt x="385" y="6"/>
                    <a:pt x="384" y="6"/>
                  </a:cubicBezTo>
                  <a:cubicBezTo>
                    <a:pt x="383" y="7"/>
                    <a:pt x="382" y="8"/>
                    <a:pt x="380" y="9"/>
                  </a:cubicBezTo>
                  <a:cubicBezTo>
                    <a:pt x="379" y="10"/>
                    <a:pt x="378" y="10"/>
                    <a:pt x="377" y="10"/>
                  </a:cubicBezTo>
                  <a:cubicBezTo>
                    <a:pt x="377" y="9"/>
                    <a:pt x="376" y="10"/>
                    <a:pt x="376" y="9"/>
                  </a:cubicBezTo>
                  <a:cubicBezTo>
                    <a:pt x="375" y="9"/>
                    <a:pt x="374" y="10"/>
                    <a:pt x="373" y="9"/>
                  </a:cubicBezTo>
                  <a:cubicBezTo>
                    <a:pt x="371" y="10"/>
                    <a:pt x="370" y="9"/>
                    <a:pt x="368" y="9"/>
                  </a:cubicBezTo>
                  <a:cubicBezTo>
                    <a:pt x="368" y="9"/>
                    <a:pt x="368" y="9"/>
                    <a:pt x="368" y="9"/>
                  </a:cubicBezTo>
                  <a:cubicBezTo>
                    <a:pt x="368" y="9"/>
                    <a:pt x="368" y="10"/>
                    <a:pt x="367" y="10"/>
                  </a:cubicBezTo>
                  <a:cubicBezTo>
                    <a:pt x="367" y="11"/>
                    <a:pt x="366" y="11"/>
                    <a:pt x="366" y="13"/>
                  </a:cubicBezTo>
                  <a:cubicBezTo>
                    <a:pt x="365" y="13"/>
                    <a:pt x="363" y="14"/>
                    <a:pt x="363" y="12"/>
                  </a:cubicBezTo>
                  <a:cubicBezTo>
                    <a:pt x="361" y="12"/>
                    <a:pt x="361" y="12"/>
                    <a:pt x="359" y="12"/>
                  </a:cubicBezTo>
                  <a:cubicBezTo>
                    <a:pt x="358" y="13"/>
                    <a:pt x="357" y="15"/>
                    <a:pt x="355" y="14"/>
                  </a:cubicBezTo>
                  <a:cubicBezTo>
                    <a:pt x="355" y="14"/>
                    <a:pt x="355" y="15"/>
                    <a:pt x="354" y="15"/>
                  </a:cubicBezTo>
                  <a:cubicBezTo>
                    <a:pt x="354" y="16"/>
                    <a:pt x="353" y="15"/>
                    <a:pt x="353" y="15"/>
                  </a:cubicBezTo>
                  <a:cubicBezTo>
                    <a:pt x="353" y="15"/>
                    <a:pt x="353" y="15"/>
                    <a:pt x="353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3" y="18"/>
                    <a:pt x="352" y="19"/>
                    <a:pt x="352" y="21"/>
                  </a:cubicBezTo>
                  <a:cubicBezTo>
                    <a:pt x="352" y="21"/>
                    <a:pt x="351" y="21"/>
                    <a:pt x="351" y="21"/>
                  </a:cubicBezTo>
                  <a:cubicBezTo>
                    <a:pt x="350" y="21"/>
                    <a:pt x="351" y="20"/>
                    <a:pt x="350" y="20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350" y="20"/>
                    <a:pt x="350" y="19"/>
                    <a:pt x="350" y="19"/>
                  </a:cubicBezTo>
                  <a:cubicBezTo>
                    <a:pt x="350" y="19"/>
                    <a:pt x="350" y="19"/>
                    <a:pt x="350" y="19"/>
                  </a:cubicBezTo>
                  <a:cubicBezTo>
                    <a:pt x="349" y="19"/>
                    <a:pt x="350" y="19"/>
                    <a:pt x="350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8" y="19"/>
                  </a:cubicBez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7" y="17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6" y="18"/>
                    <a:pt x="347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4" y="20"/>
                    <a:pt x="343" y="20"/>
                    <a:pt x="342" y="21"/>
                  </a:cubicBezTo>
                  <a:cubicBezTo>
                    <a:pt x="342" y="21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3" y="23"/>
                    <a:pt x="342" y="23"/>
                  </a:cubicBezTo>
                  <a:cubicBezTo>
                    <a:pt x="344" y="23"/>
                    <a:pt x="343" y="24"/>
                    <a:pt x="344" y="24"/>
                  </a:cubicBezTo>
                  <a:cubicBezTo>
                    <a:pt x="344" y="24"/>
                    <a:pt x="344" y="25"/>
                    <a:pt x="344" y="25"/>
                  </a:cubicBezTo>
                  <a:cubicBezTo>
                    <a:pt x="343" y="25"/>
                    <a:pt x="343" y="25"/>
                    <a:pt x="342" y="24"/>
                  </a:cubicBezTo>
                  <a:cubicBezTo>
                    <a:pt x="342" y="24"/>
                    <a:pt x="342" y="24"/>
                    <a:pt x="342" y="24"/>
                  </a:cubicBezTo>
                  <a:cubicBezTo>
                    <a:pt x="342" y="24"/>
                    <a:pt x="341" y="24"/>
                    <a:pt x="340" y="24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38" y="22"/>
                    <a:pt x="337" y="21"/>
                    <a:pt x="336" y="19"/>
                  </a:cubicBezTo>
                  <a:cubicBezTo>
                    <a:pt x="336" y="18"/>
                    <a:pt x="335" y="17"/>
                    <a:pt x="334" y="17"/>
                  </a:cubicBezTo>
                  <a:cubicBezTo>
                    <a:pt x="334" y="17"/>
                    <a:pt x="334" y="18"/>
                    <a:pt x="334" y="18"/>
                  </a:cubicBezTo>
                  <a:cubicBezTo>
                    <a:pt x="332" y="17"/>
                    <a:pt x="331" y="14"/>
                    <a:pt x="330" y="13"/>
                  </a:cubicBezTo>
                  <a:cubicBezTo>
                    <a:pt x="330" y="12"/>
                    <a:pt x="329" y="12"/>
                    <a:pt x="329" y="11"/>
                  </a:cubicBezTo>
                  <a:cubicBezTo>
                    <a:pt x="328" y="10"/>
                    <a:pt x="327" y="8"/>
                    <a:pt x="326" y="5"/>
                  </a:cubicBezTo>
                  <a:cubicBezTo>
                    <a:pt x="325" y="5"/>
                    <a:pt x="325" y="4"/>
                    <a:pt x="325" y="4"/>
                  </a:cubicBezTo>
                  <a:cubicBezTo>
                    <a:pt x="324" y="3"/>
                    <a:pt x="324" y="1"/>
                    <a:pt x="322" y="0"/>
                  </a:cubicBezTo>
                  <a:cubicBezTo>
                    <a:pt x="322" y="0"/>
                    <a:pt x="321" y="0"/>
                    <a:pt x="320" y="0"/>
                  </a:cubicBezTo>
                  <a:cubicBezTo>
                    <a:pt x="320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1"/>
                  </a:cubicBezTo>
                  <a:cubicBezTo>
                    <a:pt x="317" y="1"/>
                    <a:pt x="316" y="0"/>
                    <a:pt x="316" y="0"/>
                  </a:cubicBezTo>
                  <a:cubicBezTo>
                    <a:pt x="315" y="1"/>
                    <a:pt x="313" y="1"/>
                    <a:pt x="313" y="2"/>
                  </a:cubicBezTo>
                  <a:cubicBezTo>
                    <a:pt x="311" y="2"/>
                    <a:pt x="311" y="3"/>
                    <a:pt x="309" y="4"/>
                  </a:cubicBezTo>
                  <a:cubicBezTo>
                    <a:pt x="309" y="5"/>
                    <a:pt x="309" y="7"/>
                    <a:pt x="310" y="8"/>
                  </a:cubicBezTo>
                  <a:cubicBezTo>
                    <a:pt x="309" y="9"/>
                    <a:pt x="308" y="8"/>
                    <a:pt x="307" y="8"/>
                  </a:cubicBezTo>
                  <a:cubicBezTo>
                    <a:pt x="307" y="8"/>
                    <a:pt x="306" y="7"/>
                    <a:pt x="306" y="7"/>
                  </a:cubicBezTo>
                  <a:cubicBezTo>
                    <a:pt x="305" y="8"/>
                    <a:pt x="304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0" y="8"/>
                    <a:pt x="299" y="8"/>
                  </a:cubicBezTo>
                  <a:cubicBezTo>
                    <a:pt x="298" y="8"/>
                    <a:pt x="298" y="9"/>
                    <a:pt x="297" y="9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6" y="10"/>
                    <a:pt x="297" y="12"/>
                    <a:pt x="296" y="13"/>
                  </a:cubicBezTo>
                  <a:cubicBezTo>
                    <a:pt x="296" y="13"/>
                    <a:pt x="296" y="13"/>
                    <a:pt x="296" y="14"/>
                  </a:cubicBezTo>
                  <a:cubicBezTo>
                    <a:pt x="296" y="16"/>
                    <a:pt x="296" y="20"/>
                    <a:pt x="296" y="21"/>
                  </a:cubicBezTo>
                  <a:cubicBezTo>
                    <a:pt x="297" y="22"/>
                    <a:pt x="298" y="22"/>
                    <a:pt x="298" y="22"/>
                  </a:cubicBezTo>
                  <a:cubicBezTo>
                    <a:pt x="299" y="21"/>
                    <a:pt x="301" y="20"/>
                    <a:pt x="303" y="20"/>
                  </a:cubicBezTo>
                  <a:cubicBezTo>
                    <a:pt x="304" y="21"/>
                    <a:pt x="305" y="22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4"/>
                    <a:pt x="308" y="25"/>
                    <a:pt x="308" y="25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26"/>
                    <a:pt x="307" y="27"/>
                    <a:pt x="306" y="27"/>
                  </a:cubicBezTo>
                  <a:cubicBezTo>
                    <a:pt x="304" y="27"/>
                    <a:pt x="303" y="28"/>
                    <a:pt x="302" y="28"/>
                  </a:cubicBezTo>
                  <a:cubicBezTo>
                    <a:pt x="301" y="28"/>
                    <a:pt x="300" y="27"/>
                    <a:pt x="299" y="27"/>
                  </a:cubicBezTo>
                  <a:cubicBezTo>
                    <a:pt x="297" y="27"/>
                    <a:pt x="295" y="27"/>
                    <a:pt x="294" y="28"/>
                  </a:cubicBezTo>
                  <a:cubicBezTo>
                    <a:pt x="294" y="28"/>
                    <a:pt x="294" y="28"/>
                    <a:pt x="294" y="27"/>
                  </a:cubicBezTo>
                  <a:cubicBezTo>
                    <a:pt x="292" y="28"/>
                    <a:pt x="290" y="28"/>
                    <a:pt x="288" y="27"/>
                  </a:cubicBezTo>
                  <a:cubicBezTo>
                    <a:pt x="287" y="27"/>
                    <a:pt x="285" y="28"/>
                    <a:pt x="284" y="27"/>
                  </a:cubicBezTo>
                  <a:cubicBezTo>
                    <a:pt x="283" y="28"/>
                    <a:pt x="282" y="28"/>
                    <a:pt x="282" y="28"/>
                  </a:cubicBezTo>
                  <a:cubicBezTo>
                    <a:pt x="281" y="28"/>
                    <a:pt x="281" y="29"/>
                    <a:pt x="280" y="28"/>
                  </a:cubicBezTo>
                  <a:cubicBezTo>
                    <a:pt x="280" y="29"/>
                    <a:pt x="278" y="29"/>
                    <a:pt x="278" y="30"/>
                  </a:cubicBezTo>
                  <a:cubicBezTo>
                    <a:pt x="278" y="30"/>
                    <a:pt x="278" y="30"/>
                    <a:pt x="277" y="29"/>
                  </a:cubicBezTo>
                  <a:cubicBezTo>
                    <a:pt x="277" y="30"/>
                    <a:pt x="278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4" y="30"/>
                    <a:pt x="275" y="26"/>
                    <a:pt x="273" y="26"/>
                  </a:cubicBezTo>
                  <a:cubicBezTo>
                    <a:pt x="272" y="24"/>
                    <a:pt x="269" y="23"/>
                    <a:pt x="268" y="24"/>
                  </a:cubicBezTo>
                  <a:cubicBezTo>
                    <a:pt x="267" y="24"/>
                    <a:pt x="265" y="25"/>
                    <a:pt x="264" y="25"/>
                  </a:cubicBezTo>
                  <a:cubicBezTo>
                    <a:pt x="264" y="24"/>
                    <a:pt x="264" y="24"/>
                    <a:pt x="264" y="24"/>
                  </a:cubicBezTo>
                  <a:cubicBezTo>
                    <a:pt x="264" y="23"/>
                    <a:pt x="263" y="24"/>
                    <a:pt x="263" y="24"/>
                  </a:cubicBezTo>
                  <a:cubicBezTo>
                    <a:pt x="264" y="22"/>
                    <a:pt x="260" y="22"/>
                    <a:pt x="259" y="21"/>
                  </a:cubicBezTo>
                  <a:cubicBezTo>
                    <a:pt x="259" y="19"/>
                    <a:pt x="258" y="17"/>
                    <a:pt x="257" y="16"/>
                  </a:cubicBezTo>
                  <a:cubicBezTo>
                    <a:pt x="258" y="16"/>
                    <a:pt x="257" y="15"/>
                    <a:pt x="257" y="14"/>
                  </a:cubicBezTo>
                  <a:cubicBezTo>
                    <a:pt x="256" y="14"/>
                    <a:pt x="255" y="13"/>
                    <a:pt x="255" y="12"/>
                  </a:cubicBezTo>
                  <a:cubicBezTo>
                    <a:pt x="252" y="12"/>
                    <a:pt x="249" y="12"/>
                    <a:pt x="247" y="13"/>
                  </a:cubicBezTo>
                  <a:cubicBezTo>
                    <a:pt x="246" y="12"/>
                    <a:pt x="246" y="11"/>
                    <a:pt x="246" y="10"/>
                  </a:cubicBezTo>
                  <a:cubicBezTo>
                    <a:pt x="246" y="10"/>
                    <a:pt x="245" y="11"/>
                    <a:pt x="246" y="11"/>
                  </a:cubicBezTo>
                  <a:cubicBezTo>
                    <a:pt x="245" y="11"/>
                    <a:pt x="244" y="10"/>
                    <a:pt x="243" y="10"/>
                  </a:cubicBezTo>
                  <a:cubicBezTo>
                    <a:pt x="243" y="10"/>
                    <a:pt x="243" y="11"/>
                    <a:pt x="242" y="11"/>
                  </a:cubicBezTo>
                  <a:cubicBezTo>
                    <a:pt x="242" y="12"/>
                    <a:pt x="242" y="12"/>
                    <a:pt x="242" y="12"/>
                  </a:cubicBezTo>
                  <a:cubicBezTo>
                    <a:pt x="242" y="13"/>
                    <a:pt x="242" y="14"/>
                    <a:pt x="242" y="15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42" y="18"/>
                    <a:pt x="240" y="19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0"/>
                    <a:pt x="238" y="20"/>
                    <a:pt x="238" y="19"/>
                  </a:cubicBezTo>
                  <a:cubicBezTo>
                    <a:pt x="238" y="17"/>
                    <a:pt x="237" y="16"/>
                    <a:pt x="237" y="14"/>
                  </a:cubicBezTo>
                  <a:cubicBezTo>
                    <a:pt x="236" y="14"/>
                    <a:pt x="236" y="14"/>
                    <a:pt x="236" y="13"/>
                  </a:cubicBezTo>
                  <a:cubicBezTo>
                    <a:pt x="236" y="13"/>
                    <a:pt x="235" y="12"/>
                    <a:pt x="235" y="13"/>
                  </a:cubicBezTo>
                  <a:cubicBezTo>
                    <a:pt x="236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4" y="13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3"/>
                    <a:pt x="232" y="13"/>
                    <a:pt x="232" y="13"/>
                  </a:cubicBezTo>
                  <a:cubicBezTo>
                    <a:pt x="232" y="13"/>
                    <a:pt x="231" y="13"/>
                    <a:pt x="231" y="13"/>
                  </a:cubicBezTo>
                  <a:cubicBezTo>
                    <a:pt x="232" y="14"/>
                    <a:pt x="231" y="14"/>
                    <a:pt x="232" y="14"/>
                  </a:cubicBezTo>
                  <a:cubicBezTo>
                    <a:pt x="231" y="14"/>
                    <a:pt x="231" y="15"/>
                    <a:pt x="231" y="15"/>
                  </a:cubicBezTo>
                  <a:cubicBezTo>
                    <a:pt x="231" y="15"/>
                    <a:pt x="232" y="15"/>
                    <a:pt x="232" y="16"/>
                  </a:cubicBezTo>
                  <a:cubicBezTo>
                    <a:pt x="231" y="16"/>
                    <a:pt x="232" y="16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18"/>
                    <a:pt x="233" y="18"/>
                    <a:pt x="232" y="19"/>
                  </a:cubicBezTo>
                  <a:cubicBezTo>
                    <a:pt x="233" y="19"/>
                    <a:pt x="233" y="18"/>
                    <a:pt x="234" y="18"/>
                  </a:cubicBezTo>
                  <a:cubicBezTo>
                    <a:pt x="234" y="18"/>
                    <a:pt x="233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3" y="19"/>
                    <a:pt x="233" y="19"/>
                  </a:cubicBezTo>
                  <a:cubicBezTo>
                    <a:pt x="233" y="19"/>
                    <a:pt x="234" y="19"/>
                    <a:pt x="234" y="19"/>
                  </a:cubicBezTo>
                  <a:cubicBezTo>
                    <a:pt x="233" y="19"/>
                    <a:pt x="233" y="19"/>
                    <a:pt x="233" y="20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3" y="20"/>
                    <a:pt x="234" y="21"/>
                    <a:pt x="233" y="21"/>
                  </a:cubicBezTo>
                  <a:cubicBezTo>
                    <a:pt x="233" y="21"/>
                    <a:pt x="232" y="21"/>
                    <a:pt x="232" y="21"/>
                  </a:cubicBezTo>
                  <a:cubicBezTo>
                    <a:pt x="231" y="20"/>
                    <a:pt x="231" y="21"/>
                    <a:pt x="231" y="22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29" y="23"/>
                    <a:pt x="229" y="23"/>
                    <a:pt x="228" y="23"/>
                  </a:cubicBezTo>
                  <a:cubicBezTo>
                    <a:pt x="228" y="25"/>
                    <a:pt x="227" y="25"/>
                    <a:pt x="227" y="26"/>
                  </a:cubicBezTo>
                  <a:cubicBezTo>
                    <a:pt x="226" y="26"/>
                    <a:pt x="226" y="25"/>
                    <a:pt x="226" y="26"/>
                  </a:cubicBezTo>
                  <a:cubicBezTo>
                    <a:pt x="226" y="25"/>
                    <a:pt x="225" y="25"/>
                    <a:pt x="225" y="24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5" y="24"/>
                    <a:pt x="224" y="23"/>
                    <a:pt x="224" y="23"/>
                  </a:cubicBezTo>
                  <a:cubicBezTo>
                    <a:pt x="224" y="23"/>
                    <a:pt x="224" y="23"/>
                    <a:pt x="224" y="24"/>
                  </a:cubicBezTo>
                  <a:cubicBezTo>
                    <a:pt x="223" y="24"/>
                    <a:pt x="223" y="22"/>
                    <a:pt x="222" y="23"/>
                  </a:cubicBezTo>
                  <a:cubicBezTo>
                    <a:pt x="222" y="23"/>
                    <a:pt x="222" y="24"/>
                    <a:pt x="221" y="24"/>
                  </a:cubicBezTo>
                  <a:cubicBezTo>
                    <a:pt x="221" y="24"/>
                    <a:pt x="221" y="25"/>
                    <a:pt x="221" y="25"/>
                  </a:cubicBezTo>
                  <a:cubicBezTo>
                    <a:pt x="221" y="26"/>
                    <a:pt x="222" y="25"/>
                    <a:pt x="222" y="25"/>
                  </a:cubicBezTo>
                  <a:cubicBezTo>
                    <a:pt x="222" y="26"/>
                    <a:pt x="222" y="27"/>
                    <a:pt x="222" y="28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1" y="29"/>
                    <a:pt x="221" y="29"/>
                    <a:pt x="221" y="30"/>
                  </a:cubicBezTo>
                  <a:cubicBezTo>
                    <a:pt x="220" y="30"/>
                    <a:pt x="220" y="29"/>
                    <a:pt x="220" y="29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19" y="29"/>
                    <a:pt x="219" y="30"/>
                    <a:pt x="219" y="30"/>
                  </a:cubicBezTo>
                  <a:cubicBezTo>
                    <a:pt x="219" y="30"/>
                    <a:pt x="219" y="30"/>
                    <a:pt x="219" y="31"/>
                  </a:cubicBezTo>
                  <a:cubicBezTo>
                    <a:pt x="219" y="31"/>
                    <a:pt x="219" y="31"/>
                    <a:pt x="218" y="31"/>
                  </a:cubicBezTo>
                  <a:cubicBezTo>
                    <a:pt x="217" y="31"/>
                    <a:pt x="218" y="30"/>
                    <a:pt x="218" y="29"/>
                  </a:cubicBezTo>
                  <a:cubicBezTo>
                    <a:pt x="218" y="29"/>
                    <a:pt x="218" y="30"/>
                    <a:pt x="218" y="29"/>
                  </a:cubicBezTo>
                  <a:cubicBezTo>
                    <a:pt x="217" y="29"/>
                    <a:pt x="217" y="30"/>
                    <a:pt x="217" y="30"/>
                  </a:cubicBezTo>
                  <a:cubicBezTo>
                    <a:pt x="216" y="30"/>
                    <a:pt x="216" y="30"/>
                    <a:pt x="215" y="30"/>
                  </a:cubicBezTo>
                  <a:cubicBezTo>
                    <a:pt x="216" y="30"/>
                    <a:pt x="215" y="31"/>
                    <a:pt x="215" y="31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6" y="30"/>
                    <a:pt x="216" y="29"/>
                    <a:pt x="216" y="28"/>
                  </a:cubicBezTo>
                  <a:cubicBezTo>
                    <a:pt x="216" y="28"/>
                    <a:pt x="215" y="28"/>
                    <a:pt x="215" y="28"/>
                  </a:cubicBezTo>
                  <a:cubicBezTo>
                    <a:pt x="215" y="28"/>
                    <a:pt x="214" y="29"/>
                    <a:pt x="213" y="29"/>
                  </a:cubicBezTo>
                  <a:cubicBezTo>
                    <a:pt x="213" y="29"/>
                    <a:pt x="213" y="28"/>
                    <a:pt x="213" y="28"/>
                  </a:cubicBezTo>
                  <a:cubicBezTo>
                    <a:pt x="213" y="27"/>
                    <a:pt x="214" y="26"/>
                    <a:pt x="215" y="25"/>
                  </a:cubicBezTo>
                  <a:cubicBezTo>
                    <a:pt x="216" y="25"/>
                    <a:pt x="215" y="25"/>
                    <a:pt x="215" y="24"/>
                  </a:cubicBezTo>
                  <a:cubicBezTo>
                    <a:pt x="214" y="24"/>
                    <a:pt x="213" y="24"/>
                    <a:pt x="212" y="25"/>
                  </a:cubicBezTo>
                  <a:cubicBezTo>
                    <a:pt x="213" y="26"/>
                    <a:pt x="212" y="26"/>
                    <a:pt x="212" y="28"/>
                  </a:cubicBezTo>
                  <a:cubicBezTo>
                    <a:pt x="211" y="28"/>
                    <a:pt x="211" y="29"/>
                    <a:pt x="210" y="29"/>
                  </a:cubicBezTo>
                  <a:cubicBezTo>
                    <a:pt x="210" y="28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1" y="25"/>
                    <a:pt x="210" y="25"/>
                    <a:pt x="210" y="25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5"/>
                    <a:pt x="210" y="26"/>
                    <a:pt x="209" y="26"/>
                  </a:cubicBezTo>
                  <a:cubicBezTo>
                    <a:pt x="208" y="26"/>
                    <a:pt x="208" y="24"/>
                    <a:pt x="207" y="23"/>
                  </a:cubicBezTo>
                  <a:cubicBezTo>
                    <a:pt x="206" y="23"/>
                    <a:pt x="204" y="23"/>
                    <a:pt x="205" y="22"/>
                  </a:cubicBezTo>
                  <a:cubicBezTo>
                    <a:pt x="205" y="22"/>
                    <a:pt x="204" y="22"/>
                    <a:pt x="204" y="22"/>
                  </a:cubicBezTo>
                  <a:cubicBezTo>
                    <a:pt x="205" y="23"/>
                    <a:pt x="203" y="23"/>
                    <a:pt x="202" y="23"/>
                  </a:cubicBezTo>
                  <a:cubicBezTo>
                    <a:pt x="202" y="22"/>
                    <a:pt x="201" y="22"/>
                    <a:pt x="200" y="21"/>
                  </a:cubicBezTo>
                  <a:cubicBezTo>
                    <a:pt x="200" y="21"/>
                    <a:pt x="200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6" y="20"/>
                    <a:pt x="196" y="20"/>
                  </a:cubicBezTo>
                  <a:cubicBezTo>
                    <a:pt x="196" y="19"/>
                    <a:pt x="195" y="20"/>
                    <a:pt x="195" y="20"/>
                  </a:cubicBezTo>
                  <a:cubicBezTo>
                    <a:pt x="195" y="19"/>
                    <a:pt x="193" y="20"/>
                    <a:pt x="193" y="20"/>
                  </a:cubicBezTo>
                  <a:cubicBezTo>
                    <a:pt x="192" y="20"/>
                    <a:pt x="191" y="19"/>
                    <a:pt x="190" y="19"/>
                  </a:cubicBezTo>
                  <a:cubicBezTo>
                    <a:pt x="190" y="18"/>
                    <a:pt x="189" y="18"/>
                    <a:pt x="189" y="17"/>
                  </a:cubicBezTo>
                  <a:cubicBezTo>
                    <a:pt x="189" y="15"/>
                    <a:pt x="188" y="14"/>
                    <a:pt x="187" y="13"/>
                  </a:cubicBezTo>
                  <a:cubicBezTo>
                    <a:pt x="186" y="12"/>
                    <a:pt x="185" y="12"/>
                    <a:pt x="185" y="11"/>
                  </a:cubicBezTo>
                  <a:cubicBezTo>
                    <a:pt x="184" y="11"/>
                    <a:pt x="183" y="11"/>
                    <a:pt x="182" y="11"/>
                  </a:cubicBezTo>
                  <a:cubicBezTo>
                    <a:pt x="182" y="12"/>
                    <a:pt x="182" y="12"/>
                    <a:pt x="181" y="13"/>
                  </a:cubicBezTo>
                  <a:cubicBezTo>
                    <a:pt x="181" y="12"/>
                    <a:pt x="180" y="13"/>
                    <a:pt x="179" y="12"/>
                  </a:cubicBezTo>
                  <a:cubicBezTo>
                    <a:pt x="179" y="11"/>
                    <a:pt x="180" y="11"/>
                    <a:pt x="179" y="10"/>
                  </a:cubicBezTo>
                  <a:cubicBezTo>
                    <a:pt x="179" y="10"/>
                    <a:pt x="178" y="9"/>
                    <a:pt x="177" y="9"/>
                  </a:cubicBezTo>
                  <a:cubicBezTo>
                    <a:pt x="176" y="9"/>
                    <a:pt x="177" y="11"/>
                    <a:pt x="177" y="12"/>
                  </a:cubicBezTo>
                  <a:cubicBezTo>
                    <a:pt x="177" y="12"/>
                    <a:pt x="177" y="13"/>
                    <a:pt x="177" y="13"/>
                  </a:cubicBezTo>
                  <a:cubicBezTo>
                    <a:pt x="177" y="13"/>
                    <a:pt x="177" y="14"/>
                    <a:pt x="176" y="14"/>
                  </a:cubicBezTo>
                  <a:cubicBezTo>
                    <a:pt x="175" y="15"/>
                    <a:pt x="174" y="14"/>
                    <a:pt x="172" y="14"/>
                  </a:cubicBezTo>
                  <a:cubicBezTo>
                    <a:pt x="172" y="13"/>
                    <a:pt x="172" y="11"/>
                    <a:pt x="172" y="10"/>
                  </a:cubicBezTo>
                  <a:cubicBezTo>
                    <a:pt x="171" y="10"/>
                    <a:pt x="171" y="11"/>
                    <a:pt x="171" y="11"/>
                  </a:cubicBezTo>
                  <a:cubicBezTo>
                    <a:pt x="171" y="10"/>
                    <a:pt x="172" y="10"/>
                    <a:pt x="171" y="10"/>
                  </a:cubicBezTo>
                  <a:cubicBezTo>
                    <a:pt x="171" y="10"/>
                    <a:pt x="171" y="10"/>
                    <a:pt x="170" y="9"/>
                  </a:cubicBezTo>
                  <a:cubicBezTo>
                    <a:pt x="170" y="9"/>
                    <a:pt x="170" y="10"/>
                    <a:pt x="170" y="10"/>
                  </a:cubicBezTo>
                  <a:cubicBezTo>
                    <a:pt x="170" y="10"/>
                    <a:pt x="170" y="9"/>
                    <a:pt x="170" y="9"/>
                  </a:cubicBezTo>
                  <a:cubicBezTo>
                    <a:pt x="169" y="9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1"/>
                    <a:pt x="168" y="12"/>
                    <a:pt x="167" y="11"/>
                  </a:cubicBezTo>
                  <a:cubicBezTo>
                    <a:pt x="167" y="11"/>
                    <a:pt x="167" y="11"/>
                    <a:pt x="167" y="12"/>
                  </a:cubicBezTo>
                  <a:cubicBezTo>
                    <a:pt x="166" y="11"/>
                    <a:pt x="166" y="11"/>
                    <a:pt x="165" y="11"/>
                  </a:cubicBezTo>
                  <a:cubicBezTo>
                    <a:pt x="165" y="11"/>
                    <a:pt x="165" y="11"/>
                    <a:pt x="164" y="11"/>
                  </a:cubicBezTo>
                  <a:cubicBezTo>
                    <a:pt x="165" y="12"/>
                    <a:pt x="164" y="12"/>
                    <a:pt x="164" y="13"/>
                  </a:cubicBezTo>
                  <a:cubicBezTo>
                    <a:pt x="164" y="15"/>
                    <a:pt x="165" y="16"/>
                    <a:pt x="164" y="18"/>
                  </a:cubicBezTo>
                  <a:cubicBezTo>
                    <a:pt x="164" y="19"/>
                    <a:pt x="164" y="20"/>
                    <a:pt x="164" y="21"/>
                  </a:cubicBezTo>
                  <a:cubicBezTo>
                    <a:pt x="164" y="22"/>
                    <a:pt x="164" y="23"/>
                    <a:pt x="164" y="23"/>
                  </a:cubicBezTo>
                  <a:cubicBezTo>
                    <a:pt x="164" y="25"/>
                    <a:pt x="163" y="24"/>
                    <a:pt x="161" y="24"/>
                  </a:cubicBezTo>
                  <a:cubicBezTo>
                    <a:pt x="161" y="24"/>
                    <a:pt x="161" y="24"/>
                    <a:pt x="161" y="25"/>
                  </a:cubicBezTo>
                  <a:cubicBezTo>
                    <a:pt x="160" y="25"/>
                    <a:pt x="159" y="25"/>
                    <a:pt x="158" y="25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6" y="24"/>
                    <a:pt x="154" y="24"/>
                    <a:pt x="152" y="24"/>
                  </a:cubicBezTo>
                  <a:cubicBezTo>
                    <a:pt x="151" y="23"/>
                    <a:pt x="150" y="24"/>
                    <a:pt x="149" y="24"/>
                  </a:cubicBezTo>
                  <a:cubicBezTo>
                    <a:pt x="149" y="24"/>
                    <a:pt x="149" y="24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4"/>
                    <a:pt x="147" y="24"/>
                    <a:pt x="146" y="25"/>
                  </a:cubicBezTo>
                  <a:cubicBezTo>
                    <a:pt x="146" y="24"/>
                    <a:pt x="145" y="24"/>
                    <a:pt x="145" y="23"/>
                  </a:cubicBezTo>
                  <a:cubicBezTo>
                    <a:pt x="145" y="23"/>
                    <a:pt x="145" y="24"/>
                    <a:pt x="144" y="24"/>
                  </a:cubicBezTo>
                  <a:cubicBezTo>
                    <a:pt x="144" y="23"/>
                    <a:pt x="142" y="23"/>
                    <a:pt x="141" y="23"/>
                  </a:cubicBezTo>
                  <a:cubicBezTo>
                    <a:pt x="141" y="23"/>
                    <a:pt x="142" y="22"/>
                    <a:pt x="141" y="22"/>
                  </a:cubicBezTo>
                  <a:cubicBezTo>
                    <a:pt x="141" y="23"/>
                    <a:pt x="140" y="23"/>
                    <a:pt x="139" y="23"/>
                  </a:cubicBezTo>
                  <a:cubicBezTo>
                    <a:pt x="139" y="23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8" y="24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5" y="24"/>
                    <a:pt x="134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3" y="25"/>
                    <a:pt x="133" y="25"/>
                  </a:cubicBezTo>
                  <a:cubicBezTo>
                    <a:pt x="132" y="24"/>
                    <a:pt x="133" y="24"/>
                    <a:pt x="132" y="24"/>
                  </a:cubicBezTo>
                  <a:cubicBezTo>
                    <a:pt x="132" y="24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8" y="24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2"/>
                    <a:pt x="126" y="23"/>
                  </a:cubicBezTo>
                  <a:cubicBezTo>
                    <a:pt x="125" y="22"/>
                    <a:pt x="123" y="20"/>
                    <a:pt x="121" y="21"/>
                  </a:cubicBezTo>
                  <a:cubicBezTo>
                    <a:pt x="121" y="20"/>
                    <a:pt x="120" y="21"/>
                    <a:pt x="120" y="21"/>
                  </a:cubicBezTo>
                  <a:cubicBezTo>
                    <a:pt x="119" y="22"/>
                    <a:pt x="118" y="21"/>
                    <a:pt x="117" y="22"/>
                  </a:cubicBezTo>
                  <a:cubicBezTo>
                    <a:pt x="117" y="22"/>
                    <a:pt x="117" y="22"/>
                    <a:pt x="116" y="23"/>
                  </a:cubicBezTo>
                  <a:cubicBezTo>
                    <a:pt x="116" y="22"/>
                    <a:pt x="115" y="24"/>
                    <a:pt x="115" y="23"/>
                  </a:cubicBezTo>
                  <a:cubicBezTo>
                    <a:pt x="114" y="24"/>
                    <a:pt x="113" y="24"/>
                    <a:pt x="113" y="24"/>
                  </a:cubicBezTo>
                  <a:cubicBezTo>
                    <a:pt x="113" y="24"/>
                    <a:pt x="113" y="25"/>
                    <a:pt x="112" y="25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5"/>
                    <a:pt x="110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09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7" y="24"/>
                    <a:pt x="107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5" y="23"/>
                    <a:pt x="105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5"/>
                    <a:pt x="105" y="24"/>
                    <a:pt x="105" y="24"/>
                  </a:cubicBezTo>
                  <a:cubicBezTo>
                    <a:pt x="105" y="24"/>
                    <a:pt x="105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4"/>
                    <a:pt x="104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2"/>
                    <a:pt x="104" y="22"/>
                  </a:cubicBezTo>
                  <a:cubicBezTo>
                    <a:pt x="103" y="21"/>
                    <a:pt x="103" y="22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2" y="21"/>
                    <a:pt x="102" y="20"/>
                    <a:pt x="102" y="20"/>
                  </a:cubicBezTo>
                  <a:cubicBezTo>
                    <a:pt x="102" y="21"/>
                    <a:pt x="101" y="20"/>
                    <a:pt x="100" y="20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99" y="20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3"/>
                    <a:pt x="98" y="23"/>
                    <a:pt x="97" y="24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4"/>
                    <a:pt x="96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4" y="25"/>
                    <a:pt x="94" y="25"/>
                  </a:cubicBezTo>
                  <a:cubicBezTo>
                    <a:pt x="94" y="24"/>
                    <a:pt x="95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4"/>
                    <a:pt x="92" y="24"/>
                    <a:pt x="90" y="24"/>
                  </a:cubicBezTo>
                  <a:cubicBezTo>
                    <a:pt x="90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6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6" y="24"/>
                    <a:pt x="86" y="25"/>
                    <a:pt x="86" y="25"/>
                  </a:cubicBezTo>
                  <a:cubicBezTo>
                    <a:pt x="86" y="25"/>
                    <a:pt x="85" y="24"/>
                    <a:pt x="85" y="24"/>
                  </a:cubicBezTo>
                  <a:cubicBezTo>
                    <a:pt x="85" y="24"/>
                    <a:pt x="85" y="23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4"/>
                    <a:pt x="84" y="25"/>
                    <a:pt x="84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3"/>
                    <a:pt x="83" y="24"/>
                    <a:pt x="82" y="24"/>
                  </a:cubicBezTo>
                  <a:cubicBezTo>
                    <a:pt x="82" y="23"/>
                    <a:pt x="83" y="23"/>
                    <a:pt x="83" y="23"/>
                  </a:cubicBezTo>
                  <a:cubicBezTo>
                    <a:pt x="82" y="23"/>
                    <a:pt x="83" y="23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2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1" y="22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2"/>
                    <a:pt x="80" y="21"/>
                  </a:cubicBezTo>
                  <a:cubicBezTo>
                    <a:pt x="80" y="21"/>
                    <a:pt x="81" y="21"/>
                    <a:pt x="81" y="21"/>
                  </a:cubicBezTo>
                  <a:cubicBezTo>
                    <a:pt x="81" y="21"/>
                    <a:pt x="81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79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1"/>
                    <a:pt x="79" y="21"/>
                    <a:pt x="79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9" y="21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1"/>
                    <a:pt x="77" y="20"/>
                    <a:pt x="77" y="20"/>
                  </a:cubicBezTo>
                  <a:cubicBezTo>
                    <a:pt x="77" y="20"/>
                    <a:pt x="77" y="20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6" y="20"/>
                    <a:pt x="75" y="20"/>
                    <a:pt x="75" y="20"/>
                  </a:cubicBezTo>
                  <a:cubicBezTo>
                    <a:pt x="75" y="19"/>
                    <a:pt x="74" y="19"/>
                    <a:pt x="75" y="18"/>
                  </a:cubicBezTo>
                  <a:cubicBezTo>
                    <a:pt x="74" y="18"/>
                    <a:pt x="74" y="18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9"/>
                    <a:pt x="71" y="18"/>
                  </a:cubicBezTo>
                  <a:cubicBezTo>
                    <a:pt x="71" y="18"/>
                    <a:pt x="70" y="17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6"/>
                    <a:pt x="68" y="17"/>
                    <a:pt x="67" y="17"/>
                  </a:cubicBezTo>
                  <a:cubicBezTo>
                    <a:pt x="67" y="17"/>
                    <a:pt x="66" y="16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8"/>
                    <a:pt x="66" y="17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0"/>
                    <a:pt x="68" y="20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6" y="19"/>
                  </a:cubicBezTo>
                  <a:cubicBezTo>
                    <a:pt x="66" y="19"/>
                    <a:pt x="66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5" y="20"/>
                  </a:cubicBez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8"/>
                    <a:pt x="64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3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59" y="18"/>
                  </a:cubicBezTo>
                  <a:cubicBezTo>
                    <a:pt x="59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8"/>
                    <a:pt x="58" y="19"/>
                    <a:pt x="59" y="19"/>
                  </a:cubicBezTo>
                  <a:cubicBezTo>
                    <a:pt x="58" y="19"/>
                    <a:pt x="58" y="19"/>
                    <a:pt x="58" y="20"/>
                  </a:cubicBezTo>
                  <a:cubicBezTo>
                    <a:pt x="57" y="20"/>
                    <a:pt x="57" y="20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6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4" y="21"/>
                    <a:pt x="54" y="22"/>
                    <a:pt x="54" y="22"/>
                  </a:cubicBezTo>
                  <a:cubicBezTo>
                    <a:pt x="54" y="23"/>
                    <a:pt x="53" y="24"/>
                    <a:pt x="52" y="24"/>
                  </a:cubicBezTo>
                  <a:cubicBezTo>
                    <a:pt x="51" y="23"/>
                    <a:pt x="52" y="23"/>
                    <a:pt x="52" y="23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51" y="23"/>
                    <a:pt x="51" y="23"/>
                    <a:pt x="50" y="24"/>
                  </a:cubicBezTo>
                  <a:cubicBezTo>
                    <a:pt x="49" y="22"/>
                    <a:pt x="47" y="23"/>
                    <a:pt x="46" y="22"/>
                  </a:cubicBezTo>
                  <a:cubicBezTo>
                    <a:pt x="47" y="22"/>
                    <a:pt x="46" y="22"/>
                    <a:pt x="46" y="22"/>
                  </a:cubicBezTo>
                  <a:cubicBezTo>
                    <a:pt x="46" y="22"/>
                    <a:pt x="45" y="23"/>
                    <a:pt x="45" y="23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6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4" y="23"/>
                    <a:pt x="45" y="23"/>
                  </a:cubicBezTo>
                  <a:cubicBezTo>
                    <a:pt x="44" y="23"/>
                    <a:pt x="45" y="23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3" y="21"/>
                    <a:pt x="43" y="22"/>
                  </a:cubicBezTo>
                  <a:cubicBezTo>
                    <a:pt x="43" y="21"/>
                    <a:pt x="42" y="21"/>
                    <a:pt x="43" y="20"/>
                  </a:cubicBezTo>
                  <a:cubicBezTo>
                    <a:pt x="43" y="20"/>
                    <a:pt x="43" y="20"/>
                    <a:pt x="43" y="21"/>
                  </a:cubicBezTo>
                  <a:cubicBezTo>
                    <a:pt x="43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1" y="18"/>
                  </a:cubicBezTo>
                  <a:cubicBezTo>
                    <a:pt x="41" y="18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ubicBezTo>
                    <a:pt x="39" y="17"/>
                    <a:pt x="39" y="18"/>
                    <a:pt x="39" y="18"/>
                  </a:cubicBezTo>
                  <a:cubicBezTo>
                    <a:pt x="38" y="17"/>
                    <a:pt x="38" y="18"/>
                    <a:pt x="38" y="17"/>
                  </a:cubicBezTo>
                  <a:cubicBezTo>
                    <a:pt x="36" y="18"/>
                    <a:pt x="37" y="19"/>
                    <a:pt x="37" y="20"/>
                  </a:cubicBezTo>
                  <a:cubicBezTo>
                    <a:pt x="36" y="20"/>
                    <a:pt x="36" y="20"/>
                    <a:pt x="35" y="21"/>
                  </a:cubicBezTo>
                  <a:cubicBezTo>
                    <a:pt x="36" y="21"/>
                    <a:pt x="35" y="20"/>
                    <a:pt x="35" y="20"/>
                  </a:cubicBezTo>
                  <a:cubicBezTo>
                    <a:pt x="35" y="20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0" y="28"/>
                    <a:pt x="30" y="29"/>
                    <a:pt x="30" y="28"/>
                  </a:cubicBezTo>
                  <a:cubicBezTo>
                    <a:pt x="29" y="29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29" y="26"/>
                    <a:pt x="28" y="26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4"/>
                    <a:pt x="28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2"/>
                  </a:cubicBezTo>
                  <a:cubicBezTo>
                    <a:pt x="26" y="22"/>
                    <a:pt x="27" y="21"/>
                    <a:pt x="26" y="21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1" y="25"/>
                    <a:pt x="21" y="26"/>
                  </a:cubicBezTo>
                  <a:cubicBezTo>
                    <a:pt x="21" y="26"/>
                    <a:pt x="19" y="26"/>
                    <a:pt x="20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8" y="28"/>
                    <a:pt x="19" y="27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5" y="31"/>
                    <a:pt x="16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3"/>
                    <a:pt x="9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8" y="36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8" y="35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3"/>
                    <a:pt x="8" y="33"/>
                  </a:cubicBezTo>
                  <a:cubicBezTo>
                    <a:pt x="9" y="33"/>
                    <a:pt x="8" y="34"/>
                    <a:pt x="8" y="33"/>
                  </a:cubicBezTo>
                  <a:cubicBezTo>
                    <a:pt x="8" y="33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6" y="29"/>
                  </a:cubicBezTo>
                  <a:cubicBezTo>
                    <a:pt x="6" y="29"/>
                    <a:pt x="6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6" y="32"/>
                    <a:pt x="5" y="33"/>
                    <a:pt x="5" y="32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6"/>
                    <a:pt x="5" y="36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5" y="37"/>
                    <a:pt x="4" y="38"/>
                    <a:pt x="5" y="39"/>
                  </a:cubicBezTo>
                  <a:cubicBezTo>
                    <a:pt x="4" y="38"/>
                    <a:pt x="4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2" y="44"/>
                    <a:pt x="2" y="44"/>
                  </a:cubicBezTo>
                  <a:cubicBezTo>
                    <a:pt x="2" y="44"/>
                    <a:pt x="1" y="45"/>
                    <a:pt x="1" y="44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2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4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3"/>
                    <a:pt x="2" y="43"/>
                    <a:pt x="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1"/>
                    <a:pt x="4" y="42"/>
                  </a:cubicBezTo>
                  <a:cubicBezTo>
                    <a:pt x="5" y="41"/>
                    <a:pt x="5" y="41"/>
                    <a:pt x="6" y="41"/>
                  </a:cubicBezTo>
                  <a:cubicBezTo>
                    <a:pt x="6" y="42"/>
                    <a:pt x="5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6" y="44"/>
                    <a:pt x="5" y="45"/>
                    <a:pt x="5" y="46"/>
                  </a:cubicBezTo>
                  <a:cubicBezTo>
                    <a:pt x="5" y="46"/>
                    <a:pt x="5" y="45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6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6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5"/>
                    <a:pt x="8" y="46"/>
                    <a:pt x="8" y="45"/>
                  </a:cubicBez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10" y="44"/>
                    <a:pt x="9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2"/>
                    <a:pt x="12" y="42"/>
                  </a:cubicBezTo>
                  <a:cubicBezTo>
                    <a:pt x="12" y="42"/>
                    <a:pt x="12" y="40"/>
                    <a:pt x="13" y="40"/>
                  </a:cubicBezTo>
                  <a:cubicBezTo>
                    <a:pt x="12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5"/>
                    <a:pt x="22" y="35"/>
                  </a:cubicBezTo>
                  <a:cubicBezTo>
                    <a:pt x="22" y="35"/>
                    <a:pt x="21" y="35"/>
                    <a:pt x="21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1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2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1" y="39"/>
                    <a:pt x="21" y="38"/>
                    <a:pt x="21" y="39"/>
                  </a:cubicBezTo>
                  <a:cubicBezTo>
                    <a:pt x="21" y="40"/>
                    <a:pt x="20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4"/>
                    <a:pt x="20" y="43"/>
                    <a:pt x="20" y="44"/>
                  </a:cubicBezTo>
                  <a:cubicBezTo>
                    <a:pt x="20" y="44"/>
                    <a:pt x="21" y="43"/>
                    <a:pt x="21" y="44"/>
                  </a:cubicBezTo>
                  <a:cubicBezTo>
                    <a:pt x="21" y="44"/>
                    <a:pt x="21" y="44"/>
                    <a:pt x="20" y="44"/>
                  </a:cubicBezTo>
                  <a:cubicBezTo>
                    <a:pt x="21" y="45"/>
                    <a:pt x="20" y="45"/>
                    <a:pt x="20" y="46"/>
                  </a:cubicBezTo>
                  <a:cubicBezTo>
                    <a:pt x="20" y="45"/>
                    <a:pt x="20" y="45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9" y="46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19" y="50"/>
                    <a:pt x="19" y="50"/>
                  </a:cubicBezTo>
                  <a:cubicBezTo>
                    <a:pt x="19" y="51"/>
                    <a:pt x="18" y="50"/>
                    <a:pt x="18" y="51"/>
                  </a:cubicBezTo>
                  <a:cubicBezTo>
                    <a:pt x="19" y="51"/>
                    <a:pt x="19" y="51"/>
                    <a:pt x="19" y="52"/>
                  </a:cubicBezTo>
                  <a:cubicBezTo>
                    <a:pt x="19" y="51"/>
                    <a:pt x="18" y="52"/>
                    <a:pt x="18" y="52"/>
                  </a:cubicBezTo>
                  <a:cubicBezTo>
                    <a:pt x="17" y="53"/>
                    <a:pt x="18" y="53"/>
                    <a:pt x="18" y="54"/>
                  </a:cubicBezTo>
                  <a:cubicBezTo>
                    <a:pt x="19" y="53"/>
                    <a:pt x="20" y="54"/>
                    <a:pt x="21" y="54"/>
                  </a:cubicBezTo>
                  <a:cubicBezTo>
                    <a:pt x="21" y="54"/>
                    <a:pt x="20" y="53"/>
                    <a:pt x="21" y="53"/>
                  </a:cubicBezTo>
                  <a:cubicBezTo>
                    <a:pt x="22" y="54"/>
                    <a:pt x="23" y="52"/>
                    <a:pt x="24" y="53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5" y="55"/>
                    <a:pt x="25" y="55"/>
                    <a:pt x="24" y="55"/>
                  </a:cubicBezTo>
                  <a:cubicBezTo>
                    <a:pt x="26" y="55"/>
                    <a:pt x="26" y="54"/>
                    <a:pt x="27" y="54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54"/>
                    <a:pt x="31" y="55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2" y="55"/>
                    <a:pt x="32" y="54"/>
                    <a:pt x="32" y="53"/>
                  </a:cubicBezTo>
                  <a:cubicBezTo>
                    <a:pt x="33" y="53"/>
                    <a:pt x="33" y="52"/>
                    <a:pt x="34" y="52"/>
                  </a:cubicBezTo>
                  <a:cubicBezTo>
                    <a:pt x="34" y="52"/>
                    <a:pt x="34" y="52"/>
                    <a:pt x="35" y="52"/>
                  </a:cubicBezTo>
                  <a:cubicBezTo>
                    <a:pt x="35" y="52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5" y="50"/>
                    <a:pt x="36" y="50"/>
                  </a:cubicBezTo>
                  <a:cubicBezTo>
                    <a:pt x="35" y="48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6" y="45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9"/>
                    <a:pt x="34" y="48"/>
                  </a:cubicBezTo>
                  <a:cubicBezTo>
                    <a:pt x="34" y="48"/>
                    <a:pt x="34" y="47"/>
                    <a:pt x="35" y="47"/>
                  </a:cubicBezTo>
                  <a:cubicBezTo>
                    <a:pt x="35" y="46"/>
                    <a:pt x="35" y="45"/>
                    <a:pt x="36" y="44"/>
                  </a:cubicBezTo>
                  <a:cubicBezTo>
                    <a:pt x="37" y="43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2" y="41"/>
                    <a:pt x="42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4" y="41"/>
                    <a:pt x="44" y="42"/>
                  </a:cubicBezTo>
                  <a:cubicBezTo>
                    <a:pt x="44" y="42"/>
                    <a:pt x="42" y="42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3" y="43"/>
                    <a:pt x="43" y="43"/>
                    <a:pt x="42" y="43"/>
                  </a:cubicBezTo>
                  <a:cubicBezTo>
                    <a:pt x="42" y="44"/>
                    <a:pt x="42" y="44"/>
                    <a:pt x="42" y="45"/>
                  </a:cubicBezTo>
                  <a:cubicBezTo>
                    <a:pt x="42" y="45"/>
                    <a:pt x="43" y="45"/>
                    <a:pt x="43" y="46"/>
                  </a:cubicBezTo>
                  <a:cubicBezTo>
                    <a:pt x="44" y="45"/>
                    <a:pt x="45" y="44"/>
                    <a:pt x="46" y="43"/>
                  </a:cubicBezTo>
                  <a:cubicBezTo>
                    <a:pt x="47" y="44"/>
                    <a:pt x="48" y="43"/>
                    <a:pt x="49" y="44"/>
                  </a:cubicBezTo>
                  <a:cubicBezTo>
                    <a:pt x="50" y="43"/>
                    <a:pt x="51" y="45"/>
                    <a:pt x="52" y="45"/>
                  </a:cubicBezTo>
                  <a:cubicBezTo>
                    <a:pt x="52" y="46"/>
                    <a:pt x="53" y="46"/>
                    <a:pt x="53" y="47"/>
                  </a:cubicBezTo>
                  <a:cubicBezTo>
                    <a:pt x="53" y="47"/>
                    <a:pt x="52" y="47"/>
                    <a:pt x="52" y="48"/>
                  </a:cubicBezTo>
                  <a:cubicBezTo>
                    <a:pt x="53" y="48"/>
                    <a:pt x="53" y="49"/>
                    <a:pt x="54" y="49"/>
                  </a:cubicBezTo>
                  <a:cubicBezTo>
                    <a:pt x="54" y="51"/>
                    <a:pt x="56" y="51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59" y="52"/>
                    <a:pt x="59" y="52"/>
                    <a:pt x="60" y="52"/>
                  </a:cubicBezTo>
                  <a:cubicBezTo>
                    <a:pt x="60" y="53"/>
                    <a:pt x="60" y="52"/>
                    <a:pt x="60" y="53"/>
                  </a:cubicBezTo>
                  <a:cubicBezTo>
                    <a:pt x="60" y="52"/>
                    <a:pt x="60" y="52"/>
                    <a:pt x="61" y="52"/>
                  </a:cubicBezTo>
                  <a:cubicBezTo>
                    <a:pt x="62" y="52"/>
                    <a:pt x="62" y="52"/>
                    <a:pt x="63" y="51"/>
                  </a:cubicBezTo>
                  <a:cubicBezTo>
                    <a:pt x="64" y="51"/>
                    <a:pt x="64" y="51"/>
                    <a:pt x="64" y="50"/>
                  </a:cubicBezTo>
                  <a:cubicBezTo>
                    <a:pt x="64" y="51"/>
                    <a:pt x="65" y="51"/>
                    <a:pt x="65" y="51"/>
                  </a:cubicBezTo>
                  <a:cubicBezTo>
                    <a:pt x="66" y="51"/>
                    <a:pt x="66" y="52"/>
                    <a:pt x="68" y="51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3"/>
                    <a:pt x="70" y="54"/>
                    <a:pt x="71" y="54"/>
                  </a:cubicBezTo>
                  <a:cubicBezTo>
                    <a:pt x="72" y="54"/>
                    <a:pt x="72" y="53"/>
                    <a:pt x="73" y="53"/>
                  </a:cubicBezTo>
                  <a:cubicBezTo>
                    <a:pt x="73" y="54"/>
                    <a:pt x="73" y="55"/>
                    <a:pt x="74" y="55"/>
                  </a:cubicBezTo>
                  <a:cubicBezTo>
                    <a:pt x="74" y="54"/>
                    <a:pt x="75" y="55"/>
                    <a:pt x="75" y="54"/>
                  </a:cubicBezTo>
                  <a:cubicBezTo>
                    <a:pt x="76" y="54"/>
                    <a:pt x="76" y="55"/>
                    <a:pt x="77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80" y="54"/>
                    <a:pt x="82" y="54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2" y="56"/>
                    <a:pt x="83" y="56"/>
                  </a:cubicBezTo>
                  <a:cubicBezTo>
                    <a:pt x="83" y="56"/>
                    <a:pt x="83" y="56"/>
                    <a:pt x="83" y="57"/>
                  </a:cubicBezTo>
                  <a:cubicBezTo>
                    <a:pt x="84" y="57"/>
                    <a:pt x="84" y="58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6" y="59"/>
                    <a:pt x="86" y="59"/>
                    <a:pt x="87" y="59"/>
                  </a:cubicBezTo>
                  <a:cubicBezTo>
                    <a:pt x="87" y="60"/>
                    <a:pt x="88" y="59"/>
                    <a:pt x="88" y="60"/>
                  </a:cubicBezTo>
                  <a:cubicBezTo>
                    <a:pt x="88" y="59"/>
                    <a:pt x="90" y="59"/>
                    <a:pt x="91" y="59"/>
                  </a:cubicBezTo>
                  <a:cubicBezTo>
                    <a:pt x="92" y="59"/>
                    <a:pt x="93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7"/>
                    <a:pt x="100" y="53"/>
                    <a:pt x="103" y="52"/>
                  </a:cubicBezTo>
                  <a:cubicBezTo>
                    <a:pt x="103" y="54"/>
                    <a:pt x="106" y="52"/>
                    <a:pt x="108" y="53"/>
                  </a:cubicBezTo>
                  <a:cubicBezTo>
                    <a:pt x="108" y="52"/>
                    <a:pt x="108" y="51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1" y="53"/>
                    <a:pt x="112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3" y="53"/>
                  </a:cubicBezTo>
                  <a:cubicBezTo>
                    <a:pt x="113" y="53"/>
                    <a:pt x="113" y="53"/>
                    <a:pt x="113" y="54"/>
                  </a:cubicBezTo>
                  <a:cubicBezTo>
                    <a:pt x="113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3"/>
                    <a:pt x="115" y="53"/>
                    <a:pt x="116" y="53"/>
                  </a:cubicBezTo>
                  <a:cubicBezTo>
                    <a:pt x="116" y="53"/>
                    <a:pt x="116" y="53"/>
                    <a:pt x="117" y="53"/>
                  </a:cubicBezTo>
                  <a:cubicBezTo>
                    <a:pt x="117" y="53"/>
                    <a:pt x="117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4"/>
                    <a:pt x="119" y="54"/>
                  </a:cubicBezTo>
                  <a:cubicBezTo>
                    <a:pt x="119" y="53"/>
                    <a:pt x="120" y="53"/>
                    <a:pt x="121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3"/>
                    <a:pt x="122" y="51"/>
                    <a:pt x="124" y="52"/>
                  </a:cubicBezTo>
                  <a:cubicBezTo>
                    <a:pt x="123" y="53"/>
                    <a:pt x="124" y="55"/>
                    <a:pt x="124" y="56"/>
                  </a:cubicBezTo>
                  <a:cubicBezTo>
                    <a:pt x="124" y="56"/>
                    <a:pt x="123" y="56"/>
                    <a:pt x="123" y="56"/>
                  </a:cubicBezTo>
                  <a:cubicBezTo>
                    <a:pt x="124" y="57"/>
                    <a:pt x="124" y="57"/>
                    <a:pt x="124" y="58"/>
                  </a:cubicBezTo>
                  <a:cubicBezTo>
                    <a:pt x="125" y="58"/>
                    <a:pt x="126" y="59"/>
                    <a:pt x="126" y="60"/>
                  </a:cubicBezTo>
                  <a:cubicBezTo>
                    <a:pt x="126" y="59"/>
                    <a:pt x="128" y="60"/>
                    <a:pt x="128" y="60"/>
                  </a:cubicBezTo>
                  <a:cubicBezTo>
                    <a:pt x="128" y="60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59"/>
                    <a:pt x="129" y="59"/>
                    <a:pt x="130" y="59"/>
                  </a:cubicBezTo>
                  <a:cubicBezTo>
                    <a:pt x="131" y="59"/>
                    <a:pt x="131" y="58"/>
                    <a:pt x="131" y="57"/>
                  </a:cubicBezTo>
                  <a:cubicBezTo>
                    <a:pt x="132" y="57"/>
                    <a:pt x="132" y="57"/>
                    <a:pt x="133" y="58"/>
                  </a:cubicBezTo>
                  <a:cubicBezTo>
                    <a:pt x="133" y="57"/>
                    <a:pt x="134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6" y="57"/>
                    <a:pt x="136" y="58"/>
                    <a:pt x="136" y="58"/>
                  </a:cubicBezTo>
                  <a:cubicBezTo>
                    <a:pt x="136" y="58"/>
                    <a:pt x="137" y="58"/>
                    <a:pt x="138" y="58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9" y="59"/>
                    <a:pt x="140" y="60"/>
                    <a:pt x="141" y="60"/>
                  </a:cubicBezTo>
                  <a:cubicBezTo>
                    <a:pt x="142" y="60"/>
                    <a:pt x="142" y="61"/>
                    <a:pt x="142" y="60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4" y="60"/>
                    <a:pt x="143" y="62"/>
                  </a:cubicBezTo>
                  <a:cubicBezTo>
                    <a:pt x="145" y="61"/>
                    <a:pt x="145" y="62"/>
                    <a:pt x="146" y="62"/>
                  </a:cubicBezTo>
                  <a:cubicBezTo>
                    <a:pt x="146" y="61"/>
                    <a:pt x="147" y="62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1"/>
                    <a:pt x="151" y="60"/>
                    <a:pt x="153" y="59"/>
                  </a:cubicBezTo>
                  <a:cubicBezTo>
                    <a:pt x="153" y="58"/>
                    <a:pt x="152" y="58"/>
                    <a:pt x="153" y="58"/>
                  </a:cubicBezTo>
                  <a:cubicBezTo>
                    <a:pt x="153" y="58"/>
                    <a:pt x="153" y="59"/>
                    <a:pt x="153" y="58"/>
                  </a:cubicBezTo>
                  <a:cubicBezTo>
                    <a:pt x="154" y="58"/>
                    <a:pt x="155" y="57"/>
                    <a:pt x="156" y="56"/>
                  </a:cubicBezTo>
                  <a:cubicBezTo>
                    <a:pt x="156" y="58"/>
                    <a:pt x="155" y="59"/>
                    <a:pt x="155" y="61"/>
                  </a:cubicBezTo>
                  <a:cubicBezTo>
                    <a:pt x="155" y="61"/>
                    <a:pt x="156" y="62"/>
                    <a:pt x="155" y="62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7" y="64"/>
                    <a:pt x="157" y="65"/>
                  </a:cubicBezTo>
                  <a:cubicBezTo>
                    <a:pt x="158" y="65"/>
                    <a:pt x="158" y="64"/>
                    <a:pt x="160" y="64"/>
                  </a:cubicBezTo>
                  <a:cubicBezTo>
                    <a:pt x="160" y="64"/>
                    <a:pt x="160" y="65"/>
                    <a:pt x="161" y="65"/>
                  </a:cubicBezTo>
                  <a:cubicBezTo>
                    <a:pt x="161" y="64"/>
                    <a:pt x="161" y="64"/>
                    <a:pt x="161" y="63"/>
                  </a:cubicBezTo>
                  <a:cubicBezTo>
                    <a:pt x="161" y="62"/>
                    <a:pt x="163" y="62"/>
                    <a:pt x="163" y="63"/>
                  </a:cubicBezTo>
                  <a:cubicBezTo>
                    <a:pt x="163" y="62"/>
                    <a:pt x="165" y="61"/>
                    <a:pt x="165" y="61"/>
                  </a:cubicBezTo>
                  <a:cubicBezTo>
                    <a:pt x="166" y="59"/>
                    <a:pt x="166" y="58"/>
                    <a:pt x="168" y="58"/>
                  </a:cubicBezTo>
                  <a:cubicBezTo>
                    <a:pt x="168" y="57"/>
                    <a:pt x="169" y="57"/>
                    <a:pt x="171" y="56"/>
                  </a:cubicBezTo>
                  <a:cubicBezTo>
                    <a:pt x="171" y="57"/>
                    <a:pt x="172" y="57"/>
                    <a:pt x="173" y="57"/>
                  </a:cubicBezTo>
                  <a:cubicBezTo>
                    <a:pt x="173" y="57"/>
                    <a:pt x="173" y="57"/>
                    <a:pt x="173" y="58"/>
                  </a:cubicBezTo>
                  <a:cubicBezTo>
                    <a:pt x="174" y="58"/>
                    <a:pt x="175" y="58"/>
                    <a:pt x="175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7" y="60"/>
                    <a:pt x="178" y="60"/>
                  </a:cubicBezTo>
                  <a:cubicBezTo>
                    <a:pt x="180" y="61"/>
                    <a:pt x="181" y="61"/>
                    <a:pt x="185" y="61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86" y="61"/>
                    <a:pt x="187" y="60"/>
                    <a:pt x="188" y="61"/>
                  </a:cubicBezTo>
                  <a:cubicBezTo>
                    <a:pt x="188" y="61"/>
                    <a:pt x="188" y="61"/>
                    <a:pt x="188" y="62"/>
                  </a:cubicBezTo>
                  <a:cubicBezTo>
                    <a:pt x="190" y="62"/>
                    <a:pt x="192" y="64"/>
                    <a:pt x="195" y="63"/>
                  </a:cubicBezTo>
                  <a:cubicBezTo>
                    <a:pt x="195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7" y="62"/>
                    <a:pt x="198" y="62"/>
                    <a:pt x="199" y="62"/>
                  </a:cubicBezTo>
                  <a:cubicBezTo>
                    <a:pt x="199" y="62"/>
                    <a:pt x="200" y="62"/>
                    <a:pt x="200" y="62"/>
                  </a:cubicBezTo>
                  <a:cubicBezTo>
                    <a:pt x="203" y="62"/>
                    <a:pt x="206" y="59"/>
                    <a:pt x="208" y="58"/>
                  </a:cubicBezTo>
                  <a:cubicBezTo>
                    <a:pt x="209" y="57"/>
                    <a:pt x="210" y="57"/>
                    <a:pt x="210" y="58"/>
                  </a:cubicBezTo>
                  <a:cubicBezTo>
                    <a:pt x="211" y="58"/>
                    <a:pt x="211" y="59"/>
                    <a:pt x="211" y="59"/>
                  </a:cubicBezTo>
                  <a:cubicBezTo>
                    <a:pt x="211" y="60"/>
                    <a:pt x="213" y="60"/>
                    <a:pt x="213" y="61"/>
                  </a:cubicBezTo>
                  <a:cubicBezTo>
                    <a:pt x="213" y="61"/>
                    <a:pt x="213" y="62"/>
                    <a:pt x="213" y="62"/>
                  </a:cubicBezTo>
                  <a:cubicBezTo>
                    <a:pt x="214" y="62"/>
                    <a:pt x="214" y="62"/>
                    <a:pt x="215" y="62"/>
                  </a:cubicBezTo>
                  <a:cubicBezTo>
                    <a:pt x="215" y="63"/>
                    <a:pt x="215" y="64"/>
                    <a:pt x="215" y="65"/>
                  </a:cubicBezTo>
                  <a:cubicBezTo>
                    <a:pt x="216" y="65"/>
                    <a:pt x="216" y="64"/>
                    <a:pt x="217" y="64"/>
                  </a:cubicBezTo>
                  <a:cubicBezTo>
                    <a:pt x="217" y="63"/>
                    <a:pt x="217" y="63"/>
                    <a:pt x="217" y="62"/>
                  </a:cubicBezTo>
                  <a:cubicBezTo>
                    <a:pt x="217" y="62"/>
                    <a:pt x="217" y="63"/>
                    <a:pt x="218" y="62"/>
                  </a:cubicBezTo>
                  <a:cubicBezTo>
                    <a:pt x="218" y="63"/>
                    <a:pt x="218" y="64"/>
                    <a:pt x="218" y="64"/>
                  </a:cubicBezTo>
                  <a:cubicBezTo>
                    <a:pt x="218" y="64"/>
                    <a:pt x="219" y="65"/>
                    <a:pt x="220" y="64"/>
                  </a:cubicBezTo>
                  <a:cubicBezTo>
                    <a:pt x="220" y="65"/>
                    <a:pt x="221" y="65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3" y="63"/>
                    <a:pt x="223" y="61"/>
                    <a:pt x="225" y="62"/>
                  </a:cubicBezTo>
                  <a:cubicBezTo>
                    <a:pt x="226" y="62"/>
                    <a:pt x="226" y="62"/>
                    <a:pt x="227" y="62"/>
                  </a:cubicBezTo>
                  <a:cubicBezTo>
                    <a:pt x="227" y="62"/>
                    <a:pt x="227" y="61"/>
                    <a:pt x="227" y="61"/>
                  </a:cubicBezTo>
                  <a:cubicBezTo>
                    <a:pt x="228" y="62"/>
                    <a:pt x="228" y="61"/>
                    <a:pt x="229" y="61"/>
                  </a:cubicBezTo>
                  <a:cubicBezTo>
                    <a:pt x="230" y="62"/>
                    <a:pt x="230" y="62"/>
                    <a:pt x="230" y="63"/>
                  </a:cubicBezTo>
                  <a:cubicBezTo>
                    <a:pt x="231" y="63"/>
                    <a:pt x="232" y="64"/>
                    <a:pt x="232" y="64"/>
                  </a:cubicBezTo>
                  <a:cubicBezTo>
                    <a:pt x="234" y="64"/>
                    <a:pt x="234" y="65"/>
                    <a:pt x="235" y="66"/>
                  </a:cubicBezTo>
                  <a:cubicBezTo>
                    <a:pt x="236" y="66"/>
                    <a:pt x="239" y="66"/>
                    <a:pt x="240" y="66"/>
                  </a:cubicBezTo>
                  <a:cubicBezTo>
                    <a:pt x="241" y="66"/>
                    <a:pt x="241" y="66"/>
                    <a:pt x="242" y="66"/>
                  </a:cubicBezTo>
                  <a:cubicBezTo>
                    <a:pt x="242" y="65"/>
                    <a:pt x="243" y="66"/>
                    <a:pt x="243" y="65"/>
                  </a:cubicBezTo>
                  <a:cubicBezTo>
                    <a:pt x="243" y="64"/>
                    <a:pt x="244" y="63"/>
                    <a:pt x="245" y="62"/>
                  </a:cubicBezTo>
                  <a:cubicBezTo>
                    <a:pt x="246" y="63"/>
                    <a:pt x="247" y="61"/>
                    <a:pt x="248" y="61"/>
                  </a:cubicBezTo>
                  <a:cubicBezTo>
                    <a:pt x="248" y="62"/>
                    <a:pt x="248" y="63"/>
                    <a:pt x="248" y="64"/>
                  </a:cubicBezTo>
                  <a:cubicBezTo>
                    <a:pt x="248" y="64"/>
                    <a:pt x="248" y="66"/>
                    <a:pt x="248" y="66"/>
                  </a:cubicBezTo>
                  <a:cubicBezTo>
                    <a:pt x="249" y="68"/>
                    <a:pt x="251" y="67"/>
                    <a:pt x="251" y="69"/>
                  </a:cubicBezTo>
                  <a:cubicBezTo>
                    <a:pt x="252" y="69"/>
                    <a:pt x="254" y="68"/>
                    <a:pt x="255" y="67"/>
                  </a:cubicBezTo>
                  <a:cubicBezTo>
                    <a:pt x="255" y="67"/>
                    <a:pt x="256" y="66"/>
                    <a:pt x="255" y="66"/>
                  </a:cubicBezTo>
                  <a:cubicBezTo>
                    <a:pt x="256" y="66"/>
                    <a:pt x="256" y="65"/>
                    <a:pt x="257" y="64"/>
                  </a:cubicBezTo>
                  <a:cubicBezTo>
                    <a:pt x="257" y="64"/>
                    <a:pt x="258" y="63"/>
                    <a:pt x="258" y="63"/>
                  </a:cubicBezTo>
                  <a:cubicBezTo>
                    <a:pt x="258" y="62"/>
                    <a:pt x="259" y="62"/>
                    <a:pt x="259" y="61"/>
                  </a:cubicBezTo>
                  <a:cubicBezTo>
                    <a:pt x="259" y="61"/>
                    <a:pt x="260" y="61"/>
                    <a:pt x="260" y="60"/>
                  </a:cubicBezTo>
                  <a:cubicBezTo>
                    <a:pt x="260" y="59"/>
                    <a:pt x="260" y="58"/>
                    <a:pt x="261" y="58"/>
                  </a:cubicBezTo>
                  <a:cubicBezTo>
                    <a:pt x="261" y="59"/>
                    <a:pt x="261" y="60"/>
                    <a:pt x="261" y="60"/>
                  </a:cubicBezTo>
                  <a:cubicBezTo>
                    <a:pt x="262" y="59"/>
                    <a:pt x="264" y="59"/>
                    <a:pt x="265" y="59"/>
                  </a:cubicBezTo>
                  <a:cubicBezTo>
                    <a:pt x="265" y="58"/>
                    <a:pt x="266" y="59"/>
                    <a:pt x="266" y="59"/>
                  </a:cubicBezTo>
                  <a:cubicBezTo>
                    <a:pt x="267" y="58"/>
                    <a:pt x="268" y="57"/>
                    <a:pt x="268" y="56"/>
                  </a:cubicBezTo>
                  <a:cubicBezTo>
                    <a:pt x="269" y="55"/>
                    <a:pt x="270" y="54"/>
                    <a:pt x="272" y="54"/>
                  </a:cubicBezTo>
                  <a:cubicBezTo>
                    <a:pt x="272" y="55"/>
                    <a:pt x="273" y="55"/>
                    <a:pt x="273" y="56"/>
                  </a:cubicBezTo>
                  <a:cubicBezTo>
                    <a:pt x="274" y="56"/>
                    <a:pt x="276" y="54"/>
                    <a:pt x="277" y="54"/>
                  </a:cubicBezTo>
                  <a:cubicBezTo>
                    <a:pt x="278" y="54"/>
                    <a:pt x="277" y="55"/>
                    <a:pt x="277" y="55"/>
                  </a:cubicBezTo>
                  <a:cubicBezTo>
                    <a:pt x="277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9" y="55"/>
                    <a:pt x="279" y="55"/>
                  </a:cubicBezTo>
                  <a:cubicBezTo>
                    <a:pt x="280" y="55"/>
                    <a:pt x="280" y="54"/>
                    <a:pt x="281" y="53"/>
                  </a:cubicBezTo>
                  <a:cubicBezTo>
                    <a:pt x="281" y="53"/>
                    <a:pt x="282" y="52"/>
                    <a:pt x="283" y="52"/>
                  </a:cubicBezTo>
                  <a:cubicBezTo>
                    <a:pt x="283" y="52"/>
                    <a:pt x="283" y="52"/>
                    <a:pt x="283" y="53"/>
                  </a:cubicBezTo>
                  <a:cubicBezTo>
                    <a:pt x="283" y="53"/>
                    <a:pt x="283" y="53"/>
                    <a:pt x="284" y="53"/>
                  </a:cubicBezTo>
                  <a:cubicBezTo>
                    <a:pt x="284" y="54"/>
                    <a:pt x="283" y="56"/>
                    <a:pt x="283" y="57"/>
                  </a:cubicBezTo>
                  <a:cubicBezTo>
                    <a:pt x="284" y="57"/>
                    <a:pt x="284" y="57"/>
                    <a:pt x="285" y="57"/>
                  </a:cubicBezTo>
                  <a:cubicBezTo>
                    <a:pt x="287" y="58"/>
                    <a:pt x="287" y="55"/>
                    <a:pt x="289" y="56"/>
                  </a:cubicBezTo>
                  <a:cubicBezTo>
                    <a:pt x="290" y="56"/>
                    <a:pt x="290" y="56"/>
                    <a:pt x="290" y="56"/>
                  </a:cubicBezTo>
                  <a:cubicBezTo>
                    <a:pt x="291" y="56"/>
                    <a:pt x="291" y="56"/>
                    <a:pt x="292" y="56"/>
                  </a:cubicBezTo>
                  <a:cubicBezTo>
                    <a:pt x="292" y="57"/>
                    <a:pt x="293" y="59"/>
                    <a:pt x="295" y="58"/>
                  </a:cubicBezTo>
                  <a:cubicBezTo>
                    <a:pt x="295" y="59"/>
                    <a:pt x="296" y="58"/>
                    <a:pt x="297" y="59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8" y="58"/>
                    <a:pt x="299" y="57"/>
                    <a:pt x="301" y="57"/>
                  </a:cubicBezTo>
                  <a:cubicBezTo>
                    <a:pt x="301" y="58"/>
                    <a:pt x="301" y="58"/>
                    <a:pt x="301" y="58"/>
                  </a:cubicBezTo>
                  <a:cubicBezTo>
                    <a:pt x="302" y="58"/>
                    <a:pt x="302" y="57"/>
                    <a:pt x="303" y="58"/>
                  </a:cubicBezTo>
                  <a:cubicBezTo>
                    <a:pt x="303" y="57"/>
                    <a:pt x="304" y="56"/>
                    <a:pt x="306" y="56"/>
                  </a:cubicBezTo>
                  <a:cubicBezTo>
                    <a:pt x="307" y="58"/>
                    <a:pt x="308" y="60"/>
                    <a:pt x="310" y="61"/>
                  </a:cubicBezTo>
                  <a:cubicBezTo>
                    <a:pt x="311" y="62"/>
                    <a:pt x="312" y="62"/>
                    <a:pt x="313" y="62"/>
                  </a:cubicBezTo>
                  <a:cubicBezTo>
                    <a:pt x="313" y="64"/>
                    <a:pt x="312" y="64"/>
                    <a:pt x="313" y="65"/>
                  </a:cubicBezTo>
                  <a:cubicBezTo>
                    <a:pt x="314" y="65"/>
                    <a:pt x="314" y="65"/>
                    <a:pt x="314" y="64"/>
                  </a:cubicBezTo>
                  <a:cubicBezTo>
                    <a:pt x="315" y="64"/>
                    <a:pt x="315" y="64"/>
                    <a:pt x="315" y="65"/>
                  </a:cubicBezTo>
                  <a:cubicBezTo>
                    <a:pt x="316" y="65"/>
                    <a:pt x="316" y="65"/>
                    <a:pt x="317" y="65"/>
                  </a:cubicBezTo>
                  <a:cubicBezTo>
                    <a:pt x="317" y="65"/>
                    <a:pt x="318" y="65"/>
                    <a:pt x="318" y="64"/>
                  </a:cubicBezTo>
                  <a:cubicBezTo>
                    <a:pt x="320" y="64"/>
                    <a:pt x="322" y="62"/>
                    <a:pt x="323" y="61"/>
                  </a:cubicBezTo>
                  <a:cubicBezTo>
                    <a:pt x="324" y="59"/>
                    <a:pt x="326" y="57"/>
                    <a:pt x="327" y="54"/>
                  </a:cubicBezTo>
                  <a:cubicBezTo>
                    <a:pt x="327" y="54"/>
                    <a:pt x="327" y="54"/>
                    <a:pt x="327" y="53"/>
                  </a:cubicBezTo>
                  <a:cubicBezTo>
                    <a:pt x="328" y="55"/>
                    <a:pt x="329" y="55"/>
                    <a:pt x="328" y="57"/>
                  </a:cubicBezTo>
                  <a:cubicBezTo>
                    <a:pt x="328" y="57"/>
                    <a:pt x="329" y="57"/>
                    <a:pt x="329" y="57"/>
                  </a:cubicBezTo>
                  <a:cubicBezTo>
                    <a:pt x="328" y="58"/>
                    <a:pt x="329" y="58"/>
                    <a:pt x="329" y="59"/>
                  </a:cubicBezTo>
                  <a:cubicBezTo>
                    <a:pt x="330" y="60"/>
                    <a:pt x="330" y="60"/>
                    <a:pt x="331" y="60"/>
                  </a:cubicBezTo>
                  <a:cubicBezTo>
                    <a:pt x="331" y="60"/>
                    <a:pt x="331" y="59"/>
                    <a:pt x="331" y="59"/>
                  </a:cubicBezTo>
                  <a:cubicBezTo>
                    <a:pt x="332" y="59"/>
                    <a:pt x="332" y="60"/>
                    <a:pt x="332" y="59"/>
                  </a:cubicBezTo>
                  <a:cubicBezTo>
                    <a:pt x="334" y="58"/>
                    <a:pt x="335" y="58"/>
                    <a:pt x="336" y="57"/>
                  </a:cubicBezTo>
                  <a:cubicBezTo>
                    <a:pt x="337" y="57"/>
                    <a:pt x="338" y="56"/>
                    <a:pt x="338" y="56"/>
                  </a:cubicBezTo>
                  <a:cubicBezTo>
                    <a:pt x="338" y="56"/>
                    <a:pt x="338" y="57"/>
                    <a:pt x="338" y="57"/>
                  </a:cubicBezTo>
                  <a:cubicBezTo>
                    <a:pt x="339" y="57"/>
                    <a:pt x="339" y="56"/>
                    <a:pt x="339" y="56"/>
                  </a:cubicBezTo>
                  <a:cubicBezTo>
                    <a:pt x="340" y="56"/>
                    <a:pt x="340" y="55"/>
                    <a:pt x="341" y="56"/>
                  </a:cubicBezTo>
                  <a:cubicBezTo>
                    <a:pt x="341" y="57"/>
                    <a:pt x="343" y="58"/>
                    <a:pt x="345" y="58"/>
                  </a:cubicBezTo>
                  <a:cubicBezTo>
                    <a:pt x="345" y="58"/>
                    <a:pt x="345" y="58"/>
                    <a:pt x="345" y="58"/>
                  </a:cubicBezTo>
                  <a:cubicBezTo>
                    <a:pt x="344" y="61"/>
                    <a:pt x="345" y="63"/>
                    <a:pt x="345" y="65"/>
                  </a:cubicBezTo>
                  <a:cubicBezTo>
                    <a:pt x="347" y="65"/>
                    <a:pt x="347" y="63"/>
                    <a:pt x="348" y="63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50" y="64"/>
                    <a:pt x="351" y="64"/>
                    <a:pt x="351" y="64"/>
                  </a:cubicBezTo>
                  <a:cubicBezTo>
                    <a:pt x="351" y="62"/>
                    <a:pt x="354" y="64"/>
                    <a:pt x="354" y="61"/>
                  </a:cubicBezTo>
                  <a:cubicBezTo>
                    <a:pt x="354" y="61"/>
                    <a:pt x="355" y="61"/>
                    <a:pt x="355" y="62"/>
                  </a:cubicBezTo>
                  <a:cubicBezTo>
                    <a:pt x="355" y="62"/>
                    <a:pt x="356" y="62"/>
                    <a:pt x="356" y="62"/>
                  </a:cubicBezTo>
                  <a:cubicBezTo>
                    <a:pt x="356" y="59"/>
                    <a:pt x="359" y="61"/>
                    <a:pt x="360" y="60"/>
                  </a:cubicBezTo>
                  <a:cubicBezTo>
                    <a:pt x="360" y="59"/>
                    <a:pt x="361" y="58"/>
                    <a:pt x="362" y="58"/>
                  </a:cubicBezTo>
                  <a:cubicBezTo>
                    <a:pt x="363" y="58"/>
                    <a:pt x="364" y="58"/>
                    <a:pt x="364" y="58"/>
                  </a:cubicBezTo>
                  <a:cubicBezTo>
                    <a:pt x="364" y="57"/>
                    <a:pt x="366" y="58"/>
                    <a:pt x="366" y="58"/>
                  </a:cubicBezTo>
                  <a:cubicBezTo>
                    <a:pt x="366" y="57"/>
                    <a:pt x="367" y="57"/>
                    <a:pt x="367" y="57"/>
                  </a:cubicBezTo>
                  <a:cubicBezTo>
                    <a:pt x="367" y="56"/>
                    <a:pt x="368" y="56"/>
                    <a:pt x="368" y="56"/>
                  </a:cubicBezTo>
                  <a:cubicBezTo>
                    <a:pt x="369" y="56"/>
                    <a:pt x="369" y="55"/>
                    <a:pt x="369" y="55"/>
                  </a:cubicBezTo>
                  <a:cubicBezTo>
                    <a:pt x="370" y="55"/>
                    <a:pt x="370" y="55"/>
                    <a:pt x="370" y="55"/>
                  </a:cubicBezTo>
                  <a:cubicBezTo>
                    <a:pt x="371" y="53"/>
                    <a:pt x="371" y="51"/>
                    <a:pt x="372" y="50"/>
                  </a:cubicBezTo>
                  <a:cubicBezTo>
                    <a:pt x="373" y="50"/>
                    <a:pt x="373" y="51"/>
                    <a:pt x="374" y="50"/>
                  </a:cubicBezTo>
                  <a:cubicBezTo>
                    <a:pt x="375" y="51"/>
                    <a:pt x="375" y="51"/>
                    <a:pt x="376" y="52"/>
                  </a:cubicBezTo>
                  <a:cubicBezTo>
                    <a:pt x="376" y="52"/>
                    <a:pt x="375" y="53"/>
                    <a:pt x="375" y="53"/>
                  </a:cubicBezTo>
                  <a:cubicBezTo>
                    <a:pt x="376" y="56"/>
                    <a:pt x="376" y="59"/>
                    <a:pt x="378" y="61"/>
                  </a:cubicBezTo>
                  <a:cubicBezTo>
                    <a:pt x="378" y="61"/>
                    <a:pt x="378" y="61"/>
                    <a:pt x="378" y="61"/>
                  </a:cubicBezTo>
                  <a:cubicBezTo>
                    <a:pt x="379" y="62"/>
                    <a:pt x="379" y="64"/>
                    <a:pt x="381" y="64"/>
                  </a:cubicBezTo>
                  <a:cubicBezTo>
                    <a:pt x="385" y="61"/>
                    <a:pt x="385" y="54"/>
                    <a:pt x="386" y="49"/>
                  </a:cubicBezTo>
                  <a:cubicBezTo>
                    <a:pt x="387" y="48"/>
                    <a:pt x="386" y="48"/>
                    <a:pt x="387" y="47"/>
                  </a:cubicBezTo>
                  <a:cubicBezTo>
                    <a:pt x="391" y="47"/>
                    <a:pt x="393" y="48"/>
                    <a:pt x="396" y="48"/>
                  </a:cubicBezTo>
                  <a:cubicBezTo>
                    <a:pt x="397" y="48"/>
                    <a:pt x="398" y="47"/>
                    <a:pt x="399" y="47"/>
                  </a:cubicBezTo>
                  <a:cubicBezTo>
                    <a:pt x="400" y="48"/>
                    <a:pt x="401" y="48"/>
                    <a:pt x="401" y="49"/>
                  </a:cubicBezTo>
                  <a:cubicBezTo>
                    <a:pt x="402" y="50"/>
                    <a:pt x="402" y="51"/>
                    <a:pt x="404" y="51"/>
                  </a:cubicBezTo>
                  <a:cubicBezTo>
                    <a:pt x="404" y="52"/>
                    <a:pt x="405" y="52"/>
                    <a:pt x="405" y="52"/>
                  </a:cubicBezTo>
                  <a:cubicBezTo>
                    <a:pt x="406" y="52"/>
                    <a:pt x="406" y="51"/>
                    <a:pt x="406" y="51"/>
                  </a:cubicBezTo>
                  <a:cubicBezTo>
                    <a:pt x="407" y="51"/>
                    <a:pt x="408" y="51"/>
                    <a:pt x="408" y="51"/>
                  </a:cubicBezTo>
                  <a:cubicBezTo>
                    <a:pt x="410" y="52"/>
                    <a:pt x="410" y="54"/>
                    <a:pt x="412" y="54"/>
                  </a:cubicBezTo>
                  <a:cubicBezTo>
                    <a:pt x="413" y="56"/>
                    <a:pt x="415" y="56"/>
                    <a:pt x="417" y="56"/>
                  </a:cubicBezTo>
                  <a:cubicBezTo>
                    <a:pt x="417" y="56"/>
                    <a:pt x="417" y="56"/>
                    <a:pt x="418" y="56"/>
                  </a:cubicBezTo>
                  <a:cubicBezTo>
                    <a:pt x="418" y="55"/>
                    <a:pt x="419" y="55"/>
                    <a:pt x="420" y="54"/>
                  </a:cubicBezTo>
                  <a:cubicBezTo>
                    <a:pt x="420" y="55"/>
                    <a:pt x="420" y="56"/>
                    <a:pt x="420" y="56"/>
                  </a:cubicBezTo>
                  <a:cubicBezTo>
                    <a:pt x="421" y="57"/>
                    <a:pt x="421" y="57"/>
                    <a:pt x="422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3" y="58"/>
                    <a:pt x="423" y="59"/>
                    <a:pt x="425" y="59"/>
                  </a:cubicBezTo>
                  <a:cubicBezTo>
                    <a:pt x="425" y="60"/>
                    <a:pt x="426" y="59"/>
                    <a:pt x="426" y="60"/>
                  </a:cubicBezTo>
                  <a:cubicBezTo>
                    <a:pt x="425" y="60"/>
                    <a:pt x="425" y="60"/>
                    <a:pt x="425" y="60"/>
                  </a:cubicBezTo>
                  <a:cubicBezTo>
                    <a:pt x="427" y="61"/>
                    <a:pt x="427" y="60"/>
                    <a:pt x="429" y="60"/>
                  </a:cubicBezTo>
                  <a:cubicBezTo>
                    <a:pt x="431" y="62"/>
                    <a:pt x="434" y="61"/>
                    <a:pt x="435" y="60"/>
                  </a:cubicBezTo>
                  <a:cubicBezTo>
                    <a:pt x="436" y="60"/>
                    <a:pt x="436" y="61"/>
                    <a:pt x="436" y="62"/>
                  </a:cubicBezTo>
                  <a:cubicBezTo>
                    <a:pt x="437" y="63"/>
                    <a:pt x="438" y="65"/>
                    <a:pt x="440" y="65"/>
                  </a:cubicBezTo>
                  <a:cubicBezTo>
                    <a:pt x="441" y="67"/>
                    <a:pt x="444" y="67"/>
                    <a:pt x="445" y="65"/>
                  </a:cubicBezTo>
                  <a:cubicBezTo>
                    <a:pt x="446" y="65"/>
                    <a:pt x="446" y="64"/>
                    <a:pt x="447" y="64"/>
                  </a:cubicBezTo>
                  <a:cubicBezTo>
                    <a:pt x="448" y="64"/>
                    <a:pt x="450" y="65"/>
                    <a:pt x="451" y="63"/>
                  </a:cubicBezTo>
                  <a:cubicBezTo>
                    <a:pt x="451" y="64"/>
                    <a:pt x="452" y="64"/>
                    <a:pt x="452" y="65"/>
                  </a:cubicBezTo>
                  <a:cubicBezTo>
                    <a:pt x="453" y="65"/>
                    <a:pt x="453" y="65"/>
                    <a:pt x="453" y="65"/>
                  </a:cubicBezTo>
                  <a:cubicBezTo>
                    <a:pt x="454" y="66"/>
                    <a:pt x="455" y="67"/>
                    <a:pt x="457" y="67"/>
                  </a:cubicBezTo>
                  <a:cubicBezTo>
                    <a:pt x="458" y="67"/>
                    <a:pt x="459" y="68"/>
                    <a:pt x="459" y="68"/>
                  </a:cubicBezTo>
                  <a:cubicBezTo>
                    <a:pt x="460" y="69"/>
                    <a:pt x="461" y="68"/>
                    <a:pt x="461" y="68"/>
                  </a:cubicBezTo>
                  <a:cubicBezTo>
                    <a:pt x="462" y="69"/>
                    <a:pt x="463" y="69"/>
                    <a:pt x="464" y="70"/>
                  </a:cubicBezTo>
                  <a:cubicBezTo>
                    <a:pt x="464" y="70"/>
                    <a:pt x="465" y="70"/>
                    <a:pt x="465" y="70"/>
                  </a:cubicBezTo>
                  <a:cubicBezTo>
                    <a:pt x="466" y="71"/>
                    <a:pt x="467" y="71"/>
                    <a:pt x="467" y="73"/>
                  </a:cubicBezTo>
                  <a:cubicBezTo>
                    <a:pt x="469" y="74"/>
                    <a:pt x="471" y="75"/>
                    <a:pt x="473" y="75"/>
                  </a:cubicBezTo>
                  <a:cubicBezTo>
                    <a:pt x="476" y="74"/>
                    <a:pt x="478" y="72"/>
                    <a:pt x="480" y="71"/>
                  </a:cubicBezTo>
                  <a:cubicBezTo>
                    <a:pt x="481" y="71"/>
                    <a:pt x="481" y="72"/>
                    <a:pt x="482" y="72"/>
                  </a:cubicBezTo>
                  <a:cubicBezTo>
                    <a:pt x="486" y="74"/>
                    <a:pt x="489" y="71"/>
                    <a:pt x="491" y="69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3" y="69"/>
                    <a:pt x="493" y="69"/>
                    <a:pt x="493" y="69"/>
                  </a:cubicBezTo>
                  <a:cubicBezTo>
                    <a:pt x="494" y="69"/>
                    <a:pt x="494" y="68"/>
                    <a:pt x="494" y="68"/>
                  </a:cubicBezTo>
                  <a:cubicBezTo>
                    <a:pt x="495" y="69"/>
                    <a:pt x="496" y="68"/>
                    <a:pt x="497" y="68"/>
                  </a:cubicBezTo>
                  <a:cubicBezTo>
                    <a:pt x="497" y="68"/>
                    <a:pt x="497" y="67"/>
                    <a:pt x="497" y="67"/>
                  </a:cubicBezTo>
                  <a:cubicBezTo>
                    <a:pt x="499" y="67"/>
                    <a:pt x="500" y="67"/>
                    <a:pt x="501" y="66"/>
                  </a:cubicBezTo>
                  <a:cubicBezTo>
                    <a:pt x="501" y="67"/>
                    <a:pt x="502" y="68"/>
                    <a:pt x="503" y="68"/>
                  </a:cubicBezTo>
                  <a:cubicBezTo>
                    <a:pt x="503" y="68"/>
                    <a:pt x="503" y="68"/>
                    <a:pt x="503" y="69"/>
                  </a:cubicBezTo>
                  <a:cubicBezTo>
                    <a:pt x="504" y="69"/>
                    <a:pt x="504" y="69"/>
                    <a:pt x="505" y="69"/>
                  </a:cubicBezTo>
                  <a:cubicBezTo>
                    <a:pt x="506" y="68"/>
                    <a:pt x="506" y="67"/>
                    <a:pt x="507" y="66"/>
                  </a:cubicBezTo>
                  <a:cubicBezTo>
                    <a:pt x="508" y="66"/>
                    <a:pt x="509" y="67"/>
                    <a:pt x="510" y="67"/>
                  </a:cubicBezTo>
                  <a:cubicBezTo>
                    <a:pt x="511" y="66"/>
                    <a:pt x="511" y="66"/>
                    <a:pt x="512" y="65"/>
                  </a:cubicBezTo>
                  <a:cubicBezTo>
                    <a:pt x="511" y="64"/>
                    <a:pt x="509" y="63"/>
                    <a:pt x="510" y="61"/>
                  </a:cubicBezTo>
                  <a:cubicBezTo>
                    <a:pt x="511" y="60"/>
                    <a:pt x="512" y="59"/>
                    <a:pt x="513" y="59"/>
                  </a:cubicBezTo>
                  <a:cubicBezTo>
                    <a:pt x="514" y="59"/>
                    <a:pt x="515" y="59"/>
                    <a:pt x="516" y="59"/>
                  </a:cubicBezTo>
                  <a:cubicBezTo>
                    <a:pt x="517" y="59"/>
                    <a:pt x="517" y="59"/>
                    <a:pt x="517" y="59"/>
                  </a:cubicBezTo>
                  <a:cubicBezTo>
                    <a:pt x="519" y="59"/>
                    <a:pt x="520" y="59"/>
                    <a:pt x="521" y="59"/>
                  </a:cubicBezTo>
                  <a:cubicBezTo>
                    <a:pt x="522" y="60"/>
                    <a:pt x="522" y="61"/>
                    <a:pt x="522" y="62"/>
                  </a:cubicBezTo>
                  <a:cubicBezTo>
                    <a:pt x="522" y="62"/>
                    <a:pt x="522" y="62"/>
                    <a:pt x="523" y="62"/>
                  </a:cubicBezTo>
                  <a:cubicBezTo>
                    <a:pt x="523" y="61"/>
                    <a:pt x="526" y="61"/>
                    <a:pt x="527" y="62"/>
                  </a:cubicBezTo>
                  <a:cubicBezTo>
                    <a:pt x="527" y="64"/>
                    <a:pt x="527" y="65"/>
                    <a:pt x="527" y="67"/>
                  </a:cubicBezTo>
                  <a:cubicBezTo>
                    <a:pt x="528" y="67"/>
                    <a:pt x="529" y="68"/>
                    <a:pt x="529" y="69"/>
                  </a:cubicBezTo>
                  <a:cubicBezTo>
                    <a:pt x="529" y="69"/>
                    <a:pt x="529" y="69"/>
                    <a:pt x="529" y="70"/>
                  </a:cubicBezTo>
                  <a:cubicBezTo>
                    <a:pt x="529" y="70"/>
                    <a:pt x="529" y="70"/>
                    <a:pt x="530" y="71"/>
                  </a:cubicBezTo>
                  <a:cubicBezTo>
                    <a:pt x="529" y="71"/>
                    <a:pt x="529" y="72"/>
                    <a:pt x="529" y="72"/>
                  </a:cubicBezTo>
                  <a:cubicBezTo>
                    <a:pt x="530" y="72"/>
                    <a:pt x="530" y="72"/>
                    <a:pt x="530" y="72"/>
                  </a:cubicBezTo>
                  <a:cubicBezTo>
                    <a:pt x="531" y="71"/>
                    <a:pt x="532" y="71"/>
                    <a:pt x="532" y="71"/>
                  </a:cubicBezTo>
                  <a:cubicBezTo>
                    <a:pt x="533" y="70"/>
                    <a:pt x="534" y="70"/>
                    <a:pt x="535" y="69"/>
                  </a:cubicBezTo>
                  <a:cubicBezTo>
                    <a:pt x="537" y="69"/>
                    <a:pt x="539" y="69"/>
                    <a:pt x="539" y="70"/>
                  </a:cubicBezTo>
                  <a:cubicBezTo>
                    <a:pt x="542" y="70"/>
                    <a:pt x="543" y="71"/>
                    <a:pt x="545" y="72"/>
                  </a:cubicBezTo>
                  <a:cubicBezTo>
                    <a:pt x="545" y="73"/>
                    <a:pt x="544" y="74"/>
                    <a:pt x="544" y="75"/>
                  </a:cubicBezTo>
                  <a:cubicBezTo>
                    <a:pt x="545" y="75"/>
                    <a:pt x="546" y="75"/>
                    <a:pt x="546" y="76"/>
                  </a:cubicBezTo>
                  <a:cubicBezTo>
                    <a:pt x="547" y="75"/>
                    <a:pt x="548" y="75"/>
                    <a:pt x="549" y="75"/>
                  </a:cubicBezTo>
                  <a:cubicBezTo>
                    <a:pt x="550" y="77"/>
                    <a:pt x="552" y="78"/>
                    <a:pt x="554" y="79"/>
                  </a:cubicBezTo>
                  <a:cubicBezTo>
                    <a:pt x="554" y="79"/>
                    <a:pt x="554" y="79"/>
                    <a:pt x="554" y="80"/>
                  </a:cubicBezTo>
                  <a:cubicBezTo>
                    <a:pt x="554" y="80"/>
                    <a:pt x="555" y="80"/>
                    <a:pt x="555" y="81"/>
                  </a:cubicBezTo>
                  <a:cubicBezTo>
                    <a:pt x="555" y="80"/>
                    <a:pt x="555" y="80"/>
                    <a:pt x="554" y="81"/>
                  </a:cubicBezTo>
                  <a:cubicBezTo>
                    <a:pt x="555" y="81"/>
                    <a:pt x="555" y="81"/>
                    <a:pt x="555" y="82"/>
                  </a:cubicBezTo>
                  <a:cubicBezTo>
                    <a:pt x="556" y="82"/>
                    <a:pt x="556" y="81"/>
                    <a:pt x="557" y="81"/>
                  </a:cubicBezTo>
                  <a:cubicBezTo>
                    <a:pt x="558" y="81"/>
                    <a:pt x="559" y="81"/>
                    <a:pt x="560" y="82"/>
                  </a:cubicBezTo>
                  <a:cubicBezTo>
                    <a:pt x="560" y="82"/>
                    <a:pt x="561" y="81"/>
                    <a:pt x="561" y="82"/>
                  </a:cubicBezTo>
                  <a:cubicBezTo>
                    <a:pt x="561" y="81"/>
                    <a:pt x="562" y="81"/>
                    <a:pt x="562" y="80"/>
                  </a:cubicBezTo>
                  <a:cubicBezTo>
                    <a:pt x="562" y="81"/>
                    <a:pt x="562" y="80"/>
                    <a:pt x="562" y="80"/>
                  </a:cubicBezTo>
                  <a:cubicBezTo>
                    <a:pt x="562" y="80"/>
                    <a:pt x="562" y="80"/>
                    <a:pt x="563" y="79"/>
                  </a:cubicBezTo>
                  <a:cubicBezTo>
                    <a:pt x="563" y="79"/>
                    <a:pt x="564" y="79"/>
                    <a:pt x="565" y="79"/>
                  </a:cubicBezTo>
                  <a:cubicBezTo>
                    <a:pt x="566" y="79"/>
                    <a:pt x="566" y="78"/>
                    <a:pt x="567" y="79"/>
                  </a:cubicBezTo>
                  <a:cubicBezTo>
                    <a:pt x="568" y="79"/>
                    <a:pt x="569" y="80"/>
                    <a:pt x="569" y="81"/>
                  </a:cubicBezTo>
                  <a:cubicBezTo>
                    <a:pt x="571" y="81"/>
                    <a:pt x="571" y="82"/>
                    <a:pt x="572" y="83"/>
                  </a:cubicBezTo>
                  <a:cubicBezTo>
                    <a:pt x="572" y="85"/>
                    <a:pt x="572" y="86"/>
                    <a:pt x="572" y="87"/>
                  </a:cubicBezTo>
                  <a:cubicBezTo>
                    <a:pt x="574" y="88"/>
                    <a:pt x="575" y="87"/>
                    <a:pt x="577" y="88"/>
                  </a:cubicBezTo>
                  <a:cubicBezTo>
                    <a:pt x="578" y="88"/>
                    <a:pt x="577" y="87"/>
                    <a:pt x="578" y="87"/>
                  </a:cubicBezTo>
                  <a:cubicBezTo>
                    <a:pt x="581" y="87"/>
                    <a:pt x="581" y="85"/>
                    <a:pt x="584" y="85"/>
                  </a:cubicBezTo>
                  <a:cubicBezTo>
                    <a:pt x="584" y="84"/>
                    <a:pt x="585" y="85"/>
                    <a:pt x="586" y="85"/>
                  </a:cubicBezTo>
                  <a:cubicBezTo>
                    <a:pt x="587" y="85"/>
                    <a:pt x="587" y="86"/>
                    <a:pt x="588" y="86"/>
                  </a:cubicBezTo>
                  <a:cubicBezTo>
                    <a:pt x="588" y="86"/>
                    <a:pt x="589" y="86"/>
                    <a:pt x="589" y="86"/>
                  </a:cubicBezTo>
                  <a:cubicBezTo>
                    <a:pt x="590" y="86"/>
                    <a:pt x="590" y="86"/>
                    <a:pt x="591" y="86"/>
                  </a:cubicBezTo>
                  <a:cubicBezTo>
                    <a:pt x="591" y="87"/>
                    <a:pt x="591" y="88"/>
                    <a:pt x="592" y="88"/>
                  </a:cubicBezTo>
                  <a:cubicBezTo>
                    <a:pt x="593" y="88"/>
                    <a:pt x="594" y="88"/>
                    <a:pt x="594" y="89"/>
                  </a:cubicBezTo>
                  <a:cubicBezTo>
                    <a:pt x="595" y="89"/>
                    <a:pt x="595" y="89"/>
                    <a:pt x="595" y="89"/>
                  </a:cubicBezTo>
                  <a:cubicBezTo>
                    <a:pt x="596" y="89"/>
                    <a:pt x="596" y="89"/>
                    <a:pt x="597" y="89"/>
                  </a:cubicBezTo>
                  <a:cubicBezTo>
                    <a:pt x="598" y="89"/>
                    <a:pt x="599" y="88"/>
                    <a:pt x="600" y="88"/>
                  </a:cubicBezTo>
                  <a:cubicBezTo>
                    <a:pt x="600" y="88"/>
                    <a:pt x="601" y="89"/>
                    <a:pt x="601" y="89"/>
                  </a:cubicBezTo>
                  <a:cubicBezTo>
                    <a:pt x="603" y="88"/>
                    <a:pt x="602" y="85"/>
                    <a:pt x="603" y="83"/>
                  </a:cubicBezTo>
                  <a:cubicBezTo>
                    <a:pt x="604" y="83"/>
                    <a:pt x="604" y="84"/>
                    <a:pt x="605" y="84"/>
                  </a:cubicBezTo>
                  <a:cubicBezTo>
                    <a:pt x="605" y="83"/>
                    <a:pt x="605" y="82"/>
                    <a:pt x="605" y="81"/>
                  </a:cubicBezTo>
                  <a:cubicBezTo>
                    <a:pt x="605" y="80"/>
                    <a:pt x="604" y="79"/>
                    <a:pt x="604" y="79"/>
                  </a:cubicBezTo>
                  <a:cubicBezTo>
                    <a:pt x="604" y="78"/>
                    <a:pt x="605" y="77"/>
                    <a:pt x="606" y="77"/>
                  </a:cubicBezTo>
                  <a:cubicBezTo>
                    <a:pt x="606" y="79"/>
                    <a:pt x="605" y="81"/>
                    <a:pt x="606" y="83"/>
                  </a:cubicBezTo>
                  <a:cubicBezTo>
                    <a:pt x="606" y="85"/>
                    <a:pt x="606" y="87"/>
                    <a:pt x="606" y="89"/>
                  </a:cubicBezTo>
                  <a:cubicBezTo>
                    <a:pt x="606" y="89"/>
                    <a:pt x="606" y="89"/>
                    <a:pt x="607" y="89"/>
                  </a:cubicBezTo>
                  <a:cubicBezTo>
                    <a:pt x="607" y="90"/>
                    <a:pt x="608" y="90"/>
                    <a:pt x="609" y="90"/>
                  </a:cubicBezTo>
                  <a:cubicBezTo>
                    <a:pt x="609" y="91"/>
                    <a:pt x="611" y="91"/>
                    <a:pt x="612" y="92"/>
                  </a:cubicBezTo>
                  <a:cubicBezTo>
                    <a:pt x="613" y="90"/>
                    <a:pt x="613" y="88"/>
                    <a:pt x="613" y="86"/>
                  </a:cubicBezTo>
                  <a:close/>
                  <a:moveTo>
                    <a:pt x="348" y="19"/>
                  </a:move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9"/>
                    <a:pt x="348" y="19"/>
                    <a:pt x="348" y="19"/>
                  </a:cubicBezTo>
                  <a:close/>
                  <a:moveTo>
                    <a:pt x="306" y="23"/>
                  </a:move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7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7" y="23"/>
                    <a:pt x="306" y="23"/>
                    <a:pt x="306" y="23"/>
                  </a:cubicBezTo>
                  <a:close/>
                  <a:moveTo>
                    <a:pt x="308" y="24"/>
                  </a:moveTo>
                  <a:cubicBezTo>
                    <a:pt x="309" y="24"/>
                    <a:pt x="309" y="24"/>
                    <a:pt x="309" y="24"/>
                  </a:cubicBezTo>
                  <a:cubicBezTo>
                    <a:pt x="309" y="25"/>
                    <a:pt x="308" y="24"/>
                    <a:pt x="308" y="24"/>
                  </a:cubicBezTo>
                  <a:close/>
                  <a:moveTo>
                    <a:pt x="233" y="14"/>
                  </a:move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4" y="15"/>
                    <a:pt x="232" y="15"/>
                    <a:pt x="233" y="14"/>
                  </a:cubicBezTo>
                  <a:close/>
                  <a:moveTo>
                    <a:pt x="232" y="15"/>
                  </a:moveTo>
                  <a:cubicBezTo>
                    <a:pt x="233" y="15"/>
                    <a:pt x="233" y="15"/>
                    <a:pt x="233" y="15"/>
                  </a:cubicBezTo>
                  <a:cubicBezTo>
                    <a:pt x="233" y="16"/>
                    <a:pt x="232" y="16"/>
                    <a:pt x="232" y="16"/>
                  </a:cubicBezTo>
                  <a:cubicBezTo>
                    <a:pt x="232" y="15"/>
                    <a:pt x="232" y="15"/>
                    <a:pt x="232" y="15"/>
                  </a:cubicBezTo>
                  <a:close/>
                  <a:moveTo>
                    <a:pt x="235" y="15"/>
                  </a:moveTo>
                  <a:cubicBezTo>
                    <a:pt x="235" y="15"/>
                    <a:pt x="235" y="15"/>
                    <a:pt x="236" y="15"/>
                  </a:cubicBezTo>
                  <a:cubicBezTo>
                    <a:pt x="236" y="15"/>
                    <a:pt x="236" y="16"/>
                    <a:pt x="236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5"/>
                    <a:pt x="235" y="15"/>
                  </a:cubicBezTo>
                  <a:close/>
                  <a:moveTo>
                    <a:pt x="234" y="20"/>
                  </a:moveTo>
                  <a:cubicBezTo>
                    <a:pt x="234" y="20"/>
                    <a:pt x="234" y="20"/>
                    <a:pt x="234" y="20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8"/>
                    <a:pt x="235" y="18"/>
                    <a:pt x="235" y="18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6" y="16"/>
                    <a:pt x="237" y="17"/>
                  </a:cubicBezTo>
                  <a:cubicBezTo>
                    <a:pt x="236" y="18"/>
                    <a:pt x="238" y="18"/>
                    <a:pt x="237" y="20"/>
                  </a:cubicBezTo>
                  <a:cubicBezTo>
                    <a:pt x="237" y="20"/>
                    <a:pt x="237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4" y="20"/>
                    <a:pt x="234" y="20"/>
                  </a:cubicBezTo>
                  <a:close/>
                  <a:moveTo>
                    <a:pt x="242" y="20"/>
                  </a:moveTo>
                  <a:cubicBezTo>
                    <a:pt x="243" y="21"/>
                    <a:pt x="244" y="22"/>
                    <a:pt x="243" y="23"/>
                  </a:cubicBezTo>
                  <a:cubicBezTo>
                    <a:pt x="244" y="23"/>
                    <a:pt x="244" y="24"/>
                    <a:pt x="244" y="24"/>
                  </a:cubicBezTo>
                  <a:cubicBezTo>
                    <a:pt x="243" y="25"/>
                    <a:pt x="243" y="25"/>
                    <a:pt x="242" y="25"/>
                  </a:cubicBezTo>
                  <a:cubicBezTo>
                    <a:pt x="241" y="24"/>
                    <a:pt x="239" y="23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40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40" y="21"/>
                    <a:pt x="241" y="20"/>
                    <a:pt x="242" y="20"/>
                  </a:cubicBezTo>
                  <a:close/>
                  <a:moveTo>
                    <a:pt x="240" y="21"/>
                  </a:moveTo>
                  <a:cubicBezTo>
                    <a:pt x="240" y="21"/>
                    <a:pt x="240" y="21"/>
                    <a:pt x="240" y="21"/>
                  </a:cubicBezTo>
                  <a:cubicBezTo>
                    <a:pt x="240" y="21"/>
                    <a:pt x="240" y="21"/>
                    <a:pt x="240" y="21"/>
                  </a:cubicBezTo>
                  <a:close/>
                  <a:moveTo>
                    <a:pt x="237" y="21"/>
                  </a:moveTo>
                  <a:cubicBezTo>
                    <a:pt x="238" y="21"/>
                    <a:pt x="238" y="22"/>
                    <a:pt x="238" y="22"/>
                  </a:cubicBezTo>
                  <a:cubicBezTo>
                    <a:pt x="238" y="22"/>
                    <a:pt x="238" y="22"/>
                    <a:pt x="238" y="23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8" y="22"/>
                    <a:pt x="237" y="22"/>
                    <a:pt x="237" y="22"/>
                  </a:cubicBezTo>
                  <a:cubicBezTo>
                    <a:pt x="237" y="22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lose/>
                  <a:moveTo>
                    <a:pt x="235" y="23"/>
                  </a:moveTo>
                  <a:cubicBezTo>
                    <a:pt x="235" y="22"/>
                    <a:pt x="235" y="22"/>
                    <a:pt x="235" y="22"/>
                  </a:cubicBezTo>
                  <a:cubicBezTo>
                    <a:pt x="235" y="22"/>
                    <a:pt x="235" y="21"/>
                    <a:pt x="236" y="21"/>
                  </a:cubicBezTo>
                  <a:cubicBezTo>
                    <a:pt x="236" y="21"/>
                    <a:pt x="236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7" y="22"/>
                    <a:pt x="237" y="22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6" y="23"/>
                    <a:pt x="236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5" y="23"/>
                  </a:move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3" y="26"/>
                  </a:moveTo>
                  <a:cubicBezTo>
                    <a:pt x="233" y="25"/>
                    <a:pt x="233" y="24"/>
                    <a:pt x="234" y="25"/>
                  </a:cubicBezTo>
                  <a:cubicBezTo>
                    <a:pt x="234" y="25"/>
                    <a:pt x="234" y="26"/>
                    <a:pt x="233" y="26"/>
                  </a:cubicBezTo>
                  <a:cubicBezTo>
                    <a:pt x="232" y="27"/>
                    <a:pt x="233" y="28"/>
                    <a:pt x="232" y="28"/>
                  </a:cubicBezTo>
                  <a:cubicBezTo>
                    <a:pt x="232" y="27"/>
                    <a:pt x="232" y="27"/>
                    <a:pt x="233" y="26"/>
                  </a:cubicBezTo>
                  <a:close/>
                  <a:moveTo>
                    <a:pt x="223" y="30"/>
                  </a:moveTo>
                  <a:cubicBezTo>
                    <a:pt x="223" y="30"/>
                    <a:pt x="224" y="29"/>
                    <a:pt x="224" y="29"/>
                  </a:cubicBezTo>
                  <a:cubicBezTo>
                    <a:pt x="224" y="29"/>
                    <a:pt x="224" y="30"/>
                    <a:pt x="223" y="30"/>
                  </a:cubicBezTo>
                  <a:close/>
                  <a:moveTo>
                    <a:pt x="131" y="24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1" y="24"/>
                    <a:pt x="131" y="25"/>
                    <a:pt x="131" y="24"/>
                  </a:cubicBezTo>
                  <a:close/>
                  <a:moveTo>
                    <a:pt x="129" y="24"/>
                  </a:move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5"/>
                    <a:pt x="129" y="25"/>
                    <a:pt x="129" y="24"/>
                  </a:cubicBezTo>
                  <a:close/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3"/>
                  </a:cubicBezTo>
                  <a:close/>
                  <a:moveTo>
                    <a:pt x="109" y="25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5"/>
                  </a:cubicBezTo>
                  <a:close/>
                  <a:moveTo>
                    <a:pt x="98" y="21"/>
                  </a:move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9" y="21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8" y="21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lose/>
                  <a:moveTo>
                    <a:pt x="137" y="25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73" y="19"/>
                  </a:moveTo>
                  <a:cubicBezTo>
                    <a:pt x="73" y="19"/>
                    <a:pt x="74" y="19"/>
                    <a:pt x="74" y="19"/>
                  </a:cubicBezTo>
                  <a:cubicBezTo>
                    <a:pt x="74" y="20"/>
                    <a:pt x="74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lose/>
                  <a:moveTo>
                    <a:pt x="59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63" y="19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61" y="19"/>
                  </a:moveTo>
                  <a:cubicBezTo>
                    <a:pt x="62" y="19"/>
                    <a:pt x="61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1" y="19"/>
                    <a:pt x="61" y="19"/>
                  </a:cubicBezTo>
                  <a:close/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78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lose/>
                  <a:moveTo>
                    <a:pt x="79" y="22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80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4"/>
                    <a:pt x="80" y="24"/>
                    <a:pt x="80" y="23"/>
                  </a:cubicBez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0" y="19"/>
                  </a:cubicBezTo>
                  <a:close/>
                  <a:moveTo>
                    <a:pt x="35" y="21"/>
                  </a:moveTo>
                  <a:cubicBezTo>
                    <a:pt x="35" y="21"/>
                    <a:pt x="36" y="21"/>
                    <a:pt x="37" y="21"/>
                  </a:cubicBez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6" y="22"/>
                    <a:pt x="35" y="21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3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lose/>
                  <a:moveTo>
                    <a:pt x="36" y="23"/>
                  </a:moveTo>
                  <a:cubicBezTo>
                    <a:pt x="36" y="24"/>
                    <a:pt x="35" y="23"/>
                    <a:pt x="36" y="23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lose/>
                  <a:moveTo>
                    <a:pt x="34" y="25"/>
                  </a:moveTo>
                  <a:cubicBezTo>
                    <a:pt x="34" y="25"/>
                    <a:pt x="35" y="24"/>
                    <a:pt x="35" y="25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80" y="25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  <a:moveTo>
                    <a:pt x="33" y="26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7"/>
                    <a:pt x="35" y="27"/>
                    <a:pt x="35" y="28"/>
                  </a:cubicBezTo>
                  <a:close/>
                  <a:moveTo>
                    <a:pt x="33" y="28"/>
                  </a:moveTo>
                  <a:cubicBezTo>
                    <a:pt x="33" y="28"/>
                    <a:pt x="33" y="28"/>
                    <a:pt x="34" y="28"/>
                  </a:cubicBezTo>
                  <a:cubicBezTo>
                    <a:pt x="33" y="28"/>
                    <a:pt x="33" y="28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3"/>
                    <a:pt x="26" y="23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26" y="24"/>
                  </a:moveTo>
                  <a:cubicBezTo>
                    <a:pt x="26" y="25"/>
                    <a:pt x="25" y="25"/>
                    <a:pt x="26" y="24"/>
                  </a:cubicBezTo>
                  <a:close/>
                  <a:moveTo>
                    <a:pt x="2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lnTo>
                    <a:pt x="26" y="27"/>
                  </a:lnTo>
                  <a:close/>
                  <a:moveTo>
                    <a:pt x="28" y="27"/>
                  </a:move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lose/>
                  <a:moveTo>
                    <a:pt x="22" y="27"/>
                  </a:moveTo>
                  <a:cubicBezTo>
                    <a:pt x="22" y="26"/>
                    <a:pt x="22" y="26"/>
                    <a:pt x="23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24" y="27"/>
                  </a:move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5" y="27"/>
                    <a:pt x="25" y="27"/>
                    <a:pt x="24" y="27"/>
                  </a:cubicBezTo>
                  <a:close/>
                  <a:moveTo>
                    <a:pt x="26" y="28"/>
                  </a:moveTo>
                  <a:cubicBezTo>
                    <a:pt x="26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7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7" y="29"/>
                    <a:pt x="26" y="28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lose/>
                  <a:moveTo>
                    <a:pt x="5" y="35"/>
                  </a:moveTo>
                  <a:cubicBezTo>
                    <a:pt x="5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5"/>
                    <a:pt x="5" y="35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4"/>
                  </a:moveTo>
                  <a:cubicBezTo>
                    <a:pt x="6" y="44"/>
                    <a:pt x="5" y="43"/>
                    <a:pt x="5" y="43"/>
                  </a:cubicBezTo>
                  <a:cubicBezTo>
                    <a:pt x="5" y="43"/>
                    <a:pt x="6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lose/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4"/>
                    <a:pt x="8" y="44"/>
                  </a:cubicBezTo>
                  <a:close/>
                  <a:moveTo>
                    <a:pt x="10" y="4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9" y="42"/>
                  </a:moveTo>
                  <a:cubicBezTo>
                    <a:pt x="9" y="42"/>
                    <a:pt x="9" y="41"/>
                    <a:pt x="9" y="42"/>
                  </a:cubicBezTo>
                  <a:cubicBezTo>
                    <a:pt x="9" y="41"/>
                    <a:pt x="9" y="42"/>
                    <a:pt x="9" y="42"/>
                  </a:cubicBezTo>
                  <a:close/>
                  <a:moveTo>
                    <a:pt x="6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5" y="36"/>
                    <a:pt x="6" y="37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5"/>
                    <a:pt x="16" y="36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3" y="31"/>
                    <a:pt x="223" y="30"/>
                    <a:pt x="223" y="30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223" y="31"/>
                    <a:pt x="223" y="32"/>
                    <a:pt x="222" y="32"/>
                  </a:cubicBezTo>
                  <a:cubicBezTo>
                    <a:pt x="222" y="32"/>
                    <a:pt x="222" y="31"/>
                    <a:pt x="222" y="31"/>
                  </a:cubicBezTo>
                  <a:close/>
                  <a:moveTo>
                    <a:pt x="75" y="30"/>
                  </a:move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6" y="30"/>
                    <a:pt x="75" y="31"/>
                    <a:pt x="76" y="32"/>
                  </a:cubicBezTo>
                  <a:cubicBezTo>
                    <a:pt x="75" y="32"/>
                    <a:pt x="75" y="31"/>
                    <a:pt x="75" y="31"/>
                  </a:cubicBezTo>
                  <a:cubicBezTo>
                    <a:pt x="75" y="31"/>
                    <a:pt x="75" y="31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23" y="29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29"/>
                    <a:pt x="23" y="29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1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1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2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14" y="33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3"/>
                    <a:pt x="14" y="33"/>
                    <a:pt x="1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4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2" y="34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2" y="34"/>
                    <a:pt x="22" y="34"/>
                  </a:cubicBezTo>
                  <a:close/>
                  <a:moveTo>
                    <a:pt x="24" y="34"/>
                  </a:move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4"/>
                    <a:pt x="24" y="34"/>
                  </a:cubicBezTo>
                  <a:close/>
                  <a:moveTo>
                    <a:pt x="325" y="36"/>
                  </a:moveTo>
                  <a:cubicBezTo>
                    <a:pt x="325" y="37"/>
                    <a:pt x="324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4" y="36"/>
                    <a:pt x="324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36"/>
                    <a:pt x="325" y="36"/>
                    <a:pt x="325" y="36"/>
                  </a:cubicBezTo>
                  <a:close/>
                  <a:moveTo>
                    <a:pt x="322" y="35"/>
                  </a:moveTo>
                  <a:cubicBezTo>
                    <a:pt x="323" y="35"/>
                    <a:pt x="323" y="35"/>
                    <a:pt x="323" y="36"/>
                  </a:cubicBezTo>
                  <a:cubicBezTo>
                    <a:pt x="323" y="36"/>
                    <a:pt x="323" y="36"/>
                    <a:pt x="323" y="36"/>
                  </a:cubicBezTo>
                  <a:cubicBezTo>
                    <a:pt x="323" y="36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1" y="37"/>
                    <a:pt x="322" y="35"/>
                    <a:pt x="322" y="35"/>
                  </a:cubicBezTo>
                  <a:close/>
                  <a:moveTo>
                    <a:pt x="24" y="36"/>
                  </a:moveTo>
                  <a:cubicBezTo>
                    <a:pt x="25" y="37"/>
                    <a:pt x="25" y="36"/>
                    <a:pt x="26" y="36"/>
                  </a:cubicBezTo>
                  <a:cubicBezTo>
                    <a:pt x="26" y="37"/>
                    <a:pt x="24" y="37"/>
                    <a:pt x="24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lose/>
                  <a:moveTo>
                    <a:pt x="26" y="37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6" y="37"/>
                    <a:pt x="26" y="37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3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lose/>
                  <a:moveTo>
                    <a:pt x="28" y="54"/>
                  </a:moveTo>
                  <a:cubicBezTo>
                    <a:pt x="27" y="53"/>
                    <a:pt x="29" y="53"/>
                    <a:pt x="28" y="54"/>
                  </a:cubicBezTo>
                  <a:close/>
                  <a:moveTo>
                    <a:pt x="21" y="50"/>
                  </a:move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22" y="49"/>
                  </a:moveTo>
                  <a:cubicBezTo>
                    <a:pt x="22" y="49"/>
                    <a:pt x="22" y="49"/>
                    <a:pt x="21" y="49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2" y="48"/>
                    <a:pt x="22" y="49"/>
                    <a:pt x="22" y="49"/>
                  </a:cubicBezTo>
                  <a:close/>
                  <a:moveTo>
                    <a:pt x="21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1" y="48"/>
                    <a:pt x="21" y="48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9" y="47"/>
                    <a:pt x="20" y="46"/>
                    <a:pt x="19" y="46"/>
                  </a:cubicBezTo>
                  <a:cubicBezTo>
                    <a:pt x="19" y="46"/>
                    <a:pt x="19" y="46"/>
                    <a:pt x="20" y="46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5"/>
                  </a:cubicBezTo>
                  <a:cubicBezTo>
                    <a:pt x="21" y="45"/>
                    <a:pt x="21" y="46"/>
                    <a:pt x="21" y="46"/>
                  </a:cubicBezTo>
                  <a:close/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lose/>
                  <a:moveTo>
                    <a:pt x="21" y="42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1" y="42"/>
                    <a:pt x="21" y="42"/>
                    <a:pt x="21" y="42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3"/>
                    <a:pt x="27" y="42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5" y="41"/>
                  </a:cubicBezTo>
                  <a:cubicBezTo>
                    <a:pt x="25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110" y="53"/>
                  </a:move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lose/>
                  <a:moveTo>
                    <a:pt x="109" y="52"/>
                  </a:moveTo>
                  <a:cubicBezTo>
                    <a:pt x="109" y="52"/>
                    <a:pt x="110" y="53"/>
                    <a:pt x="110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lose/>
                  <a:moveTo>
                    <a:pt x="221" y="64"/>
                  </a:move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3"/>
                    <a:pt x="221" y="64"/>
                  </a:cubicBezTo>
                  <a:close/>
                  <a:moveTo>
                    <a:pt x="201" y="54"/>
                  </a:moveTo>
                  <a:cubicBezTo>
                    <a:pt x="200" y="55"/>
                    <a:pt x="198" y="56"/>
                    <a:pt x="196" y="57"/>
                  </a:cubicBezTo>
                  <a:cubicBezTo>
                    <a:pt x="196" y="56"/>
                    <a:pt x="195" y="56"/>
                    <a:pt x="195" y="55"/>
                  </a:cubicBezTo>
                  <a:cubicBezTo>
                    <a:pt x="196" y="54"/>
                    <a:pt x="197" y="54"/>
                    <a:pt x="198" y="53"/>
                  </a:cubicBezTo>
                  <a:cubicBezTo>
                    <a:pt x="199" y="53"/>
                    <a:pt x="200" y="53"/>
                    <a:pt x="201" y="54"/>
                  </a:cubicBezTo>
                  <a:close/>
                  <a:moveTo>
                    <a:pt x="381" y="53"/>
                  </a:moveTo>
                  <a:cubicBezTo>
                    <a:pt x="382" y="55"/>
                    <a:pt x="383" y="58"/>
                    <a:pt x="382" y="61"/>
                  </a:cubicBezTo>
                  <a:cubicBezTo>
                    <a:pt x="380" y="62"/>
                    <a:pt x="380" y="60"/>
                    <a:pt x="379" y="58"/>
                  </a:cubicBezTo>
                  <a:cubicBezTo>
                    <a:pt x="378" y="57"/>
                    <a:pt x="376" y="53"/>
                    <a:pt x="378" y="51"/>
                  </a:cubicBezTo>
                  <a:cubicBezTo>
                    <a:pt x="379" y="52"/>
                    <a:pt x="380" y="53"/>
                    <a:pt x="381" y="53"/>
                  </a:cubicBezTo>
                  <a:close/>
                  <a:moveTo>
                    <a:pt x="54" y="45"/>
                  </a:moveTo>
                  <a:cubicBezTo>
                    <a:pt x="54" y="45"/>
                    <a:pt x="55" y="45"/>
                    <a:pt x="55" y="46"/>
                  </a:cubicBezTo>
                  <a:cubicBezTo>
                    <a:pt x="54" y="46"/>
                    <a:pt x="54" y="46"/>
                    <a:pt x="54" y="45"/>
                  </a:cubicBezTo>
                  <a:close/>
                  <a:moveTo>
                    <a:pt x="68" y="50"/>
                  </a:moveTo>
                  <a:cubicBezTo>
                    <a:pt x="69" y="50"/>
                    <a:pt x="68" y="50"/>
                    <a:pt x="68" y="50"/>
                  </a:cubicBezTo>
                  <a:close/>
                  <a:moveTo>
                    <a:pt x="90" y="51"/>
                  </a:move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lose/>
                  <a:moveTo>
                    <a:pt x="78" y="52"/>
                  </a:moveTo>
                  <a:cubicBezTo>
                    <a:pt x="78" y="52"/>
                    <a:pt x="78" y="52"/>
                    <a:pt x="79" y="52"/>
                  </a:cubicBezTo>
                  <a:cubicBezTo>
                    <a:pt x="78" y="53"/>
                    <a:pt x="78" y="52"/>
                    <a:pt x="78" y="52"/>
                  </a:cubicBezTo>
                  <a:cubicBezTo>
                    <a:pt x="78" y="52"/>
                    <a:pt x="78" y="51"/>
                    <a:pt x="79" y="51"/>
                  </a:cubicBezTo>
                  <a:cubicBezTo>
                    <a:pt x="79" y="52"/>
                    <a:pt x="78" y="52"/>
                    <a:pt x="78" y="52"/>
                  </a:cubicBezTo>
                  <a:close/>
                  <a:moveTo>
                    <a:pt x="375" y="50"/>
                  </a:moveTo>
                  <a:cubicBezTo>
                    <a:pt x="374" y="50"/>
                    <a:pt x="375" y="49"/>
                    <a:pt x="375" y="49"/>
                  </a:cubicBezTo>
                  <a:cubicBezTo>
                    <a:pt x="375" y="50"/>
                    <a:pt x="375" y="50"/>
                    <a:pt x="375" y="50"/>
                  </a:cubicBezTo>
                  <a:close/>
                  <a:moveTo>
                    <a:pt x="376" y="49"/>
                  </a:move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0" y="51"/>
                    <a:pt x="90" y="51"/>
                  </a:cubicBezTo>
                  <a:cubicBezTo>
                    <a:pt x="90" y="51"/>
                    <a:pt x="90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2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9"/>
                    <a:pt x="93" y="49"/>
                    <a:pt x="93" y="50"/>
                  </a:cubicBezTo>
                  <a:close/>
                  <a:moveTo>
                    <a:pt x="104" y="47"/>
                  </a:moveTo>
                  <a:cubicBezTo>
                    <a:pt x="104" y="48"/>
                    <a:pt x="103" y="48"/>
                    <a:pt x="103" y="48"/>
                  </a:cubicBezTo>
                  <a:cubicBezTo>
                    <a:pt x="103" y="48"/>
                    <a:pt x="103" y="48"/>
                    <a:pt x="103" y="47"/>
                  </a:cubicBezTo>
                  <a:cubicBezTo>
                    <a:pt x="103" y="47"/>
                    <a:pt x="104" y="47"/>
                    <a:pt x="104" y="47"/>
                  </a:cubicBezTo>
                  <a:close/>
                  <a:moveTo>
                    <a:pt x="56" y="48"/>
                  </a:moveTo>
                  <a:cubicBezTo>
                    <a:pt x="57" y="48"/>
                    <a:pt x="56" y="48"/>
                    <a:pt x="57" y="48"/>
                  </a:cubicBezTo>
                  <a:cubicBezTo>
                    <a:pt x="57" y="48"/>
                    <a:pt x="58" y="49"/>
                    <a:pt x="58" y="49"/>
                  </a:cubicBezTo>
                  <a:cubicBezTo>
                    <a:pt x="57" y="49"/>
                    <a:pt x="56" y="49"/>
                    <a:pt x="56" y="49"/>
                  </a:cubicBezTo>
                  <a:cubicBezTo>
                    <a:pt x="56" y="49"/>
                    <a:pt x="56" y="48"/>
                    <a:pt x="56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8"/>
                    <a:pt x="55" y="47"/>
                  </a:cubicBezTo>
                  <a:cubicBezTo>
                    <a:pt x="55" y="47"/>
                    <a:pt x="55" y="46"/>
                    <a:pt x="55" y="46"/>
                  </a:cubicBezTo>
                  <a:cubicBezTo>
                    <a:pt x="56" y="46"/>
                    <a:pt x="56" y="47"/>
                    <a:pt x="56" y="48"/>
                  </a:cubicBezTo>
                  <a:close/>
                  <a:moveTo>
                    <a:pt x="432" y="56"/>
                  </a:moveTo>
                  <a:cubicBezTo>
                    <a:pt x="433" y="56"/>
                    <a:pt x="433" y="56"/>
                    <a:pt x="433" y="56"/>
                  </a:cubicBezTo>
                  <a:cubicBezTo>
                    <a:pt x="433" y="57"/>
                    <a:pt x="433" y="57"/>
                    <a:pt x="432" y="57"/>
                  </a:cubicBezTo>
                  <a:cubicBezTo>
                    <a:pt x="432" y="57"/>
                    <a:pt x="432" y="56"/>
                    <a:pt x="432" y="56"/>
                  </a:cubicBezTo>
                  <a:close/>
                  <a:moveTo>
                    <a:pt x="460" y="63"/>
                  </a:moveTo>
                  <a:cubicBezTo>
                    <a:pt x="460" y="63"/>
                    <a:pt x="460" y="64"/>
                    <a:pt x="460" y="65"/>
                  </a:cubicBezTo>
                  <a:cubicBezTo>
                    <a:pt x="459" y="64"/>
                    <a:pt x="459" y="63"/>
                    <a:pt x="458" y="62"/>
                  </a:cubicBezTo>
                  <a:cubicBezTo>
                    <a:pt x="458" y="62"/>
                    <a:pt x="459" y="61"/>
                    <a:pt x="459" y="61"/>
                  </a:cubicBezTo>
                  <a:cubicBezTo>
                    <a:pt x="460" y="61"/>
                    <a:pt x="460" y="60"/>
                    <a:pt x="461" y="60"/>
                  </a:cubicBezTo>
                  <a:cubicBezTo>
                    <a:pt x="461" y="61"/>
                    <a:pt x="461" y="62"/>
                    <a:pt x="460" y="63"/>
                  </a:cubicBezTo>
                  <a:close/>
                  <a:moveTo>
                    <a:pt x="739" y="72"/>
                  </a:moveTo>
                  <a:cubicBezTo>
                    <a:pt x="740" y="71"/>
                    <a:pt x="742" y="71"/>
                    <a:pt x="742" y="70"/>
                  </a:cubicBezTo>
                  <a:cubicBezTo>
                    <a:pt x="745" y="70"/>
                    <a:pt x="747" y="69"/>
                    <a:pt x="748" y="68"/>
                  </a:cubicBezTo>
                  <a:cubicBezTo>
                    <a:pt x="748" y="70"/>
                    <a:pt x="750" y="70"/>
                    <a:pt x="749" y="72"/>
                  </a:cubicBezTo>
                  <a:cubicBezTo>
                    <a:pt x="748" y="71"/>
                    <a:pt x="747" y="72"/>
                    <a:pt x="746" y="72"/>
                  </a:cubicBezTo>
                  <a:cubicBezTo>
                    <a:pt x="746" y="72"/>
                    <a:pt x="746" y="72"/>
                    <a:pt x="746" y="72"/>
                  </a:cubicBezTo>
                  <a:cubicBezTo>
                    <a:pt x="745" y="72"/>
                    <a:pt x="745" y="73"/>
                    <a:pt x="745" y="73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2"/>
                    <a:pt x="743" y="72"/>
                    <a:pt x="743" y="72"/>
                  </a:cubicBezTo>
                  <a:cubicBezTo>
                    <a:pt x="743" y="72"/>
                    <a:pt x="742" y="72"/>
                    <a:pt x="742" y="73"/>
                  </a:cubicBezTo>
                  <a:cubicBezTo>
                    <a:pt x="741" y="72"/>
                    <a:pt x="740" y="73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3"/>
                    <a:pt x="739" y="72"/>
                    <a:pt x="739" y="72"/>
                  </a:cubicBezTo>
                  <a:close/>
                  <a:moveTo>
                    <a:pt x="736" y="73"/>
                  </a:moveTo>
                  <a:cubicBezTo>
                    <a:pt x="736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3"/>
                  </a:cubicBezTo>
                  <a:cubicBezTo>
                    <a:pt x="735" y="73"/>
                    <a:pt x="735" y="73"/>
                    <a:pt x="73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694"/>
            <p:cNvSpPr>
              <a:spLocks/>
            </p:cNvSpPr>
            <p:nvPr/>
          </p:nvSpPr>
          <p:spPr bwMode="auto">
            <a:xfrm>
              <a:off x="1209675" y="41021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695"/>
            <p:cNvSpPr>
              <a:spLocks/>
            </p:cNvSpPr>
            <p:nvPr/>
          </p:nvSpPr>
          <p:spPr bwMode="auto">
            <a:xfrm>
              <a:off x="1220788" y="4102100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2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696"/>
            <p:cNvSpPr>
              <a:spLocks/>
            </p:cNvSpPr>
            <p:nvPr/>
          </p:nvSpPr>
          <p:spPr bwMode="auto">
            <a:xfrm>
              <a:off x="1228725" y="40973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697"/>
            <p:cNvSpPr>
              <a:spLocks/>
            </p:cNvSpPr>
            <p:nvPr/>
          </p:nvSpPr>
          <p:spPr bwMode="auto">
            <a:xfrm>
              <a:off x="1201738" y="4129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698"/>
            <p:cNvSpPr>
              <a:spLocks/>
            </p:cNvSpPr>
            <p:nvPr/>
          </p:nvSpPr>
          <p:spPr bwMode="auto">
            <a:xfrm>
              <a:off x="2406650" y="4078288"/>
              <a:ext cx="0" cy="4762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699"/>
            <p:cNvSpPr>
              <a:spLocks/>
            </p:cNvSpPr>
            <p:nvPr/>
          </p:nvSpPr>
          <p:spPr bwMode="auto">
            <a:xfrm>
              <a:off x="1566863" y="4237038"/>
              <a:ext cx="7938" cy="6350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00"/>
            <p:cNvSpPr>
              <a:spLocks/>
            </p:cNvSpPr>
            <p:nvPr/>
          </p:nvSpPr>
          <p:spPr bwMode="auto">
            <a:xfrm>
              <a:off x="1303338" y="4094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01"/>
            <p:cNvSpPr>
              <a:spLocks/>
            </p:cNvSpPr>
            <p:nvPr/>
          </p:nvSpPr>
          <p:spPr bwMode="auto">
            <a:xfrm>
              <a:off x="1209675" y="4083050"/>
              <a:ext cx="19050" cy="14287"/>
            </a:xfrm>
            <a:custGeom>
              <a:avLst/>
              <a:gdLst>
                <a:gd name="T0" fmla="*/ 2 w 5"/>
                <a:gd name="T1" fmla="*/ 2 h 4"/>
                <a:gd name="T2" fmla="*/ 2 w 5"/>
                <a:gd name="T3" fmla="*/ 2 h 4"/>
                <a:gd name="T4" fmla="*/ 2 w 5"/>
                <a:gd name="T5" fmla="*/ 2 h 4"/>
                <a:gd name="T6" fmla="*/ 1 w 5"/>
                <a:gd name="T7" fmla="*/ 2 h 4"/>
                <a:gd name="T8" fmla="*/ 1 w 5"/>
                <a:gd name="T9" fmla="*/ 4 h 4"/>
                <a:gd name="T10" fmla="*/ 1 w 5"/>
                <a:gd name="T11" fmla="*/ 3 h 4"/>
                <a:gd name="T12" fmla="*/ 2 w 5"/>
                <a:gd name="T13" fmla="*/ 3 h 4"/>
                <a:gd name="T14" fmla="*/ 2 w 5"/>
                <a:gd name="T15" fmla="*/ 2 h 4"/>
                <a:gd name="T16" fmla="*/ 3 w 5"/>
                <a:gd name="T17" fmla="*/ 2 h 4"/>
                <a:gd name="T18" fmla="*/ 3 w 5"/>
                <a:gd name="T19" fmla="*/ 2 h 4"/>
                <a:gd name="T20" fmla="*/ 3 w 5"/>
                <a:gd name="T21" fmla="*/ 3 h 4"/>
                <a:gd name="T22" fmla="*/ 3 w 5"/>
                <a:gd name="T23" fmla="*/ 2 h 4"/>
                <a:gd name="T24" fmla="*/ 3 w 5"/>
                <a:gd name="T25" fmla="*/ 2 h 4"/>
                <a:gd name="T26" fmla="*/ 4 w 5"/>
                <a:gd name="T27" fmla="*/ 3 h 4"/>
                <a:gd name="T28" fmla="*/ 4 w 5"/>
                <a:gd name="T29" fmla="*/ 3 h 4"/>
                <a:gd name="T30" fmla="*/ 5 w 5"/>
                <a:gd name="T31" fmla="*/ 3 h 4"/>
                <a:gd name="T32" fmla="*/ 4 w 5"/>
                <a:gd name="T33" fmla="*/ 3 h 4"/>
                <a:gd name="T34" fmla="*/ 4 w 5"/>
                <a:gd name="T35" fmla="*/ 2 h 4"/>
                <a:gd name="T36" fmla="*/ 5 w 5"/>
                <a:gd name="T37" fmla="*/ 2 h 4"/>
                <a:gd name="T38" fmla="*/ 4 w 5"/>
                <a:gd name="T39" fmla="*/ 2 h 4"/>
                <a:gd name="T40" fmla="*/ 4 w 5"/>
                <a:gd name="T41" fmla="*/ 2 h 4"/>
                <a:gd name="T42" fmla="*/ 4 w 5"/>
                <a:gd name="T43" fmla="*/ 1 h 4"/>
                <a:gd name="T44" fmla="*/ 4 w 5"/>
                <a:gd name="T45" fmla="*/ 1 h 4"/>
                <a:gd name="T46" fmla="*/ 4 w 5"/>
                <a:gd name="T47" fmla="*/ 2 h 4"/>
                <a:gd name="T48" fmla="*/ 3 w 5"/>
                <a:gd name="T49" fmla="*/ 2 h 4"/>
                <a:gd name="T50" fmla="*/ 3 w 5"/>
                <a:gd name="T51" fmla="*/ 2 h 4"/>
                <a:gd name="T52" fmla="*/ 2 w 5"/>
                <a:gd name="T53" fmla="*/ 2 h 4"/>
                <a:gd name="T54" fmla="*/ 3 w 5"/>
                <a:gd name="T55" fmla="*/ 1 h 4"/>
                <a:gd name="T56" fmla="*/ 4 w 5"/>
                <a:gd name="T57" fmla="*/ 1 h 4"/>
                <a:gd name="T58" fmla="*/ 3 w 5"/>
                <a:gd name="T59" fmla="*/ 1 h 4"/>
                <a:gd name="T60" fmla="*/ 2 w 5"/>
                <a:gd name="T61" fmla="*/ 1 h 4"/>
                <a:gd name="T62" fmla="*/ 2 w 5"/>
                <a:gd name="T63" fmla="*/ 1 h 4"/>
                <a:gd name="T64" fmla="*/ 2 w 5"/>
                <a:gd name="T6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02"/>
            <p:cNvSpPr>
              <a:spLocks/>
            </p:cNvSpPr>
            <p:nvPr/>
          </p:nvSpPr>
          <p:spPr bwMode="auto">
            <a:xfrm>
              <a:off x="1201738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03"/>
            <p:cNvSpPr>
              <a:spLocks/>
            </p:cNvSpPr>
            <p:nvPr/>
          </p:nvSpPr>
          <p:spPr bwMode="auto">
            <a:xfrm>
              <a:off x="1157288" y="41671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04"/>
            <p:cNvSpPr>
              <a:spLocks/>
            </p:cNvSpPr>
            <p:nvPr/>
          </p:nvSpPr>
          <p:spPr bwMode="auto">
            <a:xfrm>
              <a:off x="1157288" y="417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05"/>
            <p:cNvSpPr>
              <a:spLocks/>
            </p:cNvSpPr>
            <p:nvPr/>
          </p:nvSpPr>
          <p:spPr bwMode="auto">
            <a:xfrm>
              <a:off x="1130300" y="4121150"/>
              <a:ext cx="7938" cy="0"/>
            </a:xfrm>
            <a:custGeom>
              <a:avLst/>
              <a:gdLst>
                <a:gd name="T0" fmla="*/ 1 w 2"/>
                <a:gd name="T1" fmla="*/ 1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06"/>
            <p:cNvSpPr>
              <a:spLocks/>
            </p:cNvSpPr>
            <p:nvPr/>
          </p:nvSpPr>
          <p:spPr bwMode="auto">
            <a:xfrm>
              <a:off x="1122363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07"/>
            <p:cNvSpPr>
              <a:spLocks/>
            </p:cNvSpPr>
            <p:nvPr/>
          </p:nvSpPr>
          <p:spPr bwMode="auto">
            <a:xfrm>
              <a:off x="1122363" y="4124325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08"/>
            <p:cNvSpPr>
              <a:spLocks/>
            </p:cNvSpPr>
            <p:nvPr/>
          </p:nvSpPr>
          <p:spPr bwMode="auto">
            <a:xfrm>
              <a:off x="1119188" y="41830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09"/>
            <p:cNvSpPr>
              <a:spLocks/>
            </p:cNvSpPr>
            <p:nvPr/>
          </p:nvSpPr>
          <p:spPr bwMode="auto">
            <a:xfrm>
              <a:off x="1116013" y="4159250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10"/>
            <p:cNvSpPr>
              <a:spLocks/>
            </p:cNvSpPr>
            <p:nvPr/>
          </p:nvSpPr>
          <p:spPr bwMode="auto">
            <a:xfrm>
              <a:off x="1108075" y="41830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11"/>
            <p:cNvSpPr>
              <a:spLocks/>
            </p:cNvSpPr>
            <p:nvPr/>
          </p:nvSpPr>
          <p:spPr bwMode="auto">
            <a:xfrm>
              <a:off x="2349500" y="4040188"/>
              <a:ext cx="4763" cy="7937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12"/>
            <p:cNvSpPr>
              <a:spLocks/>
            </p:cNvSpPr>
            <p:nvPr/>
          </p:nvSpPr>
          <p:spPr bwMode="auto">
            <a:xfrm>
              <a:off x="2101850" y="4071938"/>
              <a:ext cx="6350" cy="19050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2 w 2"/>
                <a:gd name="T5" fmla="*/ 5 h 5"/>
                <a:gd name="T6" fmla="*/ 0 w 2"/>
                <a:gd name="T7" fmla="*/ 0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2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0"/>
                    <a:pt x="0" y="0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13"/>
            <p:cNvSpPr>
              <a:spLocks/>
            </p:cNvSpPr>
            <p:nvPr/>
          </p:nvSpPr>
          <p:spPr bwMode="auto">
            <a:xfrm>
              <a:off x="1243013" y="41941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14"/>
            <p:cNvSpPr>
              <a:spLocks/>
            </p:cNvSpPr>
            <p:nvPr/>
          </p:nvSpPr>
          <p:spPr bwMode="auto">
            <a:xfrm>
              <a:off x="1179513" y="419417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15"/>
            <p:cNvSpPr>
              <a:spLocks/>
            </p:cNvSpPr>
            <p:nvPr/>
          </p:nvSpPr>
          <p:spPr bwMode="auto">
            <a:xfrm>
              <a:off x="1168400" y="4110038"/>
              <a:ext cx="3175" cy="793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16"/>
            <p:cNvSpPr>
              <a:spLocks/>
            </p:cNvSpPr>
            <p:nvPr/>
          </p:nvSpPr>
          <p:spPr bwMode="auto">
            <a:xfrm>
              <a:off x="1163638" y="41211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17"/>
            <p:cNvSpPr>
              <a:spLocks/>
            </p:cNvSpPr>
            <p:nvPr/>
          </p:nvSpPr>
          <p:spPr bwMode="auto">
            <a:xfrm>
              <a:off x="1149350" y="417512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18"/>
            <p:cNvSpPr>
              <a:spLocks/>
            </p:cNvSpPr>
            <p:nvPr/>
          </p:nvSpPr>
          <p:spPr bwMode="auto">
            <a:xfrm>
              <a:off x="1149350" y="41211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19"/>
            <p:cNvSpPr>
              <a:spLocks/>
            </p:cNvSpPr>
            <p:nvPr/>
          </p:nvSpPr>
          <p:spPr bwMode="auto">
            <a:xfrm>
              <a:off x="1130300" y="4105275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0 w 1"/>
                <a:gd name="T25" fmla="*/ 0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20"/>
            <p:cNvSpPr>
              <a:spLocks/>
            </p:cNvSpPr>
            <p:nvPr/>
          </p:nvSpPr>
          <p:spPr bwMode="auto">
            <a:xfrm>
              <a:off x="1122363" y="4113213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21"/>
            <p:cNvSpPr>
              <a:spLocks/>
            </p:cNvSpPr>
            <p:nvPr/>
          </p:nvSpPr>
          <p:spPr bwMode="auto">
            <a:xfrm>
              <a:off x="1116013" y="4143375"/>
              <a:ext cx="3175" cy="12700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1 h 3"/>
                <a:gd name="T20" fmla="*/ 1 w 1"/>
                <a:gd name="T21" fmla="*/ 1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1 w 1"/>
                <a:gd name="T31" fmla="*/ 1 h 3"/>
                <a:gd name="T32" fmla="*/ 1 w 1"/>
                <a:gd name="T33" fmla="*/ 1 h 3"/>
                <a:gd name="T34" fmla="*/ 1 w 1"/>
                <a:gd name="T35" fmla="*/ 3 h 3"/>
                <a:gd name="T36" fmla="*/ 1 w 1"/>
                <a:gd name="T3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22"/>
            <p:cNvSpPr>
              <a:spLocks/>
            </p:cNvSpPr>
            <p:nvPr/>
          </p:nvSpPr>
          <p:spPr bwMode="auto">
            <a:xfrm>
              <a:off x="1111250" y="4132263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23"/>
            <p:cNvSpPr>
              <a:spLocks/>
            </p:cNvSpPr>
            <p:nvPr/>
          </p:nvSpPr>
          <p:spPr bwMode="auto">
            <a:xfrm>
              <a:off x="1108075" y="41640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1 h 1"/>
                <a:gd name="T9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24"/>
            <p:cNvSpPr>
              <a:spLocks/>
            </p:cNvSpPr>
            <p:nvPr/>
          </p:nvSpPr>
          <p:spPr bwMode="auto">
            <a:xfrm>
              <a:off x="1119188" y="4159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25"/>
            <p:cNvSpPr>
              <a:spLocks/>
            </p:cNvSpPr>
            <p:nvPr/>
          </p:nvSpPr>
          <p:spPr bwMode="auto">
            <a:xfrm>
              <a:off x="1462088" y="409733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26"/>
            <p:cNvSpPr>
              <a:spLocks/>
            </p:cNvSpPr>
            <p:nvPr/>
          </p:nvSpPr>
          <p:spPr bwMode="auto">
            <a:xfrm>
              <a:off x="1160463" y="4121150"/>
              <a:ext cx="3175" cy="7937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1 h 2"/>
                <a:gd name="T20" fmla="*/ 0 w 1"/>
                <a:gd name="T21" fmla="*/ 1 h 2"/>
                <a:gd name="T22" fmla="*/ 0 w 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27"/>
            <p:cNvSpPr>
              <a:spLocks/>
            </p:cNvSpPr>
            <p:nvPr/>
          </p:nvSpPr>
          <p:spPr bwMode="auto">
            <a:xfrm>
              <a:off x="2093913" y="4075113"/>
              <a:ext cx="3175" cy="7937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28"/>
            <p:cNvSpPr>
              <a:spLocks/>
            </p:cNvSpPr>
            <p:nvPr/>
          </p:nvSpPr>
          <p:spPr bwMode="auto">
            <a:xfrm>
              <a:off x="2093913" y="4067175"/>
              <a:ext cx="0" cy="476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29"/>
            <p:cNvSpPr>
              <a:spLocks/>
            </p:cNvSpPr>
            <p:nvPr/>
          </p:nvSpPr>
          <p:spPr bwMode="auto">
            <a:xfrm>
              <a:off x="1465263" y="40941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30"/>
            <p:cNvSpPr>
              <a:spLocks/>
            </p:cNvSpPr>
            <p:nvPr/>
          </p:nvSpPr>
          <p:spPr bwMode="auto">
            <a:xfrm>
              <a:off x="1254125" y="41703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31"/>
            <p:cNvSpPr>
              <a:spLocks/>
            </p:cNvSpPr>
            <p:nvPr/>
          </p:nvSpPr>
          <p:spPr bwMode="auto">
            <a:xfrm>
              <a:off x="1228725" y="40909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32"/>
            <p:cNvSpPr>
              <a:spLocks/>
            </p:cNvSpPr>
            <p:nvPr/>
          </p:nvSpPr>
          <p:spPr bwMode="auto">
            <a:xfrm>
              <a:off x="1228725" y="40830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33"/>
            <p:cNvSpPr>
              <a:spLocks/>
            </p:cNvSpPr>
            <p:nvPr/>
          </p:nvSpPr>
          <p:spPr bwMode="auto">
            <a:xfrm>
              <a:off x="1217613" y="41021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9" name="组合 768"/>
          <p:cNvGrpSpPr/>
          <p:nvPr/>
        </p:nvGrpSpPr>
        <p:grpSpPr>
          <a:xfrm>
            <a:off x="4731816" y="4092842"/>
            <a:ext cx="2621547" cy="233532"/>
            <a:chOff x="1104900" y="3871913"/>
            <a:chExt cx="2935288" cy="490537"/>
          </a:xfrm>
          <a:solidFill>
            <a:srgbClr val="FE2D4D"/>
          </a:solidFill>
        </p:grpSpPr>
        <p:sp>
          <p:nvSpPr>
            <p:cNvPr id="770" name="Freeform 639"/>
            <p:cNvSpPr>
              <a:spLocks/>
            </p:cNvSpPr>
            <p:nvPr/>
          </p:nvSpPr>
          <p:spPr bwMode="auto">
            <a:xfrm>
              <a:off x="3911600" y="4294188"/>
              <a:ext cx="11113" cy="7937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640"/>
            <p:cNvSpPr>
              <a:spLocks/>
            </p:cNvSpPr>
            <p:nvPr/>
          </p:nvSpPr>
          <p:spPr bwMode="auto">
            <a:xfrm>
              <a:off x="3406775" y="38719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641"/>
            <p:cNvSpPr>
              <a:spLocks/>
            </p:cNvSpPr>
            <p:nvPr/>
          </p:nvSpPr>
          <p:spPr bwMode="auto">
            <a:xfrm>
              <a:off x="2593975" y="421322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642"/>
            <p:cNvSpPr>
              <a:spLocks/>
            </p:cNvSpPr>
            <p:nvPr/>
          </p:nvSpPr>
          <p:spPr bwMode="auto">
            <a:xfrm>
              <a:off x="2439988" y="40592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643"/>
            <p:cNvSpPr>
              <a:spLocks/>
            </p:cNvSpPr>
            <p:nvPr/>
          </p:nvSpPr>
          <p:spPr bwMode="auto">
            <a:xfrm>
              <a:off x="2439988" y="42513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644"/>
            <p:cNvSpPr>
              <a:spLocks/>
            </p:cNvSpPr>
            <p:nvPr/>
          </p:nvSpPr>
          <p:spPr bwMode="auto">
            <a:xfrm>
              <a:off x="2401888" y="40830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645"/>
            <p:cNvSpPr>
              <a:spLocks/>
            </p:cNvSpPr>
            <p:nvPr/>
          </p:nvSpPr>
          <p:spPr bwMode="auto">
            <a:xfrm>
              <a:off x="2354263" y="40481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646"/>
            <p:cNvSpPr>
              <a:spLocks/>
            </p:cNvSpPr>
            <p:nvPr/>
          </p:nvSpPr>
          <p:spPr bwMode="auto">
            <a:xfrm>
              <a:off x="2138363" y="42211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647"/>
            <p:cNvSpPr>
              <a:spLocks/>
            </p:cNvSpPr>
            <p:nvPr/>
          </p:nvSpPr>
          <p:spPr bwMode="auto">
            <a:xfrm>
              <a:off x="1973263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648"/>
            <p:cNvSpPr>
              <a:spLocks/>
            </p:cNvSpPr>
            <p:nvPr/>
          </p:nvSpPr>
          <p:spPr bwMode="auto">
            <a:xfrm>
              <a:off x="1887538" y="4059238"/>
              <a:ext cx="3175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649"/>
            <p:cNvSpPr>
              <a:spLocks/>
            </p:cNvSpPr>
            <p:nvPr/>
          </p:nvSpPr>
          <p:spPr bwMode="auto">
            <a:xfrm>
              <a:off x="1619250" y="4032250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650"/>
            <p:cNvSpPr>
              <a:spLocks/>
            </p:cNvSpPr>
            <p:nvPr/>
          </p:nvSpPr>
          <p:spPr bwMode="auto">
            <a:xfrm>
              <a:off x="1393825" y="40830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Oval 651"/>
            <p:cNvSpPr>
              <a:spLocks noChangeArrowheads="1"/>
            </p:cNvSpPr>
            <p:nvPr/>
          </p:nvSpPr>
          <p:spPr bwMode="auto">
            <a:xfrm>
              <a:off x="1360488" y="4083050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652"/>
            <p:cNvSpPr>
              <a:spLocks/>
            </p:cNvSpPr>
            <p:nvPr/>
          </p:nvSpPr>
          <p:spPr bwMode="auto">
            <a:xfrm>
              <a:off x="1352550" y="40830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653"/>
            <p:cNvSpPr>
              <a:spLocks/>
            </p:cNvSpPr>
            <p:nvPr/>
          </p:nvSpPr>
          <p:spPr bwMode="auto">
            <a:xfrm>
              <a:off x="1336675" y="407193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654"/>
            <p:cNvSpPr>
              <a:spLocks/>
            </p:cNvSpPr>
            <p:nvPr/>
          </p:nvSpPr>
          <p:spPr bwMode="auto">
            <a:xfrm>
              <a:off x="1265238" y="407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655"/>
            <p:cNvSpPr>
              <a:spLocks/>
            </p:cNvSpPr>
            <p:nvPr/>
          </p:nvSpPr>
          <p:spPr bwMode="auto">
            <a:xfrm>
              <a:off x="1228725" y="4097338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Oval 656"/>
            <p:cNvSpPr>
              <a:spLocks noChangeArrowheads="1"/>
            </p:cNvSpPr>
            <p:nvPr/>
          </p:nvSpPr>
          <p:spPr bwMode="auto">
            <a:xfrm>
              <a:off x="1228725" y="4097338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657"/>
            <p:cNvSpPr>
              <a:spLocks/>
            </p:cNvSpPr>
            <p:nvPr/>
          </p:nvSpPr>
          <p:spPr bwMode="auto">
            <a:xfrm>
              <a:off x="1223963" y="410210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658"/>
            <p:cNvSpPr>
              <a:spLocks/>
            </p:cNvSpPr>
            <p:nvPr/>
          </p:nvSpPr>
          <p:spPr bwMode="auto">
            <a:xfrm>
              <a:off x="1220788" y="40941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659"/>
            <p:cNvSpPr>
              <a:spLocks/>
            </p:cNvSpPr>
            <p:nvPr/>
          </p:nvSpPr>
          <p:spPr bwMode="auto">
            <a:xfrm>
              <a:off x="1220788" y="409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660"/>
            <p:cNvSpPr>
              <a:spLocks/>
            </p:cNvSpPr>
            <p:nvPr/>
          </p:nvSpPr>
          <p:spPr bwMode="auto">
            <a:xfrm>
              <a:off x="1217613" y="411321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661"/>
            <p:cNvSpPr>
              <a:spLocks/>
            </p:cNvSpPr>
            <p:nvPr/>
          </p:nvSpPr>
          <p:spPr bwMode="auto">
            <a:xfrm>
              <a:off x="1212850" y="409733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662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Oval 663"/>
            <p:cNvSpPr>
              <a:spLocks noChangeArrowheads="1"/>
            </p:cNvSpPr>
            <p:nvPr/>
          </p:nvSpPr>
          <p:spPr bwMode="auto">
            <a:xfrm>
              <a:off x="1206500" y="4132263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664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665"/>
            <p:cNvSpPr>
              <a:spLocks/>
            </p:cNvSpPr>
            <p:nvPr/>
          </p:nvSpPr>
          <p:spPr bwMode="auto">
            <a:xfrm>
              <a:off x="1193800" y="40909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666"/>
            <p:cNvSpPr>
              <a:spLocks/>
            </p:cNvSpPr>
            <p:nvPr/>
          </p:nvSpPr>
          <p:spPr bwMode="auto">
            <a:xfrm>
              <a:off x="1179513" y="4175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667"/>
            <p:cNvSpPr>
              <a:spLocks/>
            </p:cNvSpPr>
            <p:nvPr/>
          </p:nvSpPr>
          <p:spPr bwMode="auto">
            <a:xfrm>
              <a:off x="1176338" y="411003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668"/>
            <p:cNvSpPr>
              <a:spLocks/>
            </p:cNvSpPr>
            <p:nvPr/>
          </p:nvSpPr>
          <p:spPr bwMode="auto">
            <a:xfrm>
              <a:off x="1176338" y="419100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669"/>
            <p:cNvSpPr>
              <a:spLocks/>
            </p:cNvSpPr>
            <p:nvPr/>
          </p:nvSpPr>
          <p:spPr bwMode="auto">
            <a:xfrm>
              <a:off x="1157288" y="4164013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670"/>
            <p:cNvSpPr>
              <a:spLocks/>
            </p:cNvSpPr>
            <p:nvPr/>
          </p:nvSpPr>
          <p:spPr bwMode="auto">
            <a:xfrm>
              <a:off x="1157288" y="41640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671"/>
            <p:cNvSpPr>
              <a:spLocks/>
            </p:cNvSpPr>
            <p:nvPr/>
          </p:nvSpPr>
          <p:spPr bwMode="auto">
            <a:xfrm>
              <a:off x="1152525" y="41290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672"/>
            <p:cNvSpPr>
              <a:spLocks/>
            </p:cNvSpPr>
            <p:nvPr/>
          </p:nvSpPr>
          <p:spPr bwMode="auto">
            <a:xfrm>
              <a:off x="1152525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673"/>
            <p:cNvSpPr>
              <a:spLocks/>
            </p:cNvSpPr>
            <p:nvPr/>
          </p:nvSpPr>
          <p:spPr bwMode="auto">
            <a:xfrm>
              <a:off x="1146175" y="4178300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674"/>
            <p:cNvSpPr>
              <a:spLocks/>
            </p:cNvSpPr>
            <p:nvPr/>
          </p:nvSpPr>
          <p:spPr bwMode="auto">
            <a:xfrm>
              <a:off x="1141413" y="4137025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675"/>
            <p:cNvSpPr>
              <a:spLocks/>
            </p:cNvSpPr>
            <p:nvPr/>
          </p:nvSpPr>
          <p:spPr bwMode="auto">
            <a:xfrm>
              <a:off x="1133475" y="4094163"/>
              <a:ext cx="0" cy="11112"/>
            </a:xfrm>
            <a:custGeom>
              <a:avLst/>
              <a:gdLst>
                <a:gd name="T0" fmla="*/ 2 h 3"/>
                <a:gd name="T1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0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676"/>
            <p:cNvSpPr>
              <a:spLocks/>
            </p:cNvSpPr>
            <p:nvPr/>
          </p:nvSpPr>
          <p:spPr bwMode="auto">
            <a:xfrm>
              <a:off x="1133475" y="41132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677"/>
            <p:cNvSpPr>
              <a:spLocks/>
            </p:cNvSpPr>
            <p:nvPr/>
          </p:nvSpPr>
          <p:spPr bwMode="auto">
            <a:xfrm>
              <a:off x="1133475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678"/>
            <p:cNvSpPr>
              <a:spLocks/>
            </p:cNvSpPr>
            <p:nvPr/>
          </p:nvSpPr>
          <p:spPr bwMode="auto">
            <a:xfrm>
              <a:off x="1130300" y="40973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679"/>
            <p:cNvSpPr>
              <a:spLocks/>
            </p:cNvSpPr>
            <p:nvPr/>
          </p:nvSpPr>
          <p:spPr bwMode="auto">
            <a:xfrm>
              <a:off x="1130300" y="4067175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680"/>
            <p:cNvSpPr>
              <a:spLocks/>
            </p:cNvSpPr>
            <p:nvPr/>
          </p:nvSpPr>
          <p:spPr bwMode="auto">
            <a:xfrm>
              <a:off x="1130300" y="41179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681"/>
            <p:cNvSpPr>
              <a:spLocks/>
            </p:cNvSpPr>
            <p:nvPr/>
          </p:nvSpPr>
          <p:spPr bwMode="auto">
            <a:xfrm>
              <a:off x="1130300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682"/>
            <p:cNvSpPr>
              <a:spLocks/>
            </p:cNvSpPr>
            <p:nvPr/>
          </p:nvSpPr>
          <p:spPr bwMode="auto">
            <a:xfrm>
              <a:off x="1130300" y="4067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683"/>
            <p:cNvSpPr>
              <a:spLocks/>
            </p:cNvSpPr>
            <p:nvPr/>
          </p:nvSpPr>
          <p:spPr bwMode="auto">
            <a:xfrm>
              <a:off x="1127125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684"/>
            <p:cNvSpPr>
              <a:spLocks/>
            </p:cNvSpPr>
            <p:nvPr/>
          </p:nvSpPr>
          <p:spPr bwMode="auto">
            <a:xfrm>
              <a:off x="1122363" y="4124325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685"/>
            <p:cNvSpPr>
              <a:spLocks/>
            </p:cNvSpPr>
            <p:nvPr/>
          </p:nvSpPr>
          <p:spPr bwMode="auto">
            <a:xfrm>
              <a:off x="1122363" y="41021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686"/>
            <p:cNvSpPr>
              <a:spLocks/>
            </p:cNvSpPr>
            <p:nvPr/>
          </p:nvSpPr>
          <p:spPr bwMode="auto">
            <a:xfrm>
              <a:off x="1122363" y="4129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687"/>
            <p:cNvSpPr>
              <a:spLocks/>
            </p:cNvSpPr>
            <p:nvPr/>
          </p:nvSpPr>
          <p:spPr bwMode="auto">
            <a:xfrm>
              <a:off x="1122363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688"/>
            <p:cNvSpPr>
              <a:spLocks/>
            </p:cNvSpPr>
            <p:nvPr/>
          </p:nvSpPr>
          <p:spPr bwMode="auto">
            <a:xfrm>
              <a:off x="1111250" y="4140200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689"/>
            <p:cNvSpPr>
              <a:spLocks/>
            </p:cNvSpPr>
            <p:nvPr/>
          </p:nvSpPr>
          <p:spPr bwMode="auto">
            <a:xfrm>
              <a:off x="1111250" y="41830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690"/>
            <p:cNvSpPr>
              <a:spLocks/>
            </p:cNvSpPr>
            <p:nvPr/>
          </p:nvSpPr>
          <p:spPr bwMode="auto">
            <a:xfrm>
              <a:off x="1108075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691"/>
            <p:cNvSpPr>
              <a:spLocks/>
            </p:cNvSpPr>
            <p:nvPr/>
          </p:nvSpPr>
          <p:spPr bwMode="auto">
            <a:xfrm>
              <a:off x="1104900" y="417036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692"/>
            <p:cNvSpPr>
              <a:spLocks/>
            </p:cNvSpPr>
            <p:nvPr/>
          </p:nvSpPr>
          <p:spPr bwMode="auto">
            <a:xfrm>
              <a:off x="1104900" y="41783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693"/>
            <p:cNvSpPr>
              <a:spLocks noEditPoints="1"/>
            </p:cNvSpPr>
            <p:nvPr/>
          </p:nvSpPr>
          <p:spPr bwMode="auto">
            <a:xfrm>
              <a:off x="1108075" y="4010025"/>
              <a:ext cx="2932113" cy="352425"/>
            </a:xfrm>
            <a:custGeom>
              <a:avLst/>
              <a:gdLst>
                <a:gd name="T0" fmla="*/ 700 w 779"/>
                <a:gd name="T1" fmla="*/ 83 h 92"/>
                <a:gd name="T2" fmla="*/ 773 w 779"/>
                <a:gd name="T3" fmla="*/ 29 h 92"/>
                <a:gd name="T4" fmla="*/ 660 w 779"/>
                <a:gd name="T5" fmla="*/ 28 h 92"/>
                <a:gd name="T6" fmla="*/ 557 w 779"/>
                <a:gd name="T7" fmla="*/ 23 h 92"/>
                <a:gd name="T8" fmla="*/ 484 w 779"/>
                <a:gd name="T9" fmla="*/ 20 h 92"/>
                <a:gd name="T10" fmla="*/ 402 w 779"/>
                <a:gd name="T11" fmla="*/ 5 h 92"/>
                <a:gd name="T12" fmla="*/ 348 w 779"/>
                <a:gd name="T13" fmla="*/ 19 h 92"/>
                <a:gd name="T14" fmla="*/ 340 w 779"/>
                <a:gd name="T15" fmla="*/ 23 h 92"/>
                <a:gd name="T16" fmla="*/ 299 w 779"/>
                <a:gd name="T17" fmla="*/ 27 h 92"/>
                <a:gd name="T18" fmla="*/ 235 w 779"/>
                <a:gd name="T19" fmla="*/ 13 h 92"/>
                <a:gd name="T20" fmla="*/ 221 w 779"/>
                <a:gd name="T21" fmla="*/ 24 h 92"/>
                <a:gd name="T22" fmla="*/ 210 w 779"/>
                <a:gd name="T23" fmla="*/ 25 h 92"/>
                <a:gd name="T24" fmla="*/ 170 w 779"/>
                <a:gd name="T25" fmla="*/ 9 h 92"/>
                <a:gd name="T26" fmla="*/ 132 w 779"/>
                <a:gd name="T27" fmla="*/ 25 h 92"/>
                <a:gd name="T28" fmla="*/ 105 w 779"/>
                <a:gd name="T29" fmla="*/ 24 h 92"/>
                <a:gd name="T30" fmla="*/ 94 w 779"/>
                <a:gd name="T31" fmla="*/ 24 h 92"/>
                <a:gd name="T32" fmla="*/ 82 w 779"/>
                <a:gd name="T33" fmla="*/ 21 h 92"/>
                <a:gd name="T34" fmla="*/ 75 w 779"/>
                <a:gd name="T35" fmla="*/ 20 h 92"/>
                <a:gd name="T36" fmla="*/ 68 w 779"/>
                <a:gd name="T37" fmla="*/ 19 h 92"/>
                <a:gd name="T38" fmla="*/ 65 w 779"/>
                <a:gd name="T39" fmla="*/ 18 h 92"/>
                <a:gd name="T40" fmla="*/ 60 w 779"/>
                <a:gd name="T41" fmla="*/ 18 h 92"/>
                <a:gd name="T42" fmla="*/ 45 w 779"/>
                <a:gd name="T43" fmla="*/ 22 h 92"/>
                <a:gd name="T44" fmla="*/ 34 w 779"/>
                <a:gd name="T45" fmla="*/ 23 h 92"/>
                <a:gd name="T46" fmla="*/ 28 w 779"/>
                <a:gd name="T47" fmla="*/ 25 h 92"/>
                <a:gd name="T48" fmla="*/ 18 w 779"/>
                <a:gd name="T49" fmla="*/ 28 h 92"/>
                <a:gd name="T50" fmla="*/ 13 w 779"/>
                <a:gd name="T51" fmla="*/ 34 h 92"/>
                <a:gd name="T52" fmla="*/ 9 w 779"/>
                <a:gd name="T53" fmla="*/ 36 h 92"/>
                <a:gd name="T54" fmla="*/ 6 w 779"/>
                <a:gd name="T55" fmla="*/ 31 h 92"/>
                <a:gd name="T56" fmla="*/ 2 w 779"/>
                <a:gd name="T57" fmla="*/ 44 h 92"/>
                <a:gd name="T58" fmla="*/ 7 w 779"/>
                <a:gd name="T59" fmla="*/ 46 h 92"/>
                <a:gd name="T60" fmla="*/ 14 w 779"/>
                <a:gd name="T61" fmla="*/ 39 h 92"/>
                <a:gd name="T62" fmla="*/ 22 w 779"/>
                <a:gd name="T63" fmla="*/ 33 h 92"/>
                <a:gd name="T64" fmla="*/ 20 w 779"/>
                <a:gd name="T65" fmla="*/ 43 h 92"/>
                <a:gd name="T66" fmla="*/ 32 w 779"/>
                <a:gd name="T67" fmla="*/ 53 h 92"/>
                <a:gd name="T68" fmla="*/ 43 w 779"/>
                <a:gd name="T69" fmla="*/ 40 h 92"/>
                <a:gd name="T70" fmla="*/ 85 w 779"/>
                <a:gd name="T71" fmla="*/ 59 h 92"/>
                <a:gd name="T72" fmla="*/ 128 w 779"/>
                <a:gd name="T73" fmla="*/ 59 h 92"/>
                <a:gd name="T74" fmla="*/ 175 w 779"/>
                <a:gd name="T75" fmla="*/ 59 h 92"/>
                <a:gd name="T76" fmla="*/ 248 w 779"/>
                <a:gd name="T77" fmla="*/ 61 h 92"/>
                <a:gd name="T78" fmla="*/ 303 w 779"/>
                <a:gd name="T79" fmla="*/ 58 h 92"/>
                <a:gd name="T80" fmla="*/ 369 w 779"/>
                <a:gd name="T81" fmla="*/ 55 h 92"/>
                <a:gd name="T82" fmla="*/ 459 w 779"/>
                <a:gd name="T83" fmla="*/ 68 h 92"/>
                <a:gd name="T84" fmla="*/ 545 w 779"/>
                <a:gd name="T85" fmla="*/ 72 h 92"/>
                <a:gd name="T86" fmla="*/ 606 w 779"/>
                <a:gd name="T87" fmla="*/ 83 h 92"/>
                <a:gd name="T88" fmla="*/ 234 w 779"/>
                <a:gd name="T89" fmla="*/ 19 h 92"/>
                <a:gd name="T90" fmla="*/ 235 w 779"/>
                <a:gd name="T91" fmla="*/ 23 h 92"/>
                <a:gd name="T92" fmla="*/ 129 w 779"/>
                <a:gd name="T93" fmla="*/ 24 h 92"/>
                <a:gd name="T94" fmla="*/ 137 w 779"/>
                <a:gd name="T95" fmla="*/ 25 h 92"/>
                <a:gd name="T96" fmla="*/ 78 w 779"/>
                <a:gd name="T97" fmla="*/ 22 h 92"/>
                <a:gd name="T98" fmla="*/ 34 w 779"/>
                <a:gd name="T99" fmla="*/ 25 h 92"/>
                <a:gd name="T100" fmla="*/ 33 w 779"/>
                <a:gd name="T101" fmla="*/ 28 h 92"/>
                <a:gd name="T102" fmla="*/ 26 w 779"/>
                <a:gd name="T103" fmla="*/ 27 h 92"/>
                <a:gd name="T104" fmla="*/ 26 w 779"/>
                <a:gd name="T105" fmla="*/ 28 h 92"/>
                <a:gd name="T106" fmla="*/ 9 w 779"/>
                <a:gd name="T107" fmla="*/ 43 h 92"/>
                <a:gd name="T108" fmla="*/ 16 w 779"/>
                <a:gd name="T109" fmla="*/ 36 h 92"/>
                <a:gd name="T110" fmla="*/ 27 w 779"/>
                <a:gd name="T111" fmla="*/ 31 h 92"/>
                <a:gd name="T112" fmla="*/ 14 w 779"/>
                <a:gd name="T113" fmla="*/ 32 h 92"/>
                <a:gd name="T114" fmla="*/ 26 w 779"/>
                <a:gd name="T115" fmla="*/ 31 h 92"/>
                <a:gd name="T116" fmla="*/ 323 w 779"/>
                <a:gd name="T117" fmla="*/ 36 h 92"/>
                <a:gd name="T118" fmla="*/ 21 w 779"/>
                <a:gd name="T119" fmla="*/ 49 h 92"/>
                <a:gd name="T120" fmla="*/ 110 w 779"/>
                <a:gd name="T121" fmla="*/ 53 h 92"/>
                <a:gd name="T122" fmla="*/ 375 w 779"/>
                <a:gd name="T123" fmla="*/ 50 h 92"/>
                <a:gd name="T124" fmla="*/ 432 w 779"/>
                <a:gd name="T12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92">
                  <a:moveTo>
                    <a:pt x="613" y="86"/>
                  </a:moveTo>
                  <a:cubicBezTo>
                    <a:pt x="614" y="85"/>
                    <a:pt x="615" y="84"/>
                    <a:pt x="615" y="82"/>
                  </a:cubicBezTo>
                  <a:cubicBezTo>
                    <a:pt x="615" y="81"/>
                    <a:pt x="615" y="80"/>
                    <a:pt x="615" y="79"/>
                  </a:cubicBezTo>
                  <a:cubicBezTo>
                    <a:pt x="616" y="76"/>
                    <a:pt x="619" y="78"/>
                    <a:pt x="620" y="79"/>
                  </a:cubicBezTo>
                  <a:cubicBezTo>
                    <a:pt x="621" y="78"/>
                    <a:pt x="623" y="78"/>
                    <a:pt x="624" y="78"/>
                  </a:cubicBezTo>
                  <a:cubicBezTo>
                    <a:pt x="625" y="80"/>
                    <a:pt x="628" y="80"/>
                    <a:pt x="629" y="82"/>
                  </a:cubicBezTo>
                  <a:cubicBezTo>
                    <a:pt x="629" y="83"/>
                    <a:pt x="629" y="84"/>
                    <a:pt x="630" y="85"/>
                  </a:cubicBezTo>
                  <a:cubicBezTo>
                    <a:pt x="630" y="85"/>
                    <a:pt x="630" y="86"/>
                    <a:pt x="630" y="86"/>
                  </a:cubicBezTo>
                  <a:cubicBezTo>
                    <a:pt x="631" y="87"/>
                    <a:pt x="632" y="87"/>
                    <a:pt x="633" y="87"/>
                  </a:cubicBezTo>
                  <a:cubicBezTo>
                    <a:pt x="635" y="87"/>
                    <a:pt x="636" y="86"/>
                    <a:pt x="637" y="86"/>
                  </a:cubicBezTo>
                  <a:cubicBezTo>
                    <a:pt x="638" y="85"/>
                    <a:pt x="639" y="85"/>
                    <a:pt x="640" y="85"/>
                  </a:cubicBezTo>
                  <a:cubicBezTo>
                    <a:pt x="641" y="85"/>
                    <a:pt x="642" y="84"/>
                    <a:pt x="643" y="83"/>
                  </a:cubicBezTo>
                  <a:cubicBezTo>
                    <a:pt x="645" y="83"/>
                    <a:pt x="646" y="84"/>
                    <a:pt x="648" y="84"/>
                  </a:cubicBezTo>
                  <a:cubicBezTo>
                    <a:pt x="649" y="86"/>
                    <a:pt x="651" y="88"/>
                    <a:pt x="653" y="87"/>
                  </a:cubicBezTo>
                  <a:cubicBezTo>
                    <a:pt x="655" y="88"/>
                    <a:pt x="658" y="86"/>
                    <a:pt x="660" y="88"/>
                  </a:cubicBezTo>
                  <a:cubicBezTo>
                    <a:pt x="663" y="88"/>
                    <a:pt x="664" y="86"/>
                    <a:pt x="665" y="84"/>
                  </a:cubicBezTo>
                  <a:cubicBezTo>
                    <a:pt x="665" y="84"/>
                    <a:pt x="665" y="84"/>
                    <a:pt x="666" y="84"/>
                  </a:cubicBezTo>
                  <a:cubicBezTo>
                    <a:pt x="666" y="81"/>
                    <a:pt x="668" y="80"/>
                    <a:pt x="669" y="77"/>
                  </a:cubicBezTo>
                  <a:cubicBezTo>
                    <a:pt x="670" y="77"/>
                    <a:pt x="670" y="76"/>
                    <a:pt x="670" y="76"/>
                  </a:cubicBezTo>
                  <a:cubicBezTo>
                    <a:pt x="670" y="76"/>
                    <a:pt x="670" y="76"/>
                    <a:pt x="670" y="76"/>
                  </a:cubicBezTo>
                  <a:cubicBezTo>
                    <a:pt x="671" y="76"/>
                    <a:pt x="670" y="75"/>
                    <a:pt x="671" y="74"/>
                  </a:cubicBezTo>
                  <a:cubicBezTo>
                    <a:pt x="672" y="74"/>
                    <a:pt x="673" y="74"/>
                    <a:pt x="674" y="73"/>
                  </a:cubicBezTo>
                  <a:cubicBezTo>
                    <a:pt x="675" y="73"/>
                    <a:pt x="675" y="74"/>
                    <a:pt x="676" y="74"/>
                  </a:cubicBezTo>
                  <a:cubicBezTo>
                    <a:pt x="677" y="75"/>
                    <a:pt x="678" y="75"/>
                    <a:pt x="680" y="75"/>
                  </a:cubicBezTo>
                  <a:cubicBezTo>
                    <a:pt x="679" y="76"/>
                    <a:pt x="680" y="75"/>
                    <a:pt x="680" y="76"/>
                  </a:cubicBezTo>
                  <a:cubicBezTo>
                    <a:pt x="679" y="77"/>
                    <a:pt x="678" y="79"/>
                    <a:pt x="677" y="81"/>
                  </a:cubicBezTo>
                  <a:cubicBezTo>
                    <a:pt x="677" y="81"/>
                    <a:pt x="677" y="81"/>
                    <a:pt x="676" y="82"/>
                  </a:cubicBezTo>
                  <a:cubicBezTo>
                    <a:pt x="676" y="83"/>
                    <a:pt x="676" y="83"/>
                    <a:pt x="676" y="84"/>
                  </a:cubicBezTo>
                  <a:cubicBezTo>
                    <a:pt x="675" y="85"/>
                    <a:pt x="674" y="85"/>
                    <a:pt x="672" y="85"/>
                  </a:cubicBezTo>
                  <a:cubicBezTo>
                    <a:pt x="672" y="86"/>
                    <a:pt x="672" y="86"/>
                    <a:pt x="672" y="87"/>
                  </a:cubicBezTo>
                  <a:cubicBezTo>
                    <a:pt x="674" y="87"/>
                    <a:pt x="675" y="86"/>
                    <a:pt x="675" y="86"/>
                  </a:cubicBezTo>
                  <a:cubicBezTo>
                    <a:pt x="678" y="83"/>
                    <a:pt x="679" y="78"/>
                    <a:pt x="681" y="75"/>
                  </a:cubicBezTo>
                  <a:cubicBezTo>
                    <a:pt x="683" y="76"/>
                    <a:pt x="686" y="76"/>
                    <a:pt x="688" y="76"/>
                  </a:cubicBezTo>
                  <a:cubicBezTo>
                    <a:pt x="688" y="77"/>
                    <a:pt x="689" y="78"/>
                    <a:pt x="689" y="80"/>
                  </a:cubicBezTo>
                  <a:cubicBezTo>
                    <a:pt x="691" y="80"/>
                    <a:pt x="690" y="83"/>
                    <a:pt x="692" y="83"/>
                  </a:cubicBezTo>
                  <a:cubicBezTo>
                    <a:pt x="692" y="83"/>
                    <a:pt x="692" y="84"/>
                    <a:pt x="692" y="84"/>
                  </a:cubicBezTo>
                  <a:cubicBezTo>
                    <a:pt x="694" y="84"/>
                    <a:pt x="696" y="84"/>
                    <a:pt x="698" y="84"/>
                  </a:cubicBezTo>
                  <a:cubicBezTo>
                    <a:pt x="698" y="84"/>
                    <a:pt x="699" y="83"/>
                    <a:pt x="700" y="83"/>
                  </a:cubicBezTo>
                  <a:cubicBezTo>
                    <a:pt x="701" y="83"/>
                    <a:pt x="701" y="83"/>
                    <a:pt x="702" y="82"/>
                  </a:cubicBezTo>
                  <a:cubicBezTo>
                    <a:pt x="702" y="82"/>
                    <a:pt x="703" y="82"/>
                    <a:pt x="703" y="82"/>
                  </a:cubicBezTo>
                  <a:cubicBezTo>
                    <a:pt x="704" y="81"/>
                    <a:pt x="704" y="81"/>
                    <a:pt x="705" y="81"/>
                  </a:cubicBezTo>
                  <a:cubicBezTo>
                    <a:pt x="706" y="80"/>
                    <a:pt x="707" y="79"/>
                    <a:pt x="710" y="79"/>
                  </a:cubicBezTo>
                  <a:cubicBezTo>
                    <a:pt x="711" y="81"/>
                    <a:pt x="714" y="82"/>
                    <a:pt x="717" y="81"/>
                  </a:cubicBezTo>
                  <a:cubicBezTo>
                    <a:pt x="717" y="81"/>
                    <a:pt x="718" y="80"/>
                    <a:pt x="719" y="80"/>
                  </a:cubicBezTo>
                  <a:cubicBezTo>
                    <a:pt x="720" y="79"/>
                    <a:pt x="721" y="78"/>
                    <a:pt x="722" y="77"/>
                  </a:cubicBezTo>
                  <a:cubicBezTo>
                    <a:pt x="722" y="76"/>
                    <a:pt x="723" y="75"/>
                    <a:pt x="723" y="74"/>
                  </a:cubicBezTo>
                  <a:cubicBezTo>
                    <a:pt x="724" y="74"/>
                    <a:pt x="725" y="74"/>
                    <a:pt x="726" y="73"/>
                  </a:cubicBezTo>
                  <a:cubicBezTo>
                    <a:pt x="727" y="74"/>
                    <a:pt x="727" y="74"/>
                    <a:pt x="728" y="74"/>
                  </a:cubicBezTo>
                  <a:cubicBezTo>
                    <a:pt x="728" y="74"/>
                    <a:pt x="729" y="74"/>
                    <a:pt x="730" y="74"/>
                  </a:cubicBezTo>
                  <a:cubicBezTo>
                    <a:pt x="731" y="73"/>
                    <a:pt x="733" y="75"/>
                    <a:pt x="734" y="74"/>
                  </a:cubicBezTo>
                  <a:cubicBezTo>
                    <a:pt x="734" y="74"/>
                    <a:pt x="735" y="75"/>
                    <a:pt x="735" y="74"/>
                  </a:cubicBezTo>
                  <a:cubicBezTo>
                    <a:pt x="736" y="75"/>
                    <a:pt x="738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40" y="74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41" y="74"/>
                    <a:pt x="742" y="74"/>
                    <a:pt x="744" y="74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4"/>
                    <a:pt x="745" y="73"/>
                    <a:pt x="745" y="73"/>
                  </a:cubicBezTo>
                  <a:cubicBezTo>
                    <a:pt x="745" y="73"/>
                    <a:pt x="746" y="73"/>
                    <a:pt x="746" y="73"/>
                  </a:cubicBezTo>
                  <a:cubicBezTo>
                    <a:pt x="746" y="73"/>
                    <a:pt x="746" y="73"/>
                    <a:pt x="746" y="73"/>
                  </a:cubicBezTo>
                  <a:cubicBezTo>
                    <a:pt x="747" y="72"/>
                    <a:pt x="749" y="72"/>
                    <a:pt x="749" y="74"/>
                  </a:cubicBezTo>
                  <a:cubicBezTo>
                    <a:pt x="749" y="74"/>
                    <a:pt x="749" y="75"/>
                    <a:pt x="750" y="75"/>
                  </a:cubicBezTo>
                  <a:cubicBezTo>
                    <a:pt x="750" y="75"/>
                    <a:pt x="751" y="75"/>
                    <a:pt x="752" y="75"/>
                  </a:cubicBezTo>
                  <a:cubicBezTo>
                    <a:pt x="752" y="75"/>
                    <a:pt x="752" y="75"/>
                    <a:pt x="752" y="75"/>
                  </a:cubicBezTo>
                  <a:cubicBezTo>
                    <a:pt x="751" y="72"/>
                    <a:pt x="750" y="70"/>
                    <a:pt x="751" y="67"/>
                  </a:cubicBezTo>
                  <a:cubicBezTo>
                    <a:pt x="753" y="66"/>
                    <a:pt x="755" y="66"/>
                    <a:pt x="757" y="66"/>
                  </a:cubicBezTo>
                  <a:cubicBezTo>
                    <a:pt x="758" y="65"/>
                    <a:pt x="760" y="65"/>
                    <a:pt x="760" y="64"/>
                  </a:cubicBezTo>
                  <a:cubicBezTo>
                    <a:pt x="761" y="64"/>
                    <a:pt x="761" y="64"/>
                    <a:pt x="761" y="64"/>
                  </a:cubicBezTo>
                  <a:cubicBezTo>
                    <a:pt x="762" y="63"/>
                    <a:pt x="763" y="63"/>
                    <a:pt x="764" y="62"/>
                  </a:cubicBezTo>
                  <a:cubicBezTo>
                    <a:pt x="766" y="62"/>
                    <a:pt x="768" y="61"/>
                    <a:pt x="770" y="60"/>
                  </a:cubicBezTo>
                  <a:cubicBezTo>
                    <a:pt x="773" y="57"/>
                    <a:pt x="775" y="53"/>
                    <a:pt x="776" y="47"/>
                  </a:cubicBezTo>
                  <a:cubicBezTo>
                    <a:pt x="778" y="45"/>
                    <a:pt x="776" y="42"/>
                    <a:pt x="778" y="40"/>
                  </a:cubicBezTo>
                  <a:cubicBezTo>
                    <a:pt x="778" y="39"/>
                    <a:pt x="779" y="38"/>
                    <a:pt x="779" y="37"/>
                  </a:cubicBezTo>
                  <a:cubicBezTo>
                    <a:pt x="779" y="36"/>
                    <a:pt x="778" y="35"/>
                    <a:pt x="779" y="34"/>
                  </a:cubicBezTo>
                  <a:cubicBezTo>
                    <a:pt x="778" y="33"/>
                    <a:pt x="778" y="32"/>
                    <a:pt x="778" y="31"/>
                  </a:cubicBezTo>
                  <a:cubicBezTo>
                    <a:pt x="777" y="30"/>
                    <a:pt x="776" y="29"/>
                    <a:pt x="773" y="29"/>
                  </a:cubicBezTo>
                  <a:cubicBezTo>
                    <a:pt x="773" y="29"/>
                    <a:pt x="772" y="29"/>
                    <a:pt x="773" y="28"/>
                  </a:cubicBezTo>
                  <a:cubicBezTo>
                    <a:pt x="769" y="29"/>
                    <a:pt x="766" y="29"/>
                    <a:pt x="765" y="31"/>
                  </a:cubicBezTo>
                  <a:cubicBezTo>
                    <a:pt x="763" y="31"/>
                    <a:pt x="762" y="32"/>
                    <a:pt x="761" y="32"/>
                  </a:cubicBezTo>
                  <a:cubicBezTo>
                    <a:pt x="760" y="34"/>
                    <a:pt x="757" y="34"/>
                    <a:pt x="756" y="37"/>
                  </a:cubicBezTo>
                  <a:cubicBezTo>
                    <a:pt x="753" y="39"/>
                    <a:pt x="748" y="36"/>
                    <a:pt x="745" y="38"/>
                  </a:cubicBezTo>
                  <a:cubicBezTo>
                    <a:pt x="743" y="38"/>
                    <a:pt x="741" y="36"/>
                    <a:pt x="740" y="35"/>
                  </a:cubicBezTo>
                  <a:cubicBezTo>
                    <a:pt x="739" y="33"/>
                    <a:pt x="739" y="32"/>
                    <a:pt x="738" y="31"/>
                  </a:cubicBezTo>
                  <a:cubicBezTo>
                    <a:pt x="736" y="30"/>
                    <a:pt x="736" y="27"/>
                    <a:pt x="733" y="27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2" y="26"/>
                    <a:pt x="732" y="26"/>
                    <a:pt x="731" y="26"/>
                  </a:cubicBezTo>
                  <a:cubicBezTo>
                    <a:pt x="729" y="26"/>
                    <a:pt x="728" y="27"/>
                    <a:pt x="727" y="27"/>
                  </a:cubicBezTo>
                  <a:cubicBezTo>
                    <a:pt x="725" y="28"/>
                    <a:pt x="724" y="29"/>
                    <a:pt x="723" y="30"/>
                  </a:cubicBezTo>
                  <a:cubicBezTo>
                    <a:pt x="721" y="30"/>
                    <a:pt x="720" y="30"/>
                    <a:pt x="719" y="31"/>
                  </a:cubicBezTo>
                  <a:cubicBezTo>
                    <a:pt x="717" y="31"/>
                    <a:pt x="716" y="32"/>
                    <a:pt x="714" y="32"/>
                  </a:cubicBezTo>
                  <a:cubicBezTo>
                    <a:pt x="713" y="33"/>
                    <a:pt x="711" y="33"/>
                    <a:pt x="710" y="33"/>
                  </a:cubicBezTo>
                  <a:cubicBezTo>
                    <a:pt x="707" y="34"/>
                    <a:pt x="706" y="36"/>
                    <a:pt x="704" y="37"/>
                  </a:cubicBezTo>
                  <a:cubicBezTo>
                    <a:pt x="703" y="36"/>
                    <a:pt x="703" y="37"/>
                    <a:pt x="702" y="37"/>
                  </a:cubicBezTo>
                  <a:cubicBezTo>
                    <a:pt x="702" y="37"/>
                    <a:pt x="702" y="37"/>
                    <a:pt x="701" y="37"/>
                  </a:cubicBezTo>
                  <a:cubicBezTo>
                    <a:pt x="701" y="37"/>
                    <a:pt x="700" y="38"/>
                    <a:pt x="699" y="38"/>
                  </a:cubicBezTo>
                  <a:cubicBezTo>
                    <a:pt x="698" y="37"/>
                    <a:pt x="697" y="36"/>
                    <a:pt x="696" y="37"/>
                  </a:cubicBezTo>
                  <a:cubicBezTo>
                    <a:pt x="696" y="37"/>
                    <a:pt x="695" y="37"/>
                    <a:pt x="695" y="37"/>
                  </a:cubicBezTo>
                  <a:cubicBezTo>
                    <a:pt x="694" y="37"/>
                    <a:pt x="693" y="36"/>
                    <a:pt x="692" y="36"/>
                  </a:cubicBezTo>
                  <a:cubicBezTo>
                    <a:pt x="691" y="36"/>
                    <a:pt x="690" y="36"/>
                    <a:pt x="688" y="36"/>
                  </a:cubicBezTo>
                  <a:cubicBezTo>
                    <a:pt x="688" y="36"/>
                    <a:pt x="688" y="36"/>
                    <a:pt x="688" y="36"/>
                  </a:cubicBezTo>
                  <a:cubicBezTo>
                    <a:pt x="687" y="35"/>
                    <a:pt x="686" y="36"/>
                    <a:pt x="685" y="36"/>
                  </a:cubicBezTo>
                  <a:cubicBezTo>
                    <a:pt x="684" y="34"/>
                    <a:pt x="683" y="33"/>
                    <a:pt x="681" y="34"/>
                  </a:cubicBezTo>
                  <a:cubicBezTo>
                    <a:pt x="680" y="34"/>
                    <a:pt x="680" y="33"/>
                    <a:pt x="680" y="33"/>
                  </a:cubicBezTo>
                  <a:cubicBezTo>
                    <a:pt x="680" y="33"/>
                    <a:pt x="679" y="33"/>
                    <a:pt x="679" y="33"/>
                  </a:cubicBezTo>
                  <a:cubicBezTo>
                    <a:pt x="677" y="32"/>
                    <a:pt x="675" y="32"/>
                    <a:pt x="674" y="30"/>
                  </a:cubicBezTo>
                  <a:cubicBezTo>
                    <a:pt x="674" y="30"/>
                    <a:pt x="673" y="30"/>
                    <a:pt x="673" y="31"/>
                  </a:cubicBezTo>
                  <a:cubicBezTo>
                    <a:pt x="672" y="30"/>
                    <a:pt x="672" y="30"/>
                    <a:pt x="671" y="30"/>
                  </a:cubicBezTo>
                  <a:cubicBezTo>
                    <a:pt x="670" y="30"/>
                    <a:pt x="669" y="30"/>
                    <a:pt x="668" y="29"/>
                  </a:cubicBezTo>
                  <a:cubicBezTo>
                    <a:pt x="668" y="29"/>
                    <a:pt x="667" y="28"/>
                    <a:pt x="667" y="28"/>
                  </a:cubicBezTo>
                  <a:cubicBezTo>
                    <a:pt x="667" y="28"/>
                    <a:pt x="667" y="28"/>
                    <a:pt x="667" y="28"/>
                  </a:cubicBezTo>
                  <a:cubicBezTo>
                    <a:pt x="666" y="28"/>
                    <a:pt x="665" y="27"/>
                    <a:pt x="664" y="27"/>
                  </a:cubicBezTo>
                  <a:cubicBezTo>
                    <a:pt x="664" y="27"/>
                    <a:pt x="664" y="27"/>
                    <a:pt x="663" y="27"/>
                  </a:cubicBezTo>
                  <a:cubicBezTo>
                    <a:pt x="663" y="27"/>
                    <a:pt x="662" y="27"/>
                    <a:pt x="662" y="27"/>
                  </a:cubicBezTo>
                  <a:cubicBezTo>
                    <a:pt x="661" y="27"/>
                    <a:pt x="660" y="27"/>
                    <a:pt x="660" y="28"/>
                  </a:cubicBezTo>
                  <a:cubicBezTo>
                    <a:pt x="658" y="28"/>
                    <a:pt x="656" y="28"/>
                    <a:pt x="655" y="29"/>
                  </a:cubicBezTo>
                  <a:cubicBezTo>
                    <a:pt x="655" y="30"/>
                    <a:pt x="654" y="30"/>
                    <a:pt x="654" y="29"/>
                  </a:cubicBezTo>
                  <a:cubicBezTo>
                    <a:pt x="653" y="30"/>
                    <a:pt x="653" y="30"/>
                    <a:pt x="653" y="30"/>
                  </a:cubicBezTo>
                  <a:cubicBezTo>
                    <a:pt x="650" y="30"/>
                    <a:pt x="647" y="31"/>
                    <a:pt x="645" y="29"/>
                  </a:cubicBezTo>
                  <a:cubicBezTo>
                    <a:pt x="645" y="27"/>
                    <a:pt x="643" y="27"/>
                    <a:pt x="642" y="25"/>
                  </a:cubicBezTo>
                  <a:cubicBezTo>
                    <a:pt x="642" y="25"/>
                    <a:pt x="641" y="25"/>
                    <a:pt x="641" y="25"/>
                  </a:cubicBezTo>
                  <a:cubicBezTo>
                    <a:pt x="641" y="25"/>
                    <a:pt x="641" y="25"/>
                    <a:pt x="641" y="25"/>
                  </a:cubicBezTo>
                  <a:cubicBezTo>
                    <a:pt x="639" y="24"/>
                    <a:pt x="637" y="25"/>
                    <a:pt x="636" y="25"/>
                  </a:cubicBezTo>
                  <a:cubicBezTo>
                    <a:pt x="635" y="25"/>
                    <a:pt x="635" y="26"/>
                    <a:pt x="635" y="26"/>
                  </a:cubicBezTo>
                  <a:cubicBezTo>
                    <a:pt x="633" y="26"/>
                    <a:pt x="632" y="26"/>
                    <a:pt x="631" y="26"/>
                  </a:cubicBezTo>
                  <a:cubicBezTo>
                    <a:pt x="629" y="25"/>
                    <a:pt x="629" y="22"/>
                    <a:pt x="628" y="20"/>
                  </a:cubicBezTo>
                  <a:cubicBezTo>
                    <a:pt x="626" y="20"/>
                    <a:pt x="626" y="22"/>
                    <a:pt x="625" y="23"/>
                  </a:cubicBezTo>
                  <a:cubicBezTo>
                    <a:pt x="624" y="23"/>
                    <a:pt x="623" y="24"/>
                    <a:pt x="622" y="25"/>
                  </a:cubicBezTo>
                  <a:cubicBezTo>
                    <a:pt x="622" y="25"/>
                    <a:pt x="622" y="26"/>
                    <a:pt x="621" y="26"/>
                  </a:cubicBezTo>
                  <a:cubicBezTo>
                    <a:pt x="621" y="26"/>
                    <a:pt x="620" y="26"/>
                    <a:pt x="620" y="26"/>
                  </a:cubicBezTo>
                  <a:cubicBezTo>
                    <a:pt x="619" y="25"/>
                    <a:pt x="619" y="24"/>
                    <a:pt x="618" y="23"/>
                  </a:cubicBezTo>
                  <a:cubicBezTo>
                    <a:pt x="618" y="23"/>
                    <a:pt x="618" y="23"/>
                    <a:pt x="617" y="23"/>
                  </a:cubicBezTo>
                  <a:cubicBezTo>
                    <a:pt x="617" y="22"/>
                    <a:pt x="617" y="20"/>
                    <a:pt x="615" y="19"/>
                  </a:cubicBezTo>
                  <a:cubicBezTo>
                    <a:pt x="616" y="19"/>
                    <a:pt x="615" y="19"/>
                    <a:pt x="615" y="18"/>
                  </a:cubicBezTo>
                  <a:cubicBezTo>
                    <a:pt x="614" y="18"/>
                    <a:pt x="613" y="18"/>
                    <a:pt x="612" y="17"/>
                  </a:cubicBezTo>
                  <a:cubicBezTo>
                    <a:pt x="612" y="16"/>
                    <a:pt x="611" y="14"/>
                    <a:pt x="610" y="13"/>
                  </a:cubicBezTo>
                  <a:cubicBezTo>
                    <a:pt x="609" y="12"/>
                    <a:pt x="607" y="13"/>
                    <a:pt x="605" y="12"/>
                  </a:cubicBezTo>
                  <a:cubicBezTo>
                    <a:pt x="605" y="12"/>
                    <a:pt x="604" y="13"/>
                    <a:pt x="604" y="13"/>
                  </a:cubicBezTo>
                  <a:cubicBezTo>
                    <a:pt x="604" y="13"/>
                    <a:pt x="604" y="13"/>
                    <a:pt x="603" y="13"/>
                  </a:cubicBezTo>
                  <a:cubicBezTo>
                    <a:pt x="602" y="14"/>
                    <a:pt x="600" y="14"/>
                    <a:pt x="599" y="15"/>
                  </a:cubicBezTo>
                  <a:cubicBezTo>
                    <a:pt x="597" y="15"/>
                    <a:pt x="596" y="16"/>
                    <a:pt x="595" y="17"/>
                  </a:cubicBezTo>
                  <a:cubicBezTo>
                    <a:pt x="594" y="17"/>
                    <a:pt x="593" y="16"/>
                    <a:pt x="592" y="17"/>
                  </a:cubicBezTo>
                  <a:cubicBezTo>
                    <a:pt x="591" y="17"/>
                    <a:pt x="589" y="17"/>
                    <a:pt x="588" y="17"/>
                  </a:cubicBezTo>
                  <a:cubicBezTo>
                    <a:pt x="587" y="18"/>
                    <a:pt x="585" y="17"/>
                    <a:pt x="585" y="19"/>
                  </a:cubicBezTo>
                  <a:cubicBezTo>
                    <a:pt x="584" y="20"/>
                    <a:pt x="584" y="20"/>
                    <a:pt x="583" y="20"/>
                  </a:cubicBezTo>
                  <a:cubicBezTo>
                    <a:pt x="581" y="19"/>
                    <a:pt x="579" y="22"/>
                    <a:pt x="577" y="21"/>
                  </a:cubicBezTo>
                  <a:cubicBezTo>
                    <a:pt x="577" y="21"/>
                    <a:pt x="578" y="21"/>
                    <a:pt x="578" y="20"/>
                  </a:cubicBezTo>
                  <a:cubicBezTo>
                    <a:pt x="577" y="20"/>
                    <a:pt x="576" y="20"/>
                    <a:pt x="576" y="22"/>
                  </a:cubicBezTo>
                  <a:cubicBezTo>
                    <a:pt x="575" y="22"/>
                    <a:pt x="574" y="24"/>
                    <a:pt x="573" y="24"/>
                  </a:cubicBezTo>
                  <a:cubicBezTo>
                    <a:pt x="572" y="24"/>
                    <a:pt x="572" y="24"/>
                    <a:pt x="572" y="24"/>
                  </a:cubicBezTo>
                  <a:cubicBezTo>
                    <a:pt x="569" y="24"/>
                    <a:pt x="568" y="26"/>
                    <a:pt x="566" y="26"/>
                  </a:cubicBezTo>
                  <a:cubicBezTo>
                    <a:pt x="564" y="27"/>
                    <a:pt x="563" y="26"/>
                    <a:pt x="561" y="27"/>
                  </a:cubicBezTo>
                  <a:cubicBezTo>
                    <a:pt x="560" y="26"/>
                    <a:pt x="558" y="25"/>
                    <a:pt x="557" y="23"/>
                  </a:cubicBezTo>
                  <a:cubicBezTo>
                    <a:pt x="557" y="23"/>
                    <a:pt x="556" y="23"/>
                    <a:pt x="557" y="22"/>
                  </a:cubicBezTo>
                  <a:cubicBezTo>
                    <a:pt x="556" y="22"/>
                    <a:pt x="555" y="22"/>
                    <a:pt x="555" y="21"/>
                  </a:cubicBezTo>
                  <a:cubicBezTo>
                    <a:pt x="555" y="21"/>
                    <a:pt x="555" y="21"/>
                    <a:pt x="554" y="21"/>
                  </a:cubicBezTo>
                  <a:cubicBezTo>
                    <a:pt x="554" y="22"/>
                    <a:pt x="555" y="22"/>
                    <a:pt x="554" y="22"/>
                  </a:cubicBezTo>
                  <a:cubicBezTo>
                    <a:pt x="556" y="23"/>
                    <a:pt x="555" y="25"/>
                    <a:pt x="555" y="26"/>
                  </a:cubicBezTo>
                  <a:cubicBezTo>
                    <a:pt x="555" y="26"/>
                    <a:pt x="554" y="27"/>
                    <a:pt x="554" y="26"/>
                  </a:cubicBezTo>
                  <a:cubicBezTo>
                    <a:pt x="554" y="27"/>
                    <a:pt x="554" y="27"/>
                    <a:pt x="553" y="27"/>
                  </a:cubicBezTo>
                  <a:cubicBezTo>
                    <a:pt x="553" y="27"/>
                    <a:pt x="553" y="28"/>
                    <a:pt x="552" y="28"/>
                  </a:cubicBezTo>
                  <a:cubicBezTo>
                    <a:pt x="553" y="30"/>
                    <a:pt x="549" y="31"/>
                    <a:pt x="549" y="29"/>
                  </a:cubicBezTo>
                  <a:cubicBezTo>
                    <a:pt x="548" y="29"/>
                    <a:pt x="548" y="29"/>
                    <a:pt x="547" y="30"/>
                  </a:cubicBezTo>
                  <a:cubicBezTo>
                    <a:pt x="547" y="29"/>
                    <a:pt x="547" y="29"/>
                    <a:pt x="547" y="28"/>
                  </a:cubicBezTo>
                  <a:cubicBezTo>
                    <a:pt x="547" y="28"/>
                    <a:pt x="546" y="28"/>
                    <a:pt x="546" y="27"/>
                  </a:cubicBezTo>
                  <a:cubicBezTo>
                    <a:pt x="546" y="27"/>
                    <a:pt x="546" y="26"/>
                    <a:pt x="546" y="26"/>
                  </a:cubicBezTo>
                  <a:cubicBezTo>
                    <a:pt x="546" y="25"/>
                    <a:pt x="545" y="25"/>
                    <a:pt x="545" y="24"/>
                  </a:cubicBezTo>
                  <a:cubicBezTo>
                    <a:pt x="544" y="23"/>
                    <a:pt x="542" y="24"/>
                    <a:pt x="541" y="24"/>
                  </a:cubicBezTo>
                  <a:cubicBezTo>
                    <a:pt x="541" y="24"/>
                    <a:pt x="540" y="23"/>
                    <a:pt x="540" y="23"/>
                  </a:cubicBezTo>
                  <a:cubicBezTo>
                    <a:pt x="539" y="23"/>
                    <a:pt x="539" y="23"/>
                    <a:pt x="538" y="23"/>
                  </a:cubicBezTo>
                  <a:cubicBezTo>
                    <a:pt x="538" y="23"/>
                    <a:pt x="537" y="23"/>
                    <a:pt x="537" y="23"/>
                  </a:cubicBezTo>
                  <a:cubicBezTo>
                    <a:pt x="535" y="23"/>
                    <a:pt x="534" y="24"/>
                    <a:pt x="533" y="24"/>
                  </a:cubicBezTo>
                  <a:cubicBezTo>
                    <a:pt x="533" y="24"/>
                    <a:pt x="532" y="24"/>
                    <a:pt x="532" y="24"/>
                  </a:cubicBezTo>
                  <a:cubicBezTo>
                    <a:pt x="532" y="24"/>
                    <a:pt x="532" y="25"/>
                    <a:pt x="532" y="25"/>
                  </a:cubicBezTo>
                  <a:cubicBezTo>
                    <a:pt x="531" y="25"/>
                    <a:pt x="530" y="25"/>
                    <a:pt x="530" y="25"/>
                  </a:cubicBezTo>
                  <a:cubicBezTo>
                    <a:pt x="529" y="25"/>
                    <a:pt x="527" y="25"/>
                    <a:pt x="526" y="25"/>
                  </a:cubicBezTo>
                  <a:cubicBezTo>
                    <a:pt x="526" y="24"/>
                    <a:pt x="527" y="23"/>
                    <a:pt x="527" y="22"/>
                  </a:cubicBezTo>
                  <a:cubicBezTo>
                    <a:pt x="526" y="22"/>
                    <a:pt x="524" y="22"/>
                    <a:pt x="523" y="21"/>
                  </a:cubicBezTo>
                  <a:cubicBezTo>
                    <a:pt x="522" y="21"/>
                    <a:pt x="521" y="22"/>
                    <a:pt x="520" y="21"/>
                  </a:cubicBezTo>
                  <a:cubicBezTo>
                    <a:pt x="520" y="22"/>
                    <a:pt x="519" y="21"/>
                    <a:pt x="518" y="21"/>
                  </a:cubicBezTo>
                  <a:cubicBezTo>
                    <a:pt x="518" y="19"/>
                    <a:pt x="517" y="18"/>
                    <a:pt x="518" y="16"/>
                  </a:cubicBezTo>
                  <a:cubicBezTo>
                    <a:pt x="515" y="14"/>
                    <a:pt x="510" y="15"/>
                    <a:pt x="506" y="15"/>
                  </a:cubicBezTo>
                  <a:cubicBezTo>
                    <a:pt x="506" y="16"/>
                    <a:pt x="505" y="16"/>
                    <a:pt x="504" y="16"/>
                  </a:cubicBezTo>
                  <a:cubicBezTo>
                    <a:pt x="503" y="16"/>
                    <a:pt x="502" y="17"/>
                    <a:pt x="501" y="17"/>
                  </a:cubicBezTo>
                  <a:cubicBezTo>
                    <a:pt x="500" y="18"/>
                    <a:pt x="499" y="17"/>
                    <a:pt x="498" y="17"/>
                  </a:cubicBezTo>
                  <a:cubicBezTo>
                    <a:pt x="497" y="17"/>
                    <a:pt x="496" y="17"/>
                    <a:pt x="496" y="17"/>
                  </a:cubicBezTo>
                  <a:cubicBezTo>
                    <a:pt x="496" y="16"/>
                    <a:pt x="496" y="16"/>
                    <a:pt x="496" y="16"/>
                  </a:cubicBezTo>
                  <a:cubicBezTo>
                    <a:pt x="495" y="16"/>
                    <a:pt x="494" y="16"/>
                    <a:pt x="494" y="15"/>
                  </a:cubicBezTo>
                  <a:cubicBezTo>
                    <a:pt x="493" y="16"/>
                    <a:pt x="492" y="15"/>
                    <a:pt x="491" y="15"/>
                  </a:cubicBezTo>
                  <a:cubicBezTo>
                    <a:pt x="490" y="16"/>
                    <a:pt x="488" y="18"/>
                    <a:pt x="487" y="19"/>
                  </a:cubicBezTo>
                  <a:cubicBezTo>
                    <a:pt x="486" y="20"/>
                    <a:pt x="485" y="20"/>
                    <a:pt x="484" y="20"/>
                  </a:cubicBezTo>
                  <a:cubicBezTo>
                    <a:pt x="483" y="20"/>
                    <a:pt x="482" y="20"/>
                    <a:pt x="482" y="19"/>
                  </a:cubicBezTo>
                  <a:cubicBezTo>
                    <a:pt x="481" y="19"/>
                    <a:pt x="481" y="19"/>
                    <a:pt x="481" y="18"/>
                  </a:cubicBezTo>
                  <a:cubicBezTo>
                    <a:pt x="480" y="18"/>
                    <a:pt x="480" y="18"/>
                    <a:pt x="479" y="18"/>
                  </a:cubicBezTo>
                  <a:cubicBezTo>
                    <a:pt x="479" y="19"/>
                    <a:pt x="479" y="19"/>
                    <a:pt x="478" y="19"/>
                  </a:cubicBezTo>
                  <a:cubicBezTo>
                    <a:pt x="478" y="19"/>
                    <a:pt x="478" y="18"/>
                    <a:pt x="477" y="18"/>
                  </a:cubicBezTo>
                  <a:cubicBezTo>
                    <a:pt x="477" y="18"/>
                    <a:pt x="477" y="19"/>
                    <a:pt x="476" y="19"/>
                  </a:cubicBezTo>
                  <a:cubicBezTo>
                    <a:pt x="475" y="19"/>
                    <a:pt x="474" y="19"/>
                    <a:pt x="473" y="19"/>
                  </a:cubicBezTo>
                  <a:cubicBezTo>
                    <a:pt x="472" y="19"/>
                    <a:pt x="471" y="18"/>
                    <a:pt x="470" y="19"/>
                  </a:cubicBezTo>
                  <a:cubicBezTo>
                    <a:pt x="470" y="19"/>
                    <a:pt x="469" y="19"/>
                    <a:pt x="469" y="19"/>
                  </a:cubicBezTo>
                  <a:cubicBezTo>
                    <a:pt x="467" y="20"/>
                    <a:pt x="466" y="20"/>
                    <a:pt x="466" y="21"/>
                  </a:cubicBezTo>
                  <a:cubicBezTo>
                    <a:pt x="465" y="21"/>
                    <a:pt x="464" y="21"/>
                    <a:pt x="463" y="21"/>
                  </a:cubicBezTo>
                  <a:cubicBezTo>
                    <a:pt x="462" y="22"/>
                    <a:pt x="462" y="21"/>
                    <a:pt x="461" y="21"/>
                  </a:cubicBezTo>
                  <a:cubicBezTo>
                    <a:pt x="460" y="21"/>
                    <a:pt x="459" y="22"/>
                    <a:pt x="459" y="21"/>
                  </a:cubicBezTo>
                  <a:cubicBezTo>
                    <a:pt x="458" y="20"/>
                    <a:pt x="457" y="20"/>
                    <a:pt x="457" y="20"/>
                  </a:cubicBezTo>
                  <a:cubicBezTo>
                    <a:pt x="456" y="21"/>
                    <a:pt x="455" y="20"/>
                    <a:pt x="454" y="20"/>
                  </a:cubicBezTo>
                  <a:cubicBezTo>
                    <a:pt x="454" y="20"/>
                    <a:pt x="454" y="21"/>
                    <a:pt x="453" y="21"/>
                  </a:cubicBezTo>
                  <a:cubicBezTo>
                    <a:pt x="453" y="22"/>
                    <a:pt x="452" y="22"/>
                    <a:pt x="452" y="22"/>
                  </a:cubicBezTo>
                  <a:cubicBezTo>
                    <a:pt x="451" y="23"/>
                    <a:pt x="451" y="24"/>
                    <a:pt x="450" y="25"/>
                  </a:cubicBezTo>
                  <a:cubicBezTo>
                    <a:pt x="448" y="26"/>
                    <a:pt x="447" y="24"/>
                    <a:pt x="445" y="25"/>
                  </a:cubicBezTo>
                  <a:cubicBezTo>
                    <a:pt x="444" y="24"/>
                    <a:pt x="444" y="24"/>
                    <a:pt x="443" y="23"/>
                  </a:cubicBezTo>
                  <a:cubicBezTo>
                    <a:pt x="442" y="24"/>
                    <a:pt x="441" y="23"/>
                    <a:pt x="441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40" y="25"/>
                    <a:pt x="438" y="24"/>
                    <a:pt x="438" y="24"/>
                  </a:cubicBezTo>
                  <a:cubicBezTo>
                    <a:pt x="438" y="25"/>
                    <a:pt x="437" y="25"/>
                    <a:pt x="437" y="25"/>
                  </a:cubicBezTo>
                  <a:cubicBezTo>
                    <a:pt x="436" y="25"/>
                    <a:pt x="436" y="25"/>
                    <a:pt x="436" y="25"/>
                  </a:cubicBezTo>
                  <a:cubicBezTo>
                    <a:pt x="434" y="25"/>
                    <a:pt x="434" y="26"/>
                    <a:pt x="432" y="27"/>
                  </a:cubicBezTo>
                  <a:cubicBezTo>
                    <a:pt x="431" y="26"/>
                    <a:pt x="430" y="26"/>
                    <a:pt x="431" y="24"/>
                  </a:cubicBezTo>
                  <a:cubicBezTo>
                    <a:pt x="429" y="24"/>
                    <a:pt x="430" y="22"/>
                    <a:pt x="429" y="21"/>
                  </a:cubicBezTo>
                  <a:cubicBezTo>
                    <a:pt x="428" y="21"/>
                    <a:pt x="427" y="20"/>
                    <a:pt x="426" y="20"/>
                  </a:cubicBezTo>
                  <a:cubicBezTo>
                    <a:pt x="426" y="19"/>
                    <a:pt x="426" y="19"/>
                    <a:pt x="426" y="17"/>
                  </a:cubicBezTo>
                  <a:cubicBezTo>
                    <a:pt x="425" y="16"/>
                    <a:pt x="423" y="16"/>
                    <a:pt x="422" y="15"/>
                  </a:cubicBezTo>
                  <a:cubicBezTo>
                    <a:pt x="420" y="15"/>
                    <a:pt x="419" y="15"/>
                    <a:pt x="418" y="15"/>
                  </a:cubicBezTo>
                  <a:cubicBezTo>
                    <a:pt x="418" y="14"/>
                    <a:pt x="417" y="13"/>
                    <a:pt x="418" y="13"/>
                  </a:cubicBezTo>
                  <a:cubicBezTo>
                    <a:pt x="417" y="12"/>
                    <a:pt x="417" y="12"/>
                    <a:pt x="416" y="12"/>
                  </a:cubicBezTo>
                  <a:cubicBezTo>
                    <a:pt x="416" y="11"/>
                    <a:pt x="414" y="11"/>
                    <a:pt x="413" y="9"/>
                  </a:cubicBezTo>
                  <a:cubicBezTo>
                    <a:pt x="413" y="10"/>
                    <a:pt x="413" y="9"/>
                    <a:pt x="412" y="9"/>
                  </a:cubicBezTo>
                  <a:cubicBezTo>
                    <a:pt x="412" y="6"/>
                    <a:pt x="408" y="6"/>
                    <a:pt x="407" y="5"/>
                  </a:cubicBezTo>
                  <a:cubicBezTo>
                    <a:pt x="406" y="4"/>
                    <a:pt x="404" y="4"/>
                    <a:pt x="402" y="5"/>
                  </a:cubicBezTo>
                  <a:cubicBezTo>
                    <a:pt x="402" y="4"/>
                    <a:pt x="402" y="4"/>
                    <a:pt x="402" y="4"/>
                  </a:cubicBezTo>
                  <a:cubicBezTo>
                    <a:pt x="401" y="4"/>
                    <a:pt x="400" y="4"/>
                    <a:pt x="400" y="5"/>
                  </a:cubicBezTo>
                  <a:cubicBezTo>
                    <a:pt x="398" y="4"/>
                    <a:pt x="398" y="6"/>
                    <a:pt x="396" y="6"/>
                  </a:cubicBezTo>
                  <a:cubicBezTo>
                    <a:pt x="396" y="7"/>
                    <a:pt x="395" y="8"/>
                    <a:pt x="394" y="8"/>
                  </a:cubicBezTo>
                  <a:cubicBezTo>
                    <a:pt x="393" y="7"/>
                    <a:pt x="391" y="7"/>
                    <a:pt x="389" y="7"/>
                  </a:cubicBezTo>
                  <a:cubicBezTo>
                    <a:pt x="389" y="7"/>
                    <a:pt x="389" y="6"/>
                    <a:pt x="388" y="6"/>
                  </a:cubicBezTo>
                  <a:cubicBezTo>
                    <a:pt x="388" y="7"/>
                    <a:pt x="386" y="6"/>
                    <a:pt x="386" y="6"/>
                  </a:cubicBezTo>
                  <a:cubicBezTo>
                    <a:pt x="385" y="7"/>
                    <a:pt x="385" y="6"/>
                    <a:pt x="384" y="6"/>
                  </a:cubicBezTo>
                  <a:cubicBezTo>
                    <a:pt x="383" y="7"/>
                    <a:pt x="382" y="8"/>
                    <a:pt x="380" y="9"/>
                  </a:cubicBezTo>
                  <a:cubicBezTo>
                    <a:pt x="379" y="10"/>
                    <a:pt x="378" y="10"/>
                    <a:pt x="377" y="10"/>
                  </a:cubicBezTo>
                  <a:cubicBezTo>
                    <a:pt x="377" y="9"/>
                    <a:pt x="376" y="10"/>
                    <a:pt x="376" y="9"/>
                  </a:cubicBezTo>
                  <a:cubicBezTo>
                    <a:pt x="375" y="9"/>
                    <a:pt x="374" y="10"/>
                    <a:pt x="373" y="9"/>
                  </a:cubicBezTo>
                  <a:cubicBezTo>
                    <a:pt x="371" y="10"/>
                    <a:pt x="370" y="9"/>
                    <a:pt x="368" y="9"/>
                  </a:cubicBezTo>
                  <a:cubicBezTo>
                    <a:pt x="368" y="9"/>
                    <a:pt x="368" y="9"/>
                    <a:pt x="368" y="9"/>
                  </a:cubicBezTo>
                  <a:cubicBezTo>
                    <a:pt x="368" y="9"/>
                    <a:pt x="368" y="10"/>
                    <a:pt x="367" y="10"/>
                  </a:cubicBezTo>
                  <a:cubicBezTo>
                    <a:pt x="367" y="11"/>
                    <a:pt x="366" y="11"/>
                    <a:pt x="366" y="13"/>
                  </a:cubicBezTo>
                  <a:cubicBezTo>
                    <a:pt x="365" y="13"/>
                    <a:pt x="363" y="14"/>
                    <a:pt x="363" y="12"/>
                  </a:cubicBezTo>
                  <a:cubicBezTo>
                    <a:pt x="361" y="12"/>
                    <a:pt x="361" y="12"/>
                    <a:pt x="359" y="12"/>
                  </a:cubicBezTo>
                  <a:cubicBezTo>
                    <a:pt x="358" y="13"/>
                    <a:pt x="357" y="15"/>
                    <a:pt x="355" y="14"/>
                  </a:cubicBezTo>
                  <a:cubicBezTo>
                    <a:pt x="355" y="14"/>
                    <a:pt x="355" y="15"/>
                    <a:pt x="354" y="15"/>
                  </a:cubicBezTo>
                  <a:cubicBezTo>
                    <a:pt x="354" y="16"/>
                    <a:pt x="353" y="15"/>
                    <a:pt x="353" y="15"/>
                  </a:cubicBezTo>
                  <a:cubicBezTo>
                    <a:pt x="353" y="15"/>
                    <a:pt x="353" y="15"/>
                    <a:pt x="353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3" y="18"/>
                    <a:pt x="352" y="19"/>
                    <a:pt x="352" y="21"/>
                  </a:cubicBezTo>
                  <a:cubicBezTo>
                    <a:pt x="352" y="21"/>
                    <a:pt x="351" y="21"/>
                    <a:pt x="351" y="21"/>
                  </a:cubicBezTo>
                  <a:cubicBezTo>
                    <a:pt x="350" y="21"/>
                    <a:pt x="351" y="20"/>
                    <a:pt x="350" y="20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350" y="20"/>
                    <a:pt x="350" y="19"/>
                    <a:pt x="350" y="19"/>
                  </a:cubicBezTo>
                  <a:cubicBezTo>
                    <a:pt x="350" y="19"/>
                    <a:pt x="350" y="19"/>
                    <a:pt x="350" y="19"/>
                  </a:cubicBezTo>
                  <a:cubicBezTo>
                    <a:pt x="349" y="19"/>
                    <a:pt x="350" y="19"/>
                    <a:pt x="350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8" y="19"/>
                  </a:cubicBez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7" y="17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6" y="18"/>
                    <a:pt x="347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4" y="20"/>
                    <a:pt x="343" y="20"/>
                    <a:pt x="342" y="21"/>
                  </a:cubicBezTo>
                  <a:cubicBezTo>
                    <a:pt x="342" y="21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3" y="23"/>
                    <a:pt x="342" y="23"/>
                  </a:cubicBezTo>
                  <a:cubicBezTo>
                    <a:pt x="344" y="23"/>
                    <a:pt x="343" y="24"/>
                    <a:pt x="344" y="24"/>
                  </a:cubicBezTo>
                  <a:cubicBezTo>
                    <a:pt x="344" y="24"/>
                    <a:pt x="344" y="25"/>
                    <a:pt x="344" y="25"/>
                  </a:cubicBezTo>
                  <a:cubicBezTo>
                    <a:pt x="343" y="25"/>
                    <a:pt x="343" y="25"/>
                    <a:pt x="342" y="24"/>
                  </a:cubicBezTo>
                  <a:cubicBezTo>
                    <a:pt x="342" y="24"/>
                    <a:pt x="342" y="24"/>
                    <a:pt x="342" y="24"/>
                  </a:cubicBezTo>
                  <a:cubicBezTo>
                    <a:pt x="342" y="24"/>
                    <a:pt x="341" y="24"/>
                    <a:pt x="340" y="24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38" y="22"/>
                    <a:pt x="337" y="21"/>
                    <a:pt x="336" y="19"/>
                  </a:cubicBezTo>
                  <a:cubicBezTo>
                    <a:pt x="336" y="18"/>
                    <a:pt x="335" y="17"/>
                    <a:pt x="334" y="17"/>
                  </a:cubicBezTo>
                  <a:cubicBezTo>
                    <a:pt x="334" y="17"/>
                    <a:pt x="334" y="18"/>
                    <a:pt x="334" y="18"/>
                  </a:cubicBezTo>
                  <a:cubicBezTo>
                    <a:pt x="332" y="17"/>
                    <a:pt x="331" y="14"/>
                    <a:pt x="330" y="13"/>
                  </a:cubicBezTo>
                  <a:cubicBezTo>
                    <a:pt x="330" y="12"/>
                    <a:pt x="329" y="12"/>
                    <a:pt x="329" y="11"/>
                  </a:cubicBezTo>
                  <a:cubicBezTo>
                    <a:pt x="328" y="10"/>
                    <a:pt x="327" y="8"/>
                    <a:pt x="326" y="5"/>
                  </a:cubicBezTo>
                  <a:cubicBezTo>
                    <a:pt x="325" y="5"/>
                    <a:pt x="325" y="4"/>
                    <a:pt x="325" y="4"/>
                  </a:cubicBezTo>
                  <a:cubicBezTo>
                    <a:pt x="324" y="3"/>
                    <a:pt x="324" y="1"/>
                    <a:pt x="322" y="0"/>
                  </a:cubicBezTo>
                  <a:cubicBezTo>
                    <a:pt x="322" y="0"/>
                    <a:pt x="321" y="0"/>
                    <a:pt x="320" y="0"/>
                  </a:cubicBezTo>
                  <a:cubicBezTo>
                    <a:pt x="320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1"/>
                  </a:cubicBezTo>
                  <a:cubicBezTo>
                    <a:pt x="317" y="1"/>
                    <a:pt x="316" y="0"/>
                    <a:pt x="316" y="0"/>
                  </a:cubicBezTo>
                  <a:cubicBezTo>
                    <a:pt x="315" y="1"/>
                    <a:pt x="313" y="1"/>
                    <a:pt x="313" y="2"/>
                  </a:cubicBezTo>
                  <a:cubicBezTo>
                    <a:pt x="311" y="2"/>
                    <a:pt x="311" y="3"/>
                    <a:pt x="309" y="4"/>
                  </a:cubicBezTo>
                  <a:cubicBezTo>
                    <a:pt x="309" y="5"/>
                    <a:pt x="309" y="7"/>
                    <a:pt x="310" y="8"/>
                  </a:cubicBezTo>
                  <a:cubicBezTo>
                    <a:pt x="309" y="9"/>
                    <a:pt x="308" y="8"/>
                    <a:pt x="307" y="8"/>
                  </a:cubicBezTo>
                  <a:cubicBezTo>
                    <a:pt x="307" y="8"/>
                    <a:pt x="306" y="7"/>
                    <a:pt x="306" y="7"/>
                  </a:cubicBezTo>
                  <a:cubicBezTo>
                    <a:pt x="305" y="8"/>
                    <a:pt x="304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0" y="8"/>
                    <a:pt x="299" y="8"/>
                  </a:cubicBezTo>
                  <a:cubicBezTo>
                    <a:pt x="298" y="8"/>
                    <a:pt x="298" y="9"/>
                    <a:pt x="297" y="9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6" y="10"/>
                    <a:pt x="297" y="12"/>
                    <a:pt x="296" y="13"/>
                  </a:cubicBezTo>
                  <a:cubicBezTo>
                    <a:pt x="296" y="13"/>
                    <a:pt x="296" y="13"/>
                    <a:pt x="296" y="14"/>
                  </a:cubicBezTo>
                  <a:cubicBezTo>
                    <a:pt x="296" y="16"/>
                    <a:pt x="296" y="20"/>
                    <a:pt x="296" y="21"/>
                  </a:cubicBezTo>
                  <a:cubicBezTo>
                    <a:pt x="297" y="22"/>
                    <a:pt x="298" y="22"/>
                    <a:pt x="298" y="22"/>
                  </a:cubicBezTo>
                  <a:cubicBezTo>
                    <a:pt x="299" y="21"/>
                    <a:pt x="301" y="20"/>
                    <a:pt x="303" y="20"/>
                  </a:cubicBezTo>
                  <a:cubicBezTo>
                    <a:pt x="304" y="21"/>
                    <a:pt x="305" y="22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4"/>
                    <a:pt x="308" y="25"/>
                    <a:pt x="308" y="25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26"/>
                    <a:pt x="307" y="27"/>
                    <a:pt x="306" y="27"/>
                  </a:cubicBezTo>
                  <a:cubicBezTo>
                    <a:pt x="304" y="27"/>
                    <a:pt x="303" y="28"/>
                    <a:pt x="302" y="28"/>
                  </a:cubicBezTo>
                  <a:cubicBezTo>
                    <a:pt x="301" y="28"/>
                    <a:pt x="300" y="27"/>
                    <a:pt x="299" y="27"/>
                  </a:cubicBezTo>
                  <a:cubicBezTo>
                    <a:pt x="297" y="27"/>
                    <a:pt x="295" y="27"/>
                    <a:pt x="294" y="28"/>
                  </a:cubicBezTo>
                  <a:cubicBezTo>
                    <a:pt x="294" y="28"/>
                    <a:pt x="294" y="28"/>
                    <a:pt x="294" y="27"/>
                  </a:cubicBezTo>
                  <a:cubicBezTo>
                    <a:pt x="292" y="28"/>
                    <a:pt x="290" y="28"/>
                    <a:pt x="288" y="27"/>
                  </a:cubicBezTo>
                  <a:cubicBezTo>
                    <a:pt x="287" y="27"/>
                    <a:pt x="285" y="28"/>
                    <a:pt x="284" y="27"/>
                  </a:cubicBezTo>
                  <a:cubicBezTo>
                    <a:pt x="283" y="28"/>
                    <a:pt x="282" y="28"/>
                    <a:pt x="282" y="28"/>
                  </a:cubicBezTo>
                  <a:cubicBezTo>
                    <a:pt x="281" y="28"/>
                    <a:pt x="281" y="29"/>
                    <a:pt x="280" y="28"/>
                  </a:cubicBezTo>
                  <a:cubicBezTo>
                    <a:pt x="280" y="29"/>
                    <a:pt x="278" y="29"/>
                    <a:pt x="278" y="30"/>
                  </a:cubicBezTo>
                  <a:cubicBezTo>
                    <a:pt x="278" y="30"/>
                    <a:pt x="278" y="30"/>
                    <a:pt x="277" y="29"/>
                  </a:cubicBezTo>
                  <a:cubicBezTo>
                    <a:pt x="277" y="30"/>
                    <a:pt x="278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4" y="30"/>
                    <a:pt x="275" y="26"/>
                    <a:pt x="273" y="26"/>
                  </a:cubicBezTo>
                  <a:cubicBezTo>
                    <a:pt x="272" y="24"/>
                    <a:pt x="269" y="23"/>
                    <a:pt x="268" y="24"/>
                  </a:cubicBezTo>
                  <a:cubicBezTo>
                    <a:pt x="267" y="24"/>
                    <a:pt x="265" y="25"/>
                    <a:pt x="264" y="25"/>
                  </a:cubicBezTo>
                  <a:cubicBezTo>
                    <a:pt x="264" y="24"/>
                    <a:pt x="264" y="24"/>
                    <a:pt x="264" y="24"/>
                  </a:cubicBezTo>
                  <a:cubicBezTo>
                    <a:pt x="264" y="23"/>
                    <a:pt x="263" y="24"/>
                    <a:pt x="263" y="24"/>
                  </a:cubicBezTo>
                  <a:cubicBezTo>
                    <a:pt x="264" y="22"/>
                    <a:pt x="260" y="22"/>
                    <a:pt x="259" y="21"/>
                  </a:cubicBezTo>
                  <a:cubicBezTo>
                    <a:pt x="259" y="19"/>
                    <a:pt x="258" y="17"/>
                    <a:pt x="257" y="16"/>
                  </a:cubicBezTo>
                  <a:cubicBezTo>
                    <a:pt x="258" y="16"/>
                    <a:pt x="257" y="15"/>
                    <a:pt x="257" y="14"/>
                  </a:cubicBezTo>
                  <a:cubicBezTo>
                    <a:pt x="256" y="14"/>
                    <a:pt x="255" y="13"/>
                    <a:pt x="255" y="12"/>
                  </a:cubicBezTo>
                  <a:cubicBezTo>
                    <a:pt x="252" y="12"/>
                    <a:pt x="249" y="12"/>
                    <a:pt x="247" y="13"/>
                  </a:cubicBezTo>
                  <a:cubicBezTo>
                    <a:pt x="246" y="12"/>
                    <a:pt x="246" y="11"/>
                    <a:pt x="246" y="10"/>
                  </a:cubicBezTo>
                  <a:cubicBezTo>
                    <a:pt x="246" y="10"/>
                    <a:pt x="245" y="11"/>
                    <a:pt x="246" y="11"/>
                  </a:cubicBezTo>
                  <a:cubicBezTo>
                    <a:pt x="245" y="11"/>
                    <a:pt x="244" y="10"/>
                    <a:pt x="243" y="10"/>
                  </a:cubicBezTo>
                  <a:cubicBezTo>
                    <a:pt x="243" y="10"/>
                    <a:pt x="243" y="11"/>
                    <a:pt x="242" y="11"/>
                  </a:cubicBezTo>
                  <a:cubicBezTo>
                    <a:pt x="242" y="12"/>
                    <a:pt x="242" y="12"/>
                    <a:pt x="242" y="12"/>
                  </a:cubicBezTo>
                  <a:cubicBezTo>
                    <a:pt x="242" y="13"/>
                    <a:pt x="242" y="14"/>
                    <a:pt x="242" y="15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42" y="18"/>
                    <a:pt x="240" y="19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0"/>
                    <a:pt x="238" y="20"/>
                    <a:pt x="238" y="19"/>
                  </a:cubicBezTo>
                  <a:cubicBezTo>
                    <a:pt x="238" y="17"/>
                    <a:pt x="237" y="16"/>
                    <a:pt x="237" y="14"/>
                  </a:cubicBezTo>
                  <a:cubicBezTo>
                    <a:pt x="236" y="14"/>
                    <a:pt x="236" y="14"/>
                    <a:pt x="236" y="13"/>
                  </a:cubicBezTo>
                  <a:cubicBezTo>
                    <a:pt x="236" y="13"/>
                    <a:pt x="235" y="12"/>
                    <a:pt x="235" y="13"/>
                  </a:cubicBezTo>
                  <a:cubicBezTo>
                    <a:pt x="236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4" y="13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3"/>
                    <a:pt x="232" y="13"/>
                    <a:pt x="232" y="13"/>
                  </a:cubicBezTo>
                  <a:cubicBezTo>
                    <a:pt x="232" y="13"/>
                    <a:pt x="231" y="13"/>
                    <a:pt x="231" y="13"/>
                  </a:cubicBezTo>
                  <a:cubicBezTo>
                    <a:pt x="232" y="14"/>
                    <a:pt x="231" y="14"/>
                    <a:pt x="232" y="14"/>
                  </a:cubicBezTo>
                  <a:cubicBezTo>
                    <a:pt x="231" y="14"/>
                    <a:pt x="231" y="15"/>
                    <a:pt x="231" y="15"/>
                  </a:cubicBezTo>
                  <a:cubicBezTo>
                    <a:pt x="231" y="15"/>
                    <a:pt x="232" y="15"/>
                    <a:pt x="232" y="16"/>
                  </a:cubicBezTo>
                  <a:cubicBezTo>
                    <a:pt x="231" y="16"/>
                    <a:pt x="232" y="16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18"/>
                    <a:pt x="233" y="18"/>
                    <a:pt x="232" y="19"/>
                  </a:cubicBezTo>
                  <a:cubicBezTo>
                    <a:pt x="233" y="19"/>
                    <a:pt x="233" y="18"/>
                    <a:pt x="234" y="18"/>
                  </a:cubicBezTo>
                  <a:cubicBezTo>
                    <a:pt x="234" y="18"/>
                    <a:pt x="233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3" y="19"/>
                    <a:pt x="233" y="19"/>
                  </a:cubicBezTo>
                  <a:cubicBezTo>
                    <a:pt x="233" y="19"/>
                    <a:pt x="234" y="19"/>
                    <a:pt x="234" y="19"/>
                  </a:cubicBezTo>
                  <a:cubicBezTo>
                    <a:pt x="233" y="19"/>
                    <a:pt x="233" y="19"/>
                    <a:pt x="233" y="20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3" y="20"/>
                    <a:pt x="234" y="21"/>
                    <a:pt x="233" y="21"/>
                  </a:cubicBezTo>
                  <a:cubicBezTo>
                    <a:pt x="233" y="21"/>
                    <a:pt x="232" y="21"/>
                    <a:pt x="232" y="21"/>
                  </a:cubicBezTo>
                  <a:cubicBezTo>
                    <a:pt x="231" y="20"/>
                    <a:pt x="231" y="21"/>
                    <a:pt x="231" y="22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29" y="23"/>
                    <a:pt x="229" y="23"/>
                    <a:pt x="228" y="23"/>
                  </a:cubicBezTo>
                  <a:cubicBezTo>
                    <a:pt x="228" y="25"/>
                    <a:pt x="227" y="25"/>
                    <a:pt x="227" y="26"/>
                  </a:cubicBezTo>
                  <a:cubicBezTo>
                    <a:pt x="226" y="26"/>
                    <a:pt x="226" y="25"/>
                    <a:pt x="226" y="26"/>
                  </a:cubicBezTo>
                  <a:cubicBezTo>
                    <a:pt x="226" y="25"/>
                    <a:pt x="225" y="25"/>
                    <a:pt x="225" y="24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5" y="24"/>
                    <a:pt x="224" y="23"/>
                    <a:pt x="224" y="23"/>
                  </a:cubicBezTo>
                  <a:cubicBezTo>
                    <a:pt x="224" y="23"/>
                    <a:pt x="224" y="23"/>
                    <a:pt x="224" y="24"/>
                  </a:cubicBezTo>
                  <a:cubicBezTo>
                    <a:pt x="223" y="24"/>
                    <a:pt x="223" y="22"/>
                    <a:pt x="222" y="23"/>
                  </a:cubicBezTo>
                  <a:cubicBezTo>
                    <a:pt x="222" y="23"/>
                    <a:pt x="222" y="24"/>
                    <a:pt x="221" y="24"/>
                  </a:cubicBezTo>
                  <a:cubicBezTo>
                    <a:pt x="221" y="24"/>
                    <a:pt x="221" y="25"/>
                    <a:pt x="221" y="25"/>
                  </a:cubicBezTo>
                  <a:cubicBezTo>
                    <a:pt x="221" y="26"/>
                    <a:pt x="222" y="25"/>
                    <a:pt x="222" y="25"/>
                  </a:cubicBezTo>
                  <a:cubicBezTo>
                    <a:pt x="222" y="26"/>
                    <a:pt x="222" y="27"/>
                    <a:pt x="222" y="28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1" y="29"/>
                    <a:pt x="221" y="29"/>
                    <a:pt x="221" y="30"/>
                  </a:cubicBezTo>
                  <a:cubicBezTo>
                    <a:pt x="220" y="30"/>
                    <a:pt x="220" y="29"/>
                    <a:pt x="220" y="29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19" y="29"/>
                    <a:pt x="219" y="30"/>
                    <a:pt x="219" y="30"/>
                  </a:cubicBezTo>
                  <a:cubicBezTo>
                    <a:pt x="219" y="30"/>
                    <a:pt x="219" y="30"/>
                    <a:pt x="219" y="31"/>
                  </a:cubicBezTo>
                  <a:cubicBezTo>
                    <a:pt x="219" y="31"/>
                    <a:pt x="219" y="31"/>
                    <a:pt x="218" y="31"/>
                  </a:cubicBezTo>
                  <a:cubicBezTo>
                    <a:pt x="217" y="31"/>
                    <a:pt x="218" y="30"/>
                    <a:pt x="218" y="29"/>
                  </a:cubicBezTo>
                  <a:cubicBezTo>
                    <a:pt x="218" y="29"/>
                    <a:pt x="218" y="30"/>
                    <a:pt x="218" y="29"/>
                  </a:cubicBezTo>
                  <a:cubicBezTo>
                    <a:pt x="217" y="29"/>
                    <a:pt x="217" y="30"/>
                    <a:pt x="217" y="30"/>
                  </a:cubicBezTo>
                  <a:cubicBezTo>
                    <a:pt x="216" y="30"/>
                    <a:pt x="216" y="30"/>
                    <a:pt x="215" y="30"/>
                  </a:cubicBezTo>
                  <a:cubicBezTo>
                    <a:pt x="216" y="30"/>
                    <a:pt x="215" y="31"/>
                    <a:pt x="215" y="31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6" y="30"/>
                    <a:pt x="216" y="29"/>
                    <a:pt x="216" y="28"/>
                  </a:cubicBezTo>
                  <a:cubicBezTo>
                    <a:pt x="216" y="28"/>
                    <a:pt x="215" y="28"/>
                    <a:pt x="215" y="28"/>
                  </a:cubicBezTo>
                  <a:cubicBezTo>
                    <a:pt x="215" y="28"/>
                    <a:pt x="214" y="29"/>
                    <a:pt x="213" y="29"/>
                  </a:cubicBezTo>
                  <a:cubicBezTo>
                    <a:pt x="213" y="29"/>
                    <a:pt x="213" y="28"/>
                    <a:pt x="213" y="28"/>
                  </a:cubicBezTo>
                  <a:cubicBezTo>
                    <a:pt x="213" y="27"/>
                    <a:pt x="214" y="26"/>
                    <a:pt x="215" y="25"/>
                  </a:cubicBezTo>
                  <a:cubicBezTo>
                    <a:pt x="216" y="25"/>
                    <a:pt x="215" y="25"/>
                    <a:pt x="215" y="24"/>
                  </a:cubicBezTo>
                  <a:cubicBezTo>
                    <a:pt x="214" y="24"/>
                    <a:pt x="213" y="24"/>
                    <a:pt x="212" y="25"/>
                  </a:cubicBezTo>
                  <a:cubicBezTo>
                    <a:pt x="213" y="26"/>
                    <a:pt x="212" y="26"/>
                    <a:pt x="212" y="28"/>
                  </a:cubicBezTo>
                  <a:cubicBezTo>
                    <a:pt x="211" y="28"/>
                    <a:pt x="211" y="29"/>
                    <a:pt x="210" y="29"/>
                  </a:cubicBezTo>
                  <a:cubicBezTo>
                    <a:pt x="210" y="28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1" y="25"/>
                    <a:pt x="210" y="25"/>
                    <a:pt x="210" y="25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5"/>
                    <a:pt x="210" y="26"/>
                    <a:pt x="209" y="26"/>
                  </a:cubicBezTo>
                  <a:cubicBezTo>
                    <a:pt x="208" y="26"/>
                    <a:pt x="208" y="24"/>
                    <a:pt x="207" y="23"/>
                  </a:cubicBezTo>
                  <a:cubicBezTo>
                    <a:pt x="206" y="23"/>
                    <a:pt x="204" y="23"/>
                    <a:pt x="205" y="22"/>
                  </a:cubicBezTo>
                  <a:cubicBezTo>
                    <a:pt x="205" y="22"/>
                    <a:pt x="204" y="22"/>
                    <a:pt x="204" y="22"/>
                  </a:cubicBezTo>
                  <a:cubicBezTo>
                    <a:pt x="205" y="23"/>
                    <a:pt x="203" y="23"/>
                    <a:pt x="202" y="23"/>
                  </a:cubicBezTo>
                  <a:cubicBezTo>
                    <a:pt x="202" y="22"/>
                    <a:pt x="201" y="22"/>
                    <a:pt x="200" y="21"/>
                  </a:cubicBezTo>
                  <a:cubicBezTo>
                    <a:pt x="200" y="21"/>
                    <a:pt x="200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6" y="20"/>
                    <a:pt x="196" y="20"/>
                  </a:cubicBezTo>
                  <a:cubicBezTo>
                    <a:pt x="196" y="19"/>
                    <a:pt x="195" y="20"/>
                    <a:pt x="195" y="20"/>
                  </a:cubicBezTo>
                  <a:cubicBezTo>
                    <a:pt x="195" y="19"/>
                    <a:pt x="193" y="20"/>
                    <a:pt x="193" y="20"/>
                  </a:cubicBezTo>
                  <a:cubicBezTo>
                    <a:pt x="192" y="20"/>
                    <a:pt x="191" y="19"/>
                    <a:pt x="190" y="19"/>
                  </a:cubicBezTo>
                  <a:cubicBezTo>
                    <a:pt x="190" y="18"/>
                    <a:pt x="189" y="18"/>
                    <a:pt x="189" y="17"/>
                  </a:cubicBezTo>
                  <a:cubicBezTo>
                    <a:pt x="189" y="15"/>
                    <a:pt x="188" y="14"/>
                    <a:pt x="187" y="13"/>
                  </a:cubicBezTo>
                  <a:cubicBezTo>
                    <a:pt x="186" y="12"/>
                    <a:pt x="185" y="12"/>
                    <a:pt x="185" y="11"/>
                  </a:cubicBezTo>
                  <a:cubicBezTo>
                    <a:pt x="184" y="11"/>
                    <a:pt x="183" y="11"/>
                    <a:pt x="182" y="11"/>
                  </a:cubicBezTo>
                  <a:cubicBezTo>
                    <a:pt x="182" y="12"/>
                    <a:pt x="182" y="12"/>
                    <a:pt x="181" y="13"/>
                  </a:cubicBezTo>
                  <a:cubicBezTo>
                    <a:pt x="181" y="12"/>
                    <a:pt x="180" y="13"/>
                    <a:pt x="179" y="12"/>
                  </a:cubicBezTo>
                  <a:cubicBezTo>
                    <a:pt x="179" y="11"/>
                    <a:pt x="180" y="11"/>
                    <a:pt x="179" y="10"/>
                  </a:cubicBezTo>
                  <a:cubicBezTo>
                    <a:pt x="179" y="10"/>
                    <a:pt x="178" y="9"/>
                    <a:pt x="177" y="9"/>
                  </a:cubicBezTo>
                  <a:cubicBezTo>
                    <a:pt x="176" y="9"/>
                    <a:pt x="177" y="11"/>
                    <a:pt x="177" y="12"/>
                  </a:cubicBezTo>
                  <a:cubicBezTo>
                    <a:pt x="177" y="12"/>
                    <a:pt x="177" y="13"/>
                    <a:pt x="177" y="13"/>
                  </a:cubicBezTo>
                  <a:cubicBezTo>
                    <a:pt x="177" y="13"/>
                    <a:pt x="177" y="14"/>
                    <a:pt x="176" y="14"/>
                  </a:cubicBezTo>
                  <a:cubicBezTo>
                    <a:pt x="175" y="15"/>
                    <a:pt x="174" y="14"/>
                    <a:pt x="172" y="14"/>
                  </a:cubicBezTo>
                  <a:cubicBezTo>
                    <a:pt x="172" y="13"/>
                    <a:pt x="172" y="11"/>
                    <a:pt x="172" y="10"/>
                  </a:cubicBezTo>
                  <a:cubicBezTo>
                    <a:pt x="171" y="10"/>
                    <a:pt x="171" y="11"/>
                    <a:pt x="171" y="11"/>
                  </a:cubicBezTo>
                  <a:cubicBezTo>
                    <a:pt x="171" y="10"/>
                    <a:pt x="172" y="10"/>
                    <a:pt x="171" y="10"/>
                  </a:cubicBezTo>
                  <a:cubicBezTo>
                    <a:pt x="171" y="10"/>
                    <a:pt x="171" y="10"/>
                    <a:pt x="170" y="9"/>
                  </a:cubicBezTo>
                  <a:cubicBezTo>
                    <a:pt x="170" y="9"/>
                    <a:pt x="170" y="10"/>
                    <a:pt x="170" y="10"/>
                  </a:cubicBezTo>
                  <a:cubicBezTo>
                    <a:pt x="170" y="10"/>
                    <a:pt x="170" y="9"/>
                    <a:pt x="170" y="9"/>
                  </a:cubicBezTo>
                  <a:cubicBezTo>
                    <a:pt x="169" y="9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1"/>
                    <a:pt x="168" y="12"/>
                    <a:pt x="167" y="11"/>
                  </a:cubicBezTo>
                  <a:cubicBezTo>
                    <a:pt x="167" y="11"/>
                    <a:pt x="167" y="11"/>
                    <a:pt x="167" y="12"/>
                  </a:cubicBezTo>
                  <a:cubicBezTo>
                    <a:pt x="166" y="11"/>
                    <a:pt x="166" y="11"/>
                    <a:pt x="165" y="11"/>
                  </a:cubicBezTo>
                  <a:cubicBezTo>
                    <a:pt x="165" y="11"/>
                    <a:pt x="165" y="11"/>
                    <a:pt x="164" y="11"/>
                  </a:cubicBezTo>
                  <a:cubicBezTo>
                    <a:pt x="165" y="12"/>
                    <a:pt x="164" y="12"/>
                    <a:pt x="164" y="13"/>
                  </a:cubicBezTo>
                  <a:cubicBezTo>
                    <a:pt x="164" y="15"/>
                    <a:pt x="165" y="16"/>
                    <a:pt x="164" y="18"/>
                  </a:cubicBezTo>
                  <a:cubicBezTo>
                    <a:pt x="164" y="19"/>
                    <a:pt x="164" y="20"/>
                    <a:pt x="164" y="21"/>
                  </a:cubicBezTo>
                  <a:cubicBezTo>
                    <a:pt x="164" y="22"/>
                    <a:pt x="164" y="23"/>
                    <a:pt x="164" y="23"/>
                  </a:cubicBezTo>
                  <a:cubicBezTo>
                    <a:pt x="164" y="25"/>
                    <a:pt x="163" y="24"/>
                    <a:pt x="161" y="24"/>
                  </a:cubicBezTo>
                  <a:cubicBezTo>
                    <a:pt x="161" y="24"/>
                    <a:pt x="161" y="24"/>
                    <a:pt x="161" y="25"/>
                  </a:cubicBezTo>
                  <a:cubicBezTo>
                    <a:pt x="160" y="25"/>
                    <a:pt x="159" y="25"/>
                    <a:pt x="158" y="25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6" y="24"/>
                    <a:pt x="154" y="24"/>
                    <a:pt x="152" y="24"/>
                  </a:cubicBezTo>
                  <a:cubicBezTo>
                    <a:pt x="151" y="23"/>
                    <a:pt x="150" y="24"/>
                    <a:pt x="149" y="24"/>
                  </a:cubicBezTo>
                  <a:cubicBezTo>
                    <a:pt x="149" y="24"/>
                    <a:pt x="149" y="24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4"/>
                    <a:pt x="147" y="24"/>
                    <a:pt x="146" y="25"/>
                  </a:cubicBezTo>
                  <a:cubicBezTo>
                    <a:pt x="146" y="24"/>
                    <a:pt x="145" y="24"/>
                    <a:pt x="145" y="23"/>
                  </a:cubicBezTo>
                  <a:cubicBezTo>
                    <a:pt x="145" y="23"/>
                    <a:pt x="145" y="24"/>
                    <a:pt x="144" y="24"/>
                  </a:cubicBezTo>
                  <a:cubicBezTo>
                    <a:pt x="144" y="23"/>
                    <a:pt x="142" y="23"/>
                    <a:pt x="141" y="23"/>
                  </a:cubicBezTo>
                  <a:cubicBezTo>
                    <a:pt x="141" y="23"/>
                    <a:pt x="142" y="22"/>
                    <a:pt x="141" y="22"/>
                  </a:cubicBezTo>
                  <a:cubicBezTo>
                    <a:pt x="141" y="23"/>
                    <a:pt x="140" y="23"/>
                    <a:pt x="139" y="23"/>
                  </a:cubicBezTo>
                  <a:cubicBezTo>
                    <a:pt x="139" y="23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8" y="24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5" y="24"/>
                    <a:pt x="134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3" y="25"/>
                    <a:pt x="133" y="25"/>
                  </a:cubicBezTo>
                  <a:cubicBezTo>
                    <a:pt x="132" y="24"/>
                    <a:pt x="133" y="24"/>
                    <a:pt x="132" y="24"/>
                  </a:cubicBezTo>
                  <a:cubicBezTo>
                    <a:pt x="132" y="24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8" y="24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2"/>
                    <a:pt x="126" y="23"/>
                  </a:cubicBezTo>
                  <a:cubicBezTo>
                    <a:pt x="125" y="22"/>
                    <a:pt x="123" y="20"/>
                    <a:pt x="121" y="21"/>
                  </a:cubicBezTo>
                  <a:cubicBezTo>
                    <a:pt x="121" y="20"/>
                    <a:pt x="120" y="21"/>
                    <a:pt x="120" y="21"/>
                  </a:cubicBezTo>
                  <a:cubicBezTo>
                    <a:pt x="119" y="22"/>
                    <a:pt x="118" y="21"/>
                    <a:pt x="117" y="22"/>
                  </a:cubicBezTo>
                  <a:cubicBezTo>
                    <a:pt x="117" y="22"/>
                    <a:pt x="117" y="22"/>
                    <a:pt x="116" y="23"/>
                  </a:cubicBezTo>
                  <a:cubicBezTo>
                    <a:pt x="116" y="22"/>
                    <a:pt x="115" y="24"/>
                    <a:pt x="115" y="23"/>
                  </a:cubicBezTo>
                  <a:cubicBezTo>
                    <a:pt x="114" y="24"/>
                    <a:pt x="113" y="24"/>
                    <a:pt x="113" y="24"/>
                  </a:cubicBezTo>
                  <a:cubicBezTo>
                    <a:pt x="113" y="24"/>
                    <a:pt x="113" y="25"/>
                    <a:pt x="112" y="25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5"/>
                    <a:pt x="110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09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7" y="24"/>
                    <a:pt x="107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5" y="23"/>
                    <a:pt x="105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5"/>
                    <a:pt x="105" y="24"/>
                    <a:pt x="105" y="24"/>
                  </a:cubicBezTo>
                  <a:cubicBezTo>
                    <a:pt x="105" y="24"/>
                    <a:pt x="105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4"/>
                    <a:pt x="104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2"/>
                    <a:pt x="104" y="22"/>
                  </a:cubicBezTo>
                  <a:cubicBezTo>
                    <a:pt x="103" y="21"/>
                    <a:pt x="103" y="22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2" y="21"/>
                    <a:pt x="102" y="20"/>
                    <a:pt x="102" y="20"/>
                  </a:cubicBezTo>
                  <a:cubicBezTo>
                    <a:pt x="102" y="21"/>
                    <a:pt x="101" y="20"/>
                    <a:pt x="100" y="20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99" y="20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3"/>
                    <a:pt x="98" y="23"/>
                    <a:pt x="97" y="24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4"/>
                    <a:pt x="96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4" y="25"/>
                    <a:pt x="94" y="25"/>
                  </a:cubicBezTo>
                  <a:cubicBezTo>
                    <a:pt x="94" y="24"/>
                    <a:pt x="95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4"/>
                    <a:pt x="92" y="24"/>
                    <a:pt x="90" y="24"/>
                  </a:cubicBezTo>
                  <a:cubicBezTo>
                    <a:pt x="90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6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6" y="24"/>
                    <a:pt x="86" y="25"/>
                    <a:pt x="86" y="25"/>
                  </a:cubicBezTo>
                  <a:cubicBezTo>
                    <a:pt x="86" y="25"/>
                    <a:pt x="85" y="24"/>
                    <a:pt x="85" y="24"/>
                  </a:cubicBezTo>
                  <a:cubicBezTo>
                    <a:pt x="85" y="24"/>
                    <a:pt x="85" y="23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4"/>
                    <a:pt x="84" y="25"/>
                    <a:pt x="84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3"/>
                    <a:pt x="83" y="24"/>
                    <a:pt x="82" y="24"/>
                  </a:cubicBezTo>
                  <a:cubicBezTo>
                    <a:pt x="82" y="23"/>
                    <a:pt x="83" y="23"/>
                    <a:pt x="83" y="23"/>
                  </a:cubicBezTo>
                  <a:cubicBezTo>
                    <a:pt x="82" y="23"/>
                    <a:pt x="83" y="23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2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1" y="22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2"/>
                    <a:pt x="80" y="21"/>
                  </a:cubicBezTo>
                  <a:cubicBezTo>
                    <a:pt x="80" y="21"/>
                    <a:pt x="81" y="21"/>
                    <a:pt x="81" y="21"/>
                  </a:cubicBezTo>
                  <a:cubicBezTo>
                    <a:pt x="81" y="21"/>
                    <a:pt x="81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79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1"/>
                    <a:pt x="79" y="21"/>
                    <a:pt x="79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9" y="21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1"/>
                    <a:pt x="77" y="20"/>
                    <a:pt x="77" y="20"/>
                  </a:cubicBezTo>
                  <a:cubicBezTo>
                    <a:pt x="77" y="20"/>
                    <a:pt x="77" y="20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6" y="20"/>
                    <a:pt x="75" y="20"/>
                    <a:pt x="75" y="20"/>
                  </a:cubicBezTo>
                  <a:cubicBezTo>
                    <a:pt x="75" y="19"/>
                    <a:pt x="74" y="19"/>
                    <a:pt x="75" y="18"/>
                  </a:cubicBezTo>
                  <a:cubicBezTo>
                    <a:pt x="74" y="18"/>
                    <a:pt x="74" y="18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9"/>
                    <a:pt x="71" y="18"/>
                  </a:cubicBezTo>
                  <a:cubicBezTo>
                    <a:pt x="71" y="18"/>
                    <a:pt x="70" y="17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6"/>
                    <a:pt x="68" y="17"/>
                    <a:pt x="67" y="17"/>
                  </a:cubicBezTo>
                  <a:cubicBezTo>
                    <a:pt x="67" y="17"/>
                    <a:pt x="66" y="16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8"/>
                    <a:pt x="66" y="17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0"/>
                    <a:pt x="68" y="20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6" y="19"/>
                  </a:cubicBezTo>
                  <a:cubicBezTo>
                    <a:pt x="66" y="19"/>
                    <a:pt x="66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5" y="20"/>
                  </a:cubicBez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8"/>
                    <a:pt x="64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3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59" y="18"/>
                  </a:cubicBezTo>
                  <a:cubicBezTo>
                    <a:pt x="59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8"/>
                    <a:pt x="58" y="19"/>
                    <a:pt x="59" y="19"/>
                  </a:cubicBezTo>
                  <a:cubicBezTo>
                    <a:pt x="58" y="19"/>
                    <a:pt x="58" y="19"/>
                    <a:pt x="58" y="20"/>
                  </a:cubicBezTo>
                  <a:cubicBezTo>
                    <a:pt x="57" y="20"/>
                    <a:pt x="57" y="20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6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4" y="21"/>
                    <a:pt x="54" y="22"/>
                    <a:pt x="54" y="22"/>
                  </a:cubicBezTo>
                  <a:cubicBezTo>
                    <a:pt x="54" y="23"/>
                    <a:pt x="53" y="24"/>
                    <a:pt x="52" y="24"/>
                  </a:cubicBezTo>
                  <a:cubicBezTo>
                    <a:pt x="51" y="23"/>
                    <a:pt x="52" y="23"/>
                    <a:pt x="52" y="23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51" y="23"/>
                    <a:pt x="51" y="23"/>
                    <a:pt x="50" y="24"/>
                  </a:cubicBezTo>
                  <a:cubicBezTo>
                    <a:pt x="49" y="22"/>
                    <a:pt x="47" y="23"/>
                    <a:pt x="46" y="22"/>
                  </a:cubicBezTo>
                  <a:cubicBezTo>
                    <a:pt x="47" y="22"/>
                    <a:pt x="46" y="22"/>
                    <a:pt x="46" y="22"/>
                  </a:cubicBezTo>
                  <a:cubicBezTo>
                    <a:pt x="46" y="22"/>
                    <a:pt x="45" y="23"/>
                    <a:pt x="45" y="23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6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4" y="23"/>
                    <a:pt x="45" y="23"/>
                  </a:cubicBezTo>
                  <a:cubicBezTo>
                    <a:pt x="44" y="23"/>
                    <a:pt x="45" y="23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3" y="21"/>
                    <a:pt x="43" y="22"/>
                  </a:cubicBezTo>
                  <a:cubicBezTo>
                    <a:pt x="43" y="21"/>
                    <a:pt x="42" y="21"/>
                    <a:pt x="43" y="20"/>
                  </a:cubicBezTo>
                  <a:cubicBezTo>
                    <a:pt x="43" y="20"/>
                    <a:pt x="43" y="20"/>
                    <a:pt x="43" y="21"/>
                  </a:cubicBezTo>
                  <a:cubicBezTo>
                    <a:pt x="43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1" y="18"/>
                  </a:cubicBezTo>
                  <a:cubicBezTo>
                    <a:pt x="41" y="18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ubicBezTo>
                    <a:pt x="39" y="17"/>
                    <a:pt x="39" y="18"/>
                    <a:pt x="39" y="18"/>
                  </a:cubicBezTo>
                  <a:cubicBezTo>
                    <a:pt x="38" y="17"/>
                    <a:pt x="38" y="18"/>
                    <a:pt x="38" y="17"/>
                  </a:cubicBezTo>
                  <a:cubicBezTo>
                    <a:pt x="36" y="18"/>
                    <a:pt x="37" y="19"/>
                    <a:pt x="37" y="20"/>
                  </a:cubicBezTo>
                  <a:cubicBezTo>
                    <a:pt x="36" y="20"/>
                    <a:pt x="36" y="20"/>
                    <a:pt x="35" y="21"/>
                  </a:cubicBezTo>
                  <a:cubicBezTo>
                    <a:pt x="36" y="21"/>
                    <a:pt x="35" y="20"/>
                    <a:pt x="35" y="20"/>
                  </a:cubicBezTo>
                  <a:cubicBezTo>
                    <a:pt x="35" y="20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0" y="28"/>
                    <a:pt x="30" y="29"/>
                    <a:pt x="30" y="28"/>
                  </a:cubicBezTo>
                  <a:cubicBezTo>
                    <a:pt x="29" y="29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29" y="26"/>
                    <a:pt x="28" y="26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4"/>
                    <a:pt x="28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2"/>
                  </a:cubicBezTo>
                  <a:cubicBezTo>
                    <a:pt x="26" y="22"/>
                    <a:pt x="27" y="21"/>
                    <a:pt x="26" y="21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1" y="25"/>
                    <a:pt x="21" y="26"/>
                  </a:cubicBezTo>
                  <a:cubicBezTo>
                    <a:pt x="21" y="26"/>
                    <a:pt x="19" y="26"/>
                    <a:pt x="20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8" y="28"/>
                    <a:pt x="19" y="27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5" y="31"/>
                    <a:pt x="16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3"/>
                    <a:pt x="9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8" y="36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8" y="35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3"/>
                    <a:pt x="8" y="33"/>
                  </a:cubicBezTo>
                  <a:cubicBezTo>
                    <a:pt x="9" y="33"/>
                    <a:pt x="8" y="34"/>
                    <a:pt x="8" y="33"/>
                  </a:cubicBezTo>
                  <a:cubicBezTo>
                    <a:pt x="8" y="33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6" y="29"/>
                  </a:cubicBezTo>
                  <a:cubicBezTo>
                    <a:pt x="6" y="29"/>
                    <a:pt x="6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6" y="32"/>
                    <a:pt x="5" y="33"/>
                    <a:pt x="5" y="32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6"/>
                    <a:pt x="5" y="36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5" y="37"/>
                    <a:pt x="4" y="38"/>
                    <a:pt x="5" y="39"/>
                  </a:cubicBezTo>
                  <a:cubicBezTo>
                    <a:pt x="4" y="38"/>
                    <a:pt x="4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2" y="44"/>
                    <a:pt x="2" y="44"/>
                  </a:cubicBezTo>
                  <a:cubicBezTo>
                    <a:pt x="2" y="44"/>
                    <a:pt x="1" y="45"/>
                    <a:pt x="1" y="44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2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4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3"/>
                    <a:pt x="2" y="43"/>
                    <a:pt x="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1"/>
                    <a:pt x="4" y="42"/>
                  </a:cubicBezTo>
                  <a:cubicBezTo>
                    <a:pt x="5" y="41"/>
                    <a:pt x="5" y="41"/>
                    <a:pt x="6" y="41"/>
                  </a:cubicBezTo>
                  <a:cubicBezTo>
                    <a:pt x="6" y="42"/>
                    <a:pt x="5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6" y="44"/>
                    <a:pt x="5" y="45"/>
                    <a:pt x="5" y="46"/>
                  </a:cubicBezTo>
                  <a:cubicBezTo>
                    <a:pt x="5" y="46"/>
                    <a:pt x="5" y="45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6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6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5"/>
                    <a:pt x="8" y="46"/>
                    <a:pt x="8" y="45"/>
                  </a:cubicBez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10" y="44"/>
                    <a:pt x="9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2"/>
                    <a:pt x="12" y="42"/>
                  </a:cubicBezTo>
                  <a:cubicBezTo>
                    <a:pt x="12" y="42"/>
                    <a:pt x="12" y="40"/>
                    <a:pt x="13" y="40"/>
                  </a:cubicBezTo>
                  <a:cubicBezTo>
                    <a:pt x="12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5"/>
                    <a:pt x="22" y="35"/>
                  </a:cubicBezTo>
                  <a:cubicBezTo>
                    <a:pt x="22" y="35"/>
                    <a:pt x="21" y="35"/>
                    <a:pt x="21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1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2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1" y="39"/>
                    <a:pt x="21" y="38"/>
                    <a:pt x="21" y="39"/>
                  </a:cubicBezTo>
                  <a:cubicBezTo>
                    <a:pt x="21" y="40"/>
                    <a:pt x="20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4"/>
                    <a:pt x="20" y="43"/>
                    <a:pt x="20" y="44"/>
                  </a:cubicBezTo>
                  <a:cubicBezTo>
                    <a:pt x="20" y="44"/>
                    <a:pt x="21" y="43"/>
                    <a:pt x="21" y="44"/>
                  </a:cubicBezTo>
                  <a:cubicBezTo>
                    <a:pt x="21" y="44"/>
                    <a:pt x="21" y="44"/>
                    <a:pt x="20" y="44"/>
                  </a:cubicBezTo>
                  <a:cubicBezTo>
                    <a:pt x="21" y="45"/>
                    <a:pt x="20" y="45"/>
                    <a:pt x="20" y="46"/>
                  </a:cubicBezTo>
                  <a:cubicBezTo>
                    <a:pt x="20" y="45"/>
                    <a:pt x="20" y="45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9" y="46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19" y="50"/>
                    <a:pt x="19" y="50"/>
                  </a:cubicBezTo>
                  <a:cubicBezTo>
                    <a:pt x="19" y="51"/>
                    <a:pt x="18" y="50"/>
                    <a:pt x="18" y="51"/>
                  </a:cubicBezTo>
                  <a:cubicBezTo>
                    <a:pt x="19" y="51"/>
                    <a:pt x="19" y="51"/>
                    <a:pt x="19" y="52"/>
                  </a:cubicBezTo>
                  <a:cubicBezTo>
                    <a:pt x="19" y="51"/>
                    <a:pt x="18" y="52"/>
                    <a:pt x="18" y="52"/>
                  </a:cubicBezTo>
                  <a:cubicBezTo>
                    <a:pt x="17" y="53"/>
                    <a:pt x="18" y="53"/>
                    <a:pt x="18" y="54"/>
                  </a:cubicBezTo>
                  <a:cubicBezTo>
                    <a:pt x="19" y="53"/>
                    <a:pt x="20" y="54"/>
                    <a:pt x="21" y="54"/>
                  </a:cubicBezTo>
                  <a:cubicBezTo>
                    <a:pt x="21" y="54"/>
                    <a:pt x="20" y="53"/>
                    <a:pt x="21" y="53"/>
                  </a:cubicBezTo>
                  <a:cubicBezTo>
                    <a:pt x="22" y="54"/>
                    <a:pt x="23" y="52"/>
                    <a:pt x="24" y="53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5" y="55"/>
                    <a:pt x="25" y="55"/>
                    <a:pt x="24" y="55"/>
                  </a:cubicBezTo>
                  <a:cubicBezTo>
                    <a:pt x="26" y="55"/>
                    <a:pt x="26" y="54"/>
                    <a:pt x="27" y="54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54"/>
                    <a:pt x="31" y="55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2" y="55"/>
                    <a:pt x="32" y="54"/>
                    <a:pt x="32" y="53"/>
                  </a:cubicBezTo>
                  <a:cubicBezTo>
                    <a:pt x="33" y="53"/>
                    <a:pt x="33" y="52"/>
                    <a:pt x="34" y="52"/>
                  </a:cubicBezTo>
                  <a:cubicBezTo>
                    <a:pt x="34" y="52"/>
                    <a:pt x="34" y="52"/>
                    <a:pt x="35" y="52"/>
                  </a:cubicBezTo>
                  <a:cubicBezTo>
                    <a:pt x="35" y="52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5" y="50"/>
                    <a:pt x="36" y="50"/>
                  </a:cubicBezTo>
                  <a:cubicBezTo>
                    <a:pt x="35" y="48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6" y="45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9"/>
                    <a:pt x="34" y="48"/>
                  </a:cubicBezTo>
                  <a:cubicBezTo>
                    <a:pt x="34" y="48"/>
                    <a:pt x="34" y="47"/>
                    <a:pt x="35" y="47"/>
                  </a:cubicBezTo>
                  <a:cubicBezTo>
                    <a:pt x="35" y="46"/>
                    <a:pt x="35" y="45"/>
                    <a:pt x="36" y="44"/>
                  </a:cubicBezTo>
                  <a:cubicBezTo>
                    <a:pt x="37" y="43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2" y="41"/>
                    <a:pt x="42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4" y="41"/>
                    <a:pt x="44" y="42"/>
                  </a:cubicBezTo>
                  <a:cubicBezTo>
                    <a:pt x="44" y="42"/>
                    <a:pt x="42" y="42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3" y="43"/>
                    <a:pt x="43" y="43"/>
                    <a:pt x="42" y="43"/>
                  </a:cubicBezTo>
                  <a:cubicBezTo>
                    <a:pt x="42" y="44"/>
                    <a:pt x="42" y="44"/>
                    <a:pt x="42" y="45"/>
                  </a:cubicBezTo>
                  <a:cubicBezTo>
                    <a:pt x="42" y="45"/>
                    <a:pt x="43" y="45"/>
                    <a:pt x="43" y="46"/>
                  </a:cubicBezTo>
                  <a:cubicBezTo>
                    <a:pt x="44" y="45"/>
                    <a:pt x="45" y="44"/>
                    <a:pt x="46" y="43"/>
                  </a:cubicBezTo>
                  <a:cubicBezTo>
                    <a:pt x="47" y="44"/>
                    <a:pt x="48" y="43"/>
                    <a:pt x="49" y="44"/>
                  </a:cubicBezTo>
                  <a:cubicBezTo>
                    <a:pt x="50" y="43"/>
                    <a:pt x="51" y="45"/>
                    <a:pt x="52" y="45"/>
                  </a:cubicBezTo>
                  <a:cubicBezTo>
                    <a:pt x="52" y="46"/>
                    <a:pt x="53" y="46"/>
                    <a:pt x="53" y="47"/>
                  </a:cubicBezTo>
                  <a:cubicBezTo>
                    <a:pt x="53" y="47"/>
                    <a:pt x="52" y="47"/>
                    <a:pt x="52" y="48"/>
                  </a:cubicBezTo>
                  <a:cubicBezTo>
                    <a:pt x="53" y="48"/>
                    <a:pt x="53" y="49"/>
                    <a:pt x="54" y="49"/>
                  </a:cubicBezTo>
                  <a:cubicBezTo>
                    <a:pt x="54" y="51"/>
                    <a:pt x="56" y="51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59" y="52"/>
                    <a:pt x="59" y="52"/>
                    <a:pt x="60" y="52"/>
                  </a:cubicBezTo>
                  <a:cubicBezTo>
                    <a:pt x="60" y="53"/>
                    <a:pt x="60" y="52"/>
                    <a:pt x="60" y="53"/>
                  </a:cubicBezTo>
                  <a:cubicBezTo>
                    <a:pt x="60" y="52"/>
                    <a:pt x="60" y="52"/>
                    <a:pt x="61" y="52"/>
                  </a:cubicBezTo>
                  <a:cubicBezTo>
                    <a:pt x="62" y="52"/>
                    <a:pt x="62" y="52"/>
                    <a:pt x="63" y="51"/>
                  </a:cubicBezTo>
                  <a:cubicBezTo>
                    <a:pt x="64" y="51"/>
                    <a:pt x="64" y="51"/>
                    <a:pt x="64" y="50"/>
                  </a:cubicBezTo>
                  <a:cubicBezTo>
                    <a:pt x="64" y="51"/>
                    <a:pt x="65" y="51"/>
                    <a:pt x="65" y="51"/>
                  </a:cubicBezTo>
                  <a:cubicBezTo>
                    <a:pt x="66" y="51"/>
                    <a:pt x="66" y="52"/>
                    <a:pt x="68" y="51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3"/>
                    <a:pt x="70" y="54"/>
                    <a:pt x="71" y="54"/>
                  </a:cubicBezTo>
                  <a:cubicBezTo>
                    <a:pt x="72" y="54"/>
                    <a:pt x="72" y="53"/>
                    <a:pt x="73" y="53"/>
                  </a:cubicBezTo>
                  <a:cubicBezTo>
                    <a:pt x="73" y="54"/>
                    <a:pt x="73" y="55"/>
                    <a:pt x="74" y="55"/>
                  </a:cubicBezTo>
                  <a:cubicBezTo>
                    <a:pt x="74" y="54"/>
                    <a:pt x="75" y="55"/>
                    <a:pt x="75" y="54"/>
                  </a:cubicBezTo>
                  <a:cubicBezTo>
                    <a:pt x="76" y="54"/>
                    <a:pt x="76" y="55"/>
                    <a:pt x="77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80" y="54"/>
                    <a:pt x="82" y="54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2" y="56"/>
                    <a:pt x="83" y="56"/>
                  </a:cubicBezTo>
                  <a:cubicBezTo>
                    <a:pt x="83" y="56"/>
                    <a:pt x="83" y="56"/>
                    <a:pt x="83" y="57"/>
                  </a:cubicBezTo>
                  <a:cubicBezTo>
                    <a:pt x="84" y="57"/>
                    <a:pt x="84" y="58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6" y="59"/>
                    <a:pt x="86" y="59"/>
                    <a:pt x="87" y="59"/>
                  </a:cubicBezTo>
                  <a:cubicBezTo>
                    <a:pt x="87" y="60"/>
                    <a:pt x="88" y="59"/>
                    <a:pt x="88" y="60"/>
                  </a:cubicBezTo>
                  <a:cubicBezTo>
                    <a:pt x="88" y="59"/>
                    <a:pt x="90" y="59"/>
                    <a:pt x="91" y="59"/>
                  </a:cubicBezTo>
                  <a:cubicBezTo>
                    <a:pt x="92" y="59"/>
                    <a:pt x="93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7"/>
                    <a:pt x="100" y="53"/>
                    <a:pt x="103" y="52"/>
                  </a:cubicBezTo>
                  <a:cubicBezTo>
                    <a:pt x="103" y="54"/>
                    <a:pt x="106" y="52"/>
                    <a:pt x="108" y="53"/>
                  </a:cubicBezTo>
                  <a:cubicBezTo>
                    <a:pt x="108" y="52"/>
                    <a:pt x="108" y="51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1" y="53"/>
                    <a:pt x="112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3" y="53"/>
                  </a:cubicBezTo>
                  <a:cubicBezTo>
                    <a:pt x="113" y="53"/>
                    <a:pt x="113" y="53"/>
                    <a:pt x="113" y="54"/>
                  </a:cubicBezTo>
                  <a:cubicBezTo>
                    <a:pt x="113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3"/>
                    <a:pt x="115" y="53"/>
                    <a:pt x="116" y="53"/>
                  </a:cubicBezTo>
                  <a:cubicBezTo>
                    <a:pt x="116" y="53"/>
                    <a:pt x="116" y="53"/>
                    <a:pt x="117" y="53"/>
                  </a:cubicBezTo>
                  <a:cubicBezTo>
                    <a:pt x="117" y="53"/>
                    <a:pt x="117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4"/>
                    <a:pt x="119" y="54"/>
                  </a:cubicBezTo>
                  <a:cubicBezTo>
                    <a:pt x="119" y="53"/>
                    <a:pt x="120" y="53"/>
                    <a:pt x="121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3"/>
                    <a:pt x="122" y="51"/>
                    <a:pt x="124" y="52"/>
                  </a:cubicBezTo>
                  <a:cubicBezTo>
                    <a:pt x="123" y="53"/>
                    <a:pt x="124" y="55"/>
                    <a:pt x="124" y="56"/>
                  </a:cubicBezTo>
                  <a:cubicBezTo>
                    <a:pt x="124" y="56"/>
                    <a:pt x="123" y="56"/>
                    <a:pt x="123" y="56"/>
                  </a:cubicBezTo>
                  <a:cubicBezTo>
                    <a:pt x="124" y="57"/>
                    <a:pt x="124" y="57"/>
                    <a:pt x="124" y="58"/>
                  </a:cubicBezTo>
                  <a:cubicBezTo>
                    <a:pt x="125" y="58"/>
                    <a:pt x="126" y="59"/>
                    <a:pt x="126" y="60"/>
                  </a:cubicBezTo>
                  <a:cubicBezTo>
                    <a:pt x="126" y="59"/>
                    <a:pt x="128" y="60"/>
                    <a:pt x="128" y="60"/>
                  </a:cubicBezTo>
                  <a:cubicBezTo>
                    <a:pt x="128" y="60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59"/>
                    <a:pt x="129" y="59"/>
                    <a:pt x="130" y="59"/>
                  </a:cubicBezTo>
                  <a:cubicBezTo>
                    <a:pt x="131" y="59"/>
                    <a:pt x="131" y="58"/>
                    <a:pt x="131" y="57"/>
                  </a:cubicBezTo>
                  <a:cubicBezTo>
                    <a:pt x="132" y="57"/>
                    <a:pt x="132" y="57"/>
                    <a:pt x="133" y="58"/>
                  </a:cubicBezTo>
                  <a:cubicBezTo>
                    <a:pt x="133" y="57"/>
                    <a:pt x="134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6" y="57"/>
                    <a:pt x="136" y="58"/>
                    <a:pt x="136" y="58"/>
                  </a:cubicBezTo>
                  <a:cubicBezTo>
                    <a:pt x="136" y="58"/>
                    <a:pt x="137" y="58"/>
                    <a:pt x="138" y="58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9" y="59"/>
                    <a:pt x="140" y="60"/>
                    <a:pt x="141" y="60"/>
                  </a:cubicBezTo>
                  <a:cubicBezTo>
                    <a:pt x="142" y="60"/>
                    <a:pt x="142" y="61"/>
                    <a:pt x="142" y="60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4" y="60"/>
                    <a:pt x="143" y="62"/>
                  </a:cubicBezTo>
                  <a:cubicBezTo>
                    <a:pt x="145" y="61"/>
                    <a:pt x="145" y="62"/>
                    <a:pt x="146" y="62"/>
                  </a:cubicBezTo>
                  <a:cubicBezTo>
                    <a:pt x="146" y="61"/>
                    <a:pt x="147" y="62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1"/>
                    <a:pt x="151" y="60"/>
                    <a:pt x="153" y="59"/>
                  </a:cubicBezTo>
                  <a:cubicBezTo>
                    <a:pt x="153" y="58"/>
                    <a:pt x="152" y="58"/>
                    <a:pt x="153" y="58"/>
                  </a:cubicBezTo>
                  <a:cubicBezTo>
                    <a:pt x="153" y="58"/>
                    <a:pt x="153" y="59"/>
                    <a:pt x="153" y="58"/>
                  </a:cubicBezTo>
                  <a:cubicBezTo>
                    <a:pt x="154" y="58"/>
                    <a:pt x="155" y="57"/>
                    <a:pt x="156" y="56"/>
                  </a:cubicBezTo>
                  <a:cubicBezTo>
                    <a:pt x="156" y="58"/>
                    <a:pt x="155" y="59"/>
                    <a:pt x="155" y="61"/>
                  </a:cubicBezTo>
                  <a:cubicBezTo>
                    <a:pt x="155" y="61"/>
                    <a:pt x="156" y="62"/>
                    <a:pt x="155" y="62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7" y="64"/>
                    <a:pt x="157" y="65"/>
                  </a:cubicBezTo>
                  <a:cubicBezTo>
                    <a:pt x="158" y="65"/>
                    <a:pt x="158" y="64"/>
                    <a:pt x="160" y="64"/>
                  </a:cubicBezTo>
                  <a:cubicBezTo>
                    <a:pt x="160" y="64"/>
                    <a:pt x="160" y="65"/>
                    <a:pt x="161" y="65"/>
                  </a:cubicBezTo>
                  <a:cubicBezTo>
                    <a:pt x="161" y="64"/>
                    <a:pt x="161" y="64"/>
                    <a:pt x="161" y="63"/>
                  </a:cubicBezTo>
                  <a:cubicBezTo>
                    <a:pt x="161" y="62"/>
                    <a:pt x="163" y="62"/>
                    <a:pt x="163" y="63"/>
                  </a:cubicBezTo>
                  <a:cubicBezTo>
                    <a:pt x="163" y="62"/>
                    <a:pt x="165" y="61"/>
                    <a:pt x="165" y="61"/>
                  </a:cubicBezTo>
                  <a:cubicBezTo>
                    <a:pt x="166" y="59"/>
                    <a:pt x="166" y="58"/>
                    <a:pt x="168" y="58"/>
                  </a:cubicBezTo>
                  <a:cubicBezTo>
                    <a:pt x="168" y="57"/>
                    <a:pt x="169" y="57"/>
                    <a:pt x="171" y="56"/>
                  </a:cubicBezTo>
                  <a:cubicBezTo>
                    <a:pt x="171" y="57"/>
                    <a:pt x="172" y="57"/>
                    <a:pt x="173" y="57"/>
                  </a:cubicBezTo>
                  <a:cubicBezTo>
                    <a:pt x="173" y="57"/>
                    <a:pt x="173" y="57"/>
                    <a:pt x="173" y="58"/>
                  </a:cubicBezTo>
                  <a:cubicBezTo>
                    <a:pt x="174" y="58"/>
                    <a:pt x="175" y="58"/>
                    <a:pt x="175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7" y="60"/>
                    <a:pt x="178" y="60"/>
                  </a:cubicBezTo>
                  <a:cubicBezTo>
                    <a:pt x="180" y="61"/>
                    <a:pt x="181" y="61"/>
                    <a:pt x="185" y="61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86" y="61"/>
                    <a:pt x="187" y="60"/>
                    <a:pt x="188" y="61"/>
                  </a:cubicBezTo>
                  <a:cubicBezTo>
                    <a:pt x="188" y="61"/>
                    <a:pt x="188" y="61"/>
                    <a:pt x="188" y="62"/>
                  </a:cubicBezTo>
                  <a:cubicBezTo>
                    <a:pt x="190" y="62"/>
                    <a:pt x="192" y="64"/>
                    <a:pt x="195" y="63"/>
                  </a:cubicBezTo>
                  <a:cubicBezTo>
                    <a:pt x="195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7" y="62"/>
                    <a:pt x="198" y="62"/>
                    <a:pt x="199" y="62"/>
                  </a:cubicBezTo>
                  <a:cubicBezTo>
                    <a:pt x="199" y="62"/>
                    <a:pt x="200" y="62"/>
                    <a:pt x="200" y="62"/>
                  </a:cubicBezTo>
                  <a:cubicBezTo>
                    <a:pt x="203" y="62"/>
                    <a:pt x="206" y="59"/>
                    <a:pt x="208" y="58"/>
                  </a:cubicBezTo>
                  <a:cubicBezTo>
                    <a:pt x="209" y="57"/>
                    <a:pt x="210" y="57"/>
                    <a:pt x="210" y="58"/>
                  </a:cubicBezTo>
                  <a:cubicBezTo>
                    <a:pt x="211" y="58"/>
                    <a:pt x="211" y="59"/>
                    <a:pt x="211" y="59"/>
                  </a:cubicBezTo>
                  <a:cubicBezTo>
                    <a:pt x="211" y="60"/>
                    <a:pt x="213" y="60"/>
                    <a:pt x="213" y="61"/>
                  </a:cubicBezTo>
                  <a:cubicBezTo>
                    <a:pt x="213" y="61"/>
                    <a:pt x="213" y="62"/>
                    <a:pt x="213" y="62"/>
                  </a:cubicBezTo>
                  <a:cubicBezTo>
                    <a:pt x="214" y="62"/>
                    <a:pt x="214" y="62"/>
                    <a:pt x="215" y="62"/>
                  </a:cubicBezTo>
                  <a:cubicBezTo>
                    <a:pt x="215" y="63"/>
                    <a:pt x="215" y="64"/>
                    <a:pt x="215" y="65"/>
                  </a:cubicBezTo>
                  <a:cubicBezTo>
                    <a:pt x="216" y="65"/>
                    <a:pt x="216" y="64"/>
                    <a:pt x="217" y="64"/>
                  </a:cubicBezTo>
                  <a:cubicBezTo>
                    <a:pt x="217" y="63"/>
                    <a:pt x="217" y="63"/>
                    <a:pt x="217" y="62"/>
                  </a:cubicBezTo>
                  <a:cubicBezTo>
                    <a:pt x="217" y="62"/>
                    <a:pt x="217" y="63"/>
                    <a:pt x="218" y="62"/>
                  </a:cubicBezTo>
                  <a:cubicBezTo>
                    <a:pt x="218" y="63"/>
                    <a:pt x="218" y="64"/>
                    <a:pt x="218" y="64"/>
                  </a:cubicBezTo>
                  <a:cubicBezTo>
                    <a:pt x="218" y="64"/>
                    <a:pt x="219" y="65"/>
                    <a:pt x="220" y="64"/>
                  </a:cubicBezTo>
                  <a:cubicBezTo>
                    <a:pt x="220" y="65"/>
                    <a:pt x="221" y="65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3" y="63"/>
                    <a:pt x="223" y="61"/>
                    <a:pt x="225" y="62"/>
                  </a:cubicBezTo>
                  <a:cubicBezTo>
                    <a:pt x="226" y="62"/>
                    <a:pt x="226" y="62"/>
                    <a:pt x="227" y="62"/>
                  </a:cubicBezTo>
                  <a:cubicBezTo>
                    <a:pt x="227" y="62"/>
                    <a:pt x="227" y="61"/>
                    <a:pt x="227" y="61"/>
                  </a:cubicBezTo>
                  <a:cubicBezTo>
                    <a:pt x="228" y="62"/>
                    <a:pt x="228" y="61"/>
                    <a:pt x="229" y="61"/>
                  </a:cubicBezTo>
                  <a:cubicBezTo>
                    <a:pt x="230" y="62"/>
                    <a:pt x="230" y="62"/>
                    <a:pt x="230" y="63"/>
                  </a:cubicBezTo>
                  <a:cubicBezTo>
                    <a:pt x="231" y="63"/>
                    <a:pt x="232" y="64"/>
                    <a:pt x="232" y="64"/>
                  </a:cubicBezTo>
                  <a:cubicBezTo>
                    <a:pt x="234" y="64"/>
                    <a:pt x="234" y="65"/>
                    <a:pt x="235" y="66"/>
                  </a:cubicBezTo>
                  <a:cubicBezTo>
                    <a:pt x="236" y="66"/>
                    <a:pt x="239" y="66"/>
                    <a:pt x="240" y="66"/>
                  </a:cubicBezTo>
                  <a:cubicBezTo>
                    <a:pt x="241" y="66"/>
                    <a:pt x="241" y="66"/>
                    <a:pt x="242" y="66"/>
                  </a:cubicBezTo>
                  <a:cubicBezTo>
                    <a:pt x="242" y="65"/>
                    <a:pt x="243" y="66"/>
                    <a:pt x="243" y="65"/>
                  </a:cubicBezTo>
                  <a:cubicBezTo>
                    <a:pt x="243" y="64"/>
                    <a:pt x="244" y="63"/>
                    <a:pt x="245" y="62"/>
                  </a:cubicBezTo>
                  <a:cubicBezTo>
                    <a:pt x="246" y="63"/>
                    <a:pt x="247" y="61"/>
                    <a:pt x="248" y="61"/>
                  </a:cubicBezTo>
                  <a:cubicBezTo>
                    <a:pt x="248" y="62"/>
                    <a:pt x="248" y="63"/>
                    <a:pt x="248" y="64"/>
                  </a:cubicBezTo>
                  <a:cubicBezTo>
                    <a:pt x="248" y="64"/>
                    <a:pt x="248" y="66"/>
                    <a:pt x="248" y="66"/>
                  </a:cubicBezTo>
                  <a:cubicBezTo>
                    <a:pt x="249" y="68"/>
                    <a:pt x="251" y="67"/>
                    <a:pt x="251" y="69"/>
                  </a:cubicBezTo>
                  <a:cubicBezTo>
                    <a:pt x="252" y="69"/>
                    <a:pt x="254" y="68"/>
                    <a:pt x="255" y="67"/>
                  </a:cubicBezTo>
                  <a:cubicBezTo>
                    <a:pt x="255" y="67"/>
                    <a:pt x="256" y="66"/>
                    <a:pt x="255" y="66"/>
                  </a:cubicBezTo>
                  <a:cubicBezTo>
                    <a:pt x="256" y="66"/>
                    <a:pt x="256" y="65"/>
                    <a:pt x="257" y="64"/>
                  </a:cubicBezTo>
                  <a:cubicBezTo>
                    <a:pt x="257" y="64"/>
                    <a:pt x="258" y="63"/>
                    <a:pt x="258" y="63"/>
                  </a:cubicBezTo>
                  <a:cubicBezTo>
                    <a:pt x="258" y="62"/>
                    <a:pt x="259" y="62"/>
                    <a:pt x="259" y="61"/>
                  </a:cubicBezTo>
                  <a:cubicBezTo>
                    <a:pt x="259" y="61"/>
                    <a:pt x="260" y="61"/>
                    <a:pt x="260" y="60"/>
                  </a:cubicBezTo>
                  <a:cubicBezTo>
                    <a:pt x="260" y="59"/>
                    <a:pt x="260" y="58"/>
                    <a:pt x="261" y="58"/>
                  </a:cubicBezTo>
                  <a:cubicBezTo>
                    <a:pt x="261" y="59"/>
                    <a:pt x="261" y="60"/>
                    <a:pt x="261" y="60"/>
                  </a:cubicBezTo>
                  <a:cubicBezTo>
                    <a:pt x="262" y="59"/>
                    <a:pt x="264" y="59"/>
                    <a:pt x="265" y="59"/>
                  </a:cubicBezTo>
                  <a:cubicBezTo>
                    <a:pt x="265" y="58"/>
                    <a:pt x="266" y="59"/>
                    <a:pt x="266" y="59"/>
                  </a:cubicBezTo>
                  <a:cubicBezTo>
                    <a:pt x="267" y="58"/>
                    <a:pt x="268" y="57"/>
                    <a:pt x="268" y="56"/>
                  </a:cubicBezTo>
                  <a:cubicBezTo>
                    <a:pt x="269" y="55"/>
                    <a:pt x="270" y="54"/>
                    <a:pt x="272" y="54"/>
                  </a:cubicBezTo>
                  <a:cubicBezTo>
                    <a:pt x="272" y="55"/>
                    <a:pt x="273" y="55"/>
                    <a:pt x="273" y="56"/>
                  </a:cubicBezTo>
                  <a:cubicBezTo>
                    <a:pt x="274" y="56"/>
                    <a:pt x="276" y="54"/>
                    <a:pt x="277" y="54"/>
                  </a:cubicBezTo>
                  <a:cubicBezTo>
                    <a:pt x="278" y="54"/>
                    <a:pt x="277" y="55"/>
                    <a:pt x="277" y="55"/>
                  </a:cubicBezTo>
                  <a:cubicBezTo>
                    <a:pt x="277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9" y="55"/>
                    <a:pt x="279" y="55"/>
                  </a:cubicBezTo>
                  <a:cubicBezTo>
                    <a:pt x="280" y="55"/>
                    <a:pt x="280" y="54"/>
                    <a:pt x="281" y="53"/>
                  </a:cubicBezTo>
                  <a:cubicBezTo>
                    <a:pt x="281" y="53"/>
                    <a:pt x="282" y="52"/>
                    <a:pt x="283" y="52"/>
                  </a:cubicBezTo>
                  <a:cubicBezTo>
                    <a:pt x="283" y="52"/>
                    <a:pt x="283" y="52"/>
                    <a:pt x="283" y="53"/>
                  </a:cubicBezTo>
                  <a:cubicBezTo>
                    <a:pt x="283" y="53"/>
                    <a:pt x="283" y="53"/>
                    <a:pt x="284" y="53"/>
                  </a:cubicBezTo>
                  <a:cubicBezTo>
                    <a:pt x="284" y="54"/>
                    <a:pt x="283" y="56"/>
                    <a:pt x="283" y="57"/>
                  </a:cubicBezTo>
                  <a:cubicBezTo>
                    <a:pt x="284" y="57"/>
                    <a:pt x="284" y="57"/>
                    <a:pt x="285" y="57"/>
                  </a:cubicBezTo>
                  <a:cubicBezTo>
                    <a:pt x="287" y="58"/>
                    <a:pt x="287" y="55"/>
                    <a:pt x="289" y="56"/>
                  </a:cubicBezTo>
                  <a:cubicBezTo>
                    <a:pt x="290" y="56"/>
                    <a:pt x="290" y="56"/>
                    <a:pt x="290" y="56"/>
                  </a:cubicBezTo>
                  <a:cubicBezTo>
                    <a:pt x="291" y="56"/>
                    <a:pt x="291" y="56"/>
                    <a:pt x="292" y="56"/>
                  </a:cubicBezTo>
                  <a:cubicBezTo>
                    <a:pt x="292" y="57"/>
                    <a:pt x="293" y="59"/>
                    <a:pt x="295" y="58"/>
                  </a:cubicBezTo>
                  <a:cubicBezTo>
                    <a:pt x="295" y="59"/>
                    <a:pt x="296" y="58"/>
                    <a:pt x="297" y="59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8" y="58"/>
                    <a:pt x="299" y="57"/>
                    <a:pt x="301" y="57"/>
                  </a:cubicBezTo>
                  <a:cubicBezTo>
                    <a:pt x="301" y="58"/>
                    <a:pt x="301" y="58"/>
                    <a:pt x="301" y="58"/>
                  </a:cubicBezTo>
                  <a:cubicBezTo>
                    <a:pt x="302" y="58"/>
                    <a:pt x="302" y="57"/>
                    <a:pt x="303" y="58"/>
                  </a:cubicBezTo>
                  <a:cubicBezTo>
                    <a:pt x="303" y="57"/>
                    <a:pt x="304" y="56"/>
                    <a:pt x="306" y="56"/>
                  </a:cubicBezTo>
                  <a:cubicBezTo>
                    <a:pt x="307" y="58"/>
                    <a:pt x="308" y="60"/>
                    <a:pt x="310" y="61"/>
                  </a:cubicBezTo>
                  <a:cubicBezTo>
                    <a:pt x="311" y="62"/>
                    <a:pt x="312" y="62"/>
                    <a:pt x="313" y="62"/>
                  </a:cubicBezTo>
                  <a:cubicBezTo>
                    <a:pt x="313" y="64"/>
                    <a:pt x="312" y="64"/>
                    <a:pt x="313" y="65"/>
                  </a:cubicBezTo>
                  <a:cubicBezTo>
                    <a:pt x="314" y="65"/>
                    <a:pt x="314" y="65"/>
                    <a:pt x="314" y="64"/>
                  </a:cubicBezTo>
                  <a:cubicBezTo>
                    <a:pt x="315" y="64"/>
                    <a:pt x="315" y="64"/>
                    <a:pt x="315" y="65"/>
                  </a:cubicBezTo>
                  <a:cubicBezTo>
                    <a:pt x="316" y="65"/>
                    <a:pt x="316" y="65"/>
                    <a:pt x="317" y="65"/>
                  </a:cubicBezTo>
                  <a:cubicBezTo>
                    <a:pt x="317" y="65"/>
                    <a:pt x="318" y="65"/>
                    <a:pt x="318" y="64"/>
                  </a:cubicBezTo>
                  <a:cubicBezTo>
                    <a:pt x="320" y="64"/>
                    <a:pt x="322" y="62"/>
                    <a:pt x="323" y="61"/>
                  </a:cubicBezTo>
                  <a:cubicBezTo>
                    <a:pt x="324" y="59"/>
                    <a:pt x="326" y="57"/>
                    <a:pt x="327" y="54"/>
                  </a:cubicBezTo>
                  <a:cubicBezTo>
                    <a:pt x="327" y="54"/>
                    <a:pt x="327" y="54"/>
                    <a:pt x="327" y="53"/>
                  </a:cubicBezTo>
                  <a:cubicBezTo>
                    <a:pt x="328" y="55"/>
                    <a:pt x="329" y="55"/>
                    <a:pt x="328" y="57"/>
                  </a:cubicBezTo>
                  <a:cubicBezTo>
                    <a:pt x="328" y="57"/>
                    <a:pt x="329" y="57"/>
                    <a:pt x="329" y="57"/>
                  </a:cubicBezTo>
                  <a:cubicBezTo>
                    <a:pt x="328" y="58"/>
                    <a:pt x="329" y="58"/>
                    <a:pt x="329" y="59"/>
                  </a:cubicBezTo>
                  <a:cubicBezTo>
                    <a:pt x="330" y="60"/>
                    <a:pt x="330" y="60"/>
                    <a:pt x="331" y="60"/>
                  </a:cubicBezTo>
                  <a:cubicBezTo>
                    <a:pt x="331" y="60"/>
                    <a:pt x="331" y="59"/>
                    <a:pt x="331" y="59"/>
                  </a:cubicBezTo>
                  <a:cubicBezTo>
                    <a:pt x="332" y="59"/>
                    <a:pt x="332" y="60"/>
                    <a:pt x="332" y="59"/>
                  </a:cubicBezTo>
                  <a:cubicBezTo>
                    <a:pt x="334" y="58"/>
                    <a:pt x="335" y="58"/>
                    <a:pt x="336" y="57"/>
                  </a:cubicBezTo>
                  <a:cubicBezTo>
                    <a:pt x="337" y="57"/>
                    <a:pt x="338" y="56"/>
                    <a:pt x="338" y="56"/>
                  </a:cubicBezTo>
                  <a:cubicBezTo>
                    <a:pt x="338" y="56"/>
                    <a:pt x="338" y="57"/>
                    <a:pt x="338" y="57"/>
                  </a:cubicBezTo>
                  <a:cubicBezTo>
                    <a:pt x="339" y="57"/>
                    <a:pt x="339" y="56"/>
                    <a:pt x="339" y="56"/>
                  </a:cubicBezTo>
                  <a:cubicBezTo>
                    <a:pt x="340" y="56"/>
                    <a:pt x="340" y="55"/>
                    <a:pt x="341" y="56"/>
                  </a:cubicBezTo>
                  <a:cubicBezTo>
                    <a:pt x="341" y="57"/>
                    <a:pt x="343" y="58"/>
                    <a:pt x="345" y="58"/>
                  </a:cubicBezTo>
                  <a:cubicBezTo>
                    <a:pt x="345" y="58"/>
                    <a:pt x="345" y="58"/>
                    <a:pt x="345" y="58"/>
                  </a:cubicBezTo>
                  <a:cubicBezTo>
                    <a:pt x="344" y="61"/>
                    <a:pt x="345" y="63"/>
                    <a:pt x="345" y="65"/>
                  </a:cubicBezTo>
                  <a:cubicBezTo>
                    <a:pt x="347" y="65"/>
                    <a:pt x="347" y="63"/>
                    <a:pt x="348" y="63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50" y="64"/>
                    <a:pt x="351" y="64"/>
                    <a:pt x="351" y="64"/>
                  </a:cubicBezTo>
                  <a:cubicBezTo>
                    <a:pt x="351" y="62"/>
                    <a:pt x="354" y="64"/>
                    <a:pt x="354" y="61"/>
                  </a:cubicBezTo>
                  <a:cubicBezTo>
                    <a:pt x="354" y="61"/>
                    <a:pt x="355" y="61"/>
                    <a:pt x="355" y="62"/>
                  </a:cubicBezTo>
                  <a:cubicBezTo>
                    <a:pt x="355" y="62"/>
                    <a:pt x="356" y="62"/>
                    <a:pt x="356" y="62"/>
                  </a:cubicBezTo>
                  <a:cubicBezTo>
                    <a:pt x="356" y="59"/>
                    <a:pt x="359" y="61"/>
                    <a:pt x="360" y="60"/>
                  </a:cubicBezTo>
                  <a:cubicBezTo>
                    <a:pt x="360" y="59"/>
                    <a:pt x="361" y="58"/>
                    <a:pt x="362" y="58"/>
                  </a:cubicBezTo>
                  <a:cubicBezTo>
                    <a:pt x="363" y="58"/>
                    <a:pt x="364" y="58"/>
                    <a:pt x="364" y="58"/>
                  </a:cubicBezTo>
                  <a:cubicBezTo>
                    <a:pt x="364" y="57"/>
                    <a:pt x="366" y="58"/>
                    <a:pt x="366" y="58"/>
                  </a:cubicBezTo>
                  <a:cubicBezTo>
                    <a:pt x="366" y="57"/>
                    <a:pt x="367" y="57"/>
                    <a:pt x="367" y="57"/>
                  </a:cubicBezTo>
                  <a:cubicBezTo>
                    <a:pt x="367" y="56"/>
                    <a:pt x="368" y="56"/>
                    <a:pt x="368" y="56"/>
                  </a:cubicBezTo>
                  <a:cubicBezTo>
                    <a:pt x="369" y="56"/>
                    <a:pt x="369" y="55"/>
                    <a:pt x="369" y="55"/>
                  </a:cubicBezTo>
                  <a:cubicBezTo>
                    <a:pt x="370" y="55"/>
                    <a:pt x="370" y="55"/>
                    <a:pt x="370" y="55"/>
                  </a:cubicBezTo>
                  <a:cubicBezTo>
                    <a:pt x="371" y="53"/>
                    <a:pt x="371" y="51"/>
                    <a:pt x="372" y="50"/>
                  </a:cubicBezTo>
                  <a:cubicBezTo>
                    <a:pt x="373" y="50"/>
                    <a:pt x="373" y="51"/>
                    <a:pt x="374" y="50"/>
                  </a:cubicBezTo>
                  <a:cubicBezTo>
                    <a:pt x="375" y="51"/>
                    <a:pt x="375" y="51"/>
                    <a:pt x="376" y="52"/>
                  </a:cubicBezTo>
                  <a:cubicBezTo>
                    <a:pt x="376" y="52"/>
                    <a:pt x="375" y="53"/>
                    <a:pt x="375" y="53"/>
                  </a:cubicBezTo>
                  <a:cubicBezTo>
                    <a:pt x="376" y="56"/>
                    <a:pt x="376" y="59"/>
                    <a:pt x="378" y="61"/>
                  </a:cubicBezTo>
                  <a:cubicBezTo>
                    <a:pt x="378" y="61"/>
                    <a:pt x="378" y="61"/>
                    <a:pt x="378" y="61"/>
                  </a:cubicBezTo>
                  <a:cubicBezTo>
                    <a:pt x="379" y="62"/>
                    <a:pt x="379" y="64"/>
                    <a:pt x="381" y="64"/>
                  </a:cubicBezTo>
                  <a:cubicBezTo>
                    <a:pt x="385" y="61"/>
                    <a:pt x="385" y="54"/>
                    <a:pt x="386" y="49"/>
                  </a:cubicBezTo>
                  <a:cubicBezTo>
                    <a:pt x="387" y="48"/>
                    <a:pt x="386" y="48"/>
                    <a:pt x="387" y="47"/>
                  </a:cubicBezTo>
                  <a:cubicBezTo>
                    <a:pt x="391" y="47"/>
                    <a:pt x="393" y="48"/>
                    <a:pt x="396" y="48"/>
                  </a:cubicBezTo>
                  <a:cubicBezTo>
                    <a:pt x="397" y="48"/>
                    <a:pt x="398" y="47"/>
                    <a:pt x="399" y="47"/>
                  </a:cubicBezTo>
                  <a:cubicBezTo>
                    <a:pt x="400" y="48"/>
                    <a:pt x="401" y="48"/>
                    <a:pt x="401" y="49"/>
                  </a:cubicBezTo>
                  <a:cubicBezTo>
                    <a:pt x="402" y="50"/>
                    <a:pt x="402" y="51"/>
                    <a:pt x="404" y="51"/>
                  </a:cubicBezTo>
                  <a:cubicBezTo>
                    <a:pt x="404" y="52"/>
                    <a:pt x="405" y="52"/>
                    <a:pt x="405" y="52"/>
                  </a:cubicBezTo>
                  <a:cubicBezTo>
                    <a:pt x="406" y="52"/>
                    <a:pt x="406" y="51"/>
                    <a:pt x="406" y="51"/>
                  </a:cubicBezTo>
                  <a:cubicBezTo>
                    <a:pt x="407" y="51"/>
                    <a:pt x="408" y="51"/>
                    <a:pt x="408" y="51"/>
                  </a:cubicBezTo>
                  <a:cubicBezTo>
                    <a:pt x="410" y="52"/>
                    <a:pt x="410" y="54"/>
                    <a:pt x="412" y="54"/>
                  </a:cubicBezTo>
                  <a:cubicBezTo>
                    <a:pt x="413" y="56"/>
                    <a:pt x="415" y="56"/>
                    <a:pt x="417" y="56"/>
                  </a:cubicBezTo>
                  <a:cubicBezTo>
                    <a:pt x="417" y="56"/>
                    <a:pt x="417" y="56"/>
                    <a:pt x="418" y="56"/>
                  </a:cubicBezTo>
                  <a:cubicBezTo>
                    <a:pt x="418" y="55"/>
                    <a:pt x="419" y="55"/>
                    <a:pt x="420" y="54"/>
                  </a:cubicBezTo>
                  <a:cubicBezTo>
                    <a:pt x="420" y="55"/>
                    <a:pt x="420" y="56"/>
                    <a:pt x="420" y="56"/>
                  </a:cubicBezTo>
                  <a:cubicBezTo>
                    <a:pt x="421" y="57"/>
                    <a:pt x="421" y="57"/>
                    <a:pt x="422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3" y="58"/>
                    <a:pt x="423" y="59"/>
                    <a:pt x="425" y="59"/>
                  </a:cubicBezTo>
                  <a:cubicBezTo>
                    <a:pt x="425" y="60"/>
                    <a:pt x="426" y="59"/>
                    <a:pt x="426" y="60"/>
                  </a:cubicBezTo>
                  <a:cubicBezTo>
                    <a:pt x="425" y="60"/>
                    <a:pt x="425" y="60"/>
                    <a:pt x="425" y="60"/>
                  </a:cubicBezTo>
                  <a:cubicBezTo>
                    <a:pt x="427" y="61"/>
                    <a:pt x="427" y="60"/>
                    <a:pt x="429" y="60"/>
                  </a:cubicBezTo>
                  <a:cubicBezTo>
                    <a:pt x="431" y="62"/>
                    <a:pt x="434" y="61"/>
                    <a:pt x="435" y="60"/>
                  </a:cubicBezTo>
                  <a:cubicBezTo>
                    <a:pt x="436" y="60"/>
                    <a:pt x="436" y="61"/>
                    <a:pt x="436" y="62"/>
                  </a:cubicBezTo>
                  <a:cubicBezTo>
                    <a:pt x="437" y="63"/>
                    <a:pt x="438" y="65"/>
                    <a:pt x="440" y="65"/>
                  </a:cubicBezTo>
                  <a:cubicBezTo>
                    <a:pt x="441" y="67"/>
                    <a:pt x="444" y="67"/>
                    <a:pt x="445" y="65"/>
                  </a:cubicBezTo>
                  <a:cubicBezTo>
                    <a:pt x="446" y="65"/>
                    <a:pt x="446" y="64"/>
                    <a:pt x="447" y="64"/>
                  </a:cubicBezTo>
                  <a:cubicBezTo>
                    <a:pt x="448" y="64"/>
                    <a:pt x="450" y="65"/>
                    <a:pt x="451" y="63"/>
                  </a:cubicBezTo>
                  <a:cubicBezTo>
                    <a:pt x="451" y="64"/>
                    <a:pt x="452" y="64"/>
                    <a:pt x="452" y="65"/>
                  </a:cubicBezTo>
                  <a:cubicBezTo>
                    <a:pt x="453" y="65"/>
                    <a:pt x="453" y="65"/>
                    <a:pt x="453" y="65"/>
                  </a:cubicBezTo>
                  <a:cubicBezTo>
                    <a:pt x="454" y="66"/>
                    <a:pt x="455" y="67"/>
                    <a:pt x="457" y="67"/>
                  </a:cubicBezTo>
                  <a:cubicBezTo>
                    <a:pt x="458" y="67"/>
                    <a:pt x="459" y="68"/>
                    <a:pt x="459" y="68"/>
                  </a:cubicBezTo>
                  <a:cubicBezTo>
                    <a:pt x="460" y="69"/>
                    <a:pt x="461" y="68"/>
                    <a:pt x="461" y="68"/>
                  </a:cubicBezTo>
                  <a:cubicBezTo>
                    <a:pt x="462" y="69"/>
                    <a:pt x="463" y="69"/>
                    <a:pt x="464" y="70"/>
                  </a:cubicBezTo>
                  <a:cubicBezTo>
                    <a:pt x="464" y="70"/>
                    <a:pt x="465" y="70"/>
                    <a:pt x="465" y="70"/>
                  </a:cubicBezTo>
                  <a:cubicBezTo>
                    <a:pt x="466" y="71"/>
                    <a:pt x="467" y="71"/>
                    <a:pt x="467" y="73"/>
                  </a:cubicBezTo>
                  <a:cubicBezTo>
                    <a:pt x="469" y="74"/>
                    <a:pt x="471" y="75"/>
                    <a:pt x="473" y="75"/>
                  </a:cubicBezTo>
                  <a:cubicBezTo>
                    <a:pt x="476" y="74"/>
                    <a:pt x="478" y="72"/>
                    <a:pt x="480" y="71"/>
                  </a:cubicBezTo>
                  <a:cubicBezTo>
                    <a:pt x="481" y="71"/>
                    <a:pt x="481" y="72"/>
                    <a:pt x="482" y="72"/>
                  </a:cubicBezTo>
                  <a:cubicBezTo>
                    <a:pt x="486" y="74"/>
                    <a:pt x="489" y="71"/>
                    <a:pt x="491" y="69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3" y="69"/>
                    <a:pt x="493" y="69"/>
                    <a:pt x="493" y="69"/>
                  </a:cubicBezTo>
                  <a:cubicBezTo>
                    <a:pt x="494" y="69"/>
                    <a:pt x="494" y="68"/>
                    <a:pt x="494" y="68"/>
                  </a:cubicBezTo>
                  <a:cubicBezTo>
                    <a:pt x="495" y="69"/>
                    <a:pt x="496" y="68"/>
                    <a:pt x="497" y="68"/>
                  </a:cubicBezTo>
                  <a:cubicBezTo>
                    <a:pt x="497" y="68"/>
                    <a:pt x="497" y="67"/>
                    <a:pt x="497" y="67"/>
                  </a:cubicBezTo>
                  <a:cubicBezTo>
                    <a:pt x="499" y="67"/>
                    <a:pt x="500" y="67"/>
                    <a:pt x="501" y="66"/>
                  </a:cubicBezTo>
                  <a:cubicBezTo>
                    <a:pt x="501" y="67"/>
                    <a:pt x="502" y="68"/>
                    <a:pt x="503" y="68"/>
                  </a:cubicBezTo>
                  <a:cubicBezTo>
                    <a:pt x="503" y="68"/>
                    <a:pt x="503" y="68"/>
                    <a:pt x="503" y="69"/>
                  </a:cubicBezTo>
                  <a:cubicBezTo>
                    <a:pt x="504" y="69"/>
                    <a:pt x="504" y="69"/>
                    <a:pt x="505" y="69"/>
                  </a:cubicBezTo>
                  <a:cubicBezTo>
                    <a:pt x="506" y="68"/>
                    <a:pt x="506" y="67"/>
                    <a:pt x="507" y="66"/>
                  </a:cubicBezTo>
                  <a:cubicBezTo>
                    <a:pt x="508" y="66"/>
                    <a:pt x="509" y="67"/>
                    <a:pt x="510" y="67"/>
                  </a:cubicBezTo>
                  <a:cubicBezTo>
                    <a:pt x="511" y="66"/>
                    <a:pt x="511" y="66"/>
                    <a:pt x="512" y="65"/>
                  </a:cubicBezTo>
                  <a:cubicBezTo>
                    <a:pt x="511" y="64"/>
                    <a:pt x="509" y="63"/>
                    <a:pt x="510" y="61"/>
                  </a:cubicBezTo>
                  <a:cubicBezTo>
                    <a:pt x="511" y="60"/>
                    <a:pt x="512" y="59"/>
                    <a:pt x="513" y="59"/>
                  </a:cubicBezTo>
                  <a:cubicBezTo>
                    <a:pt x="514" y="59"/>
                    <a:pt x="515" y="59"/>
                    <a:pt x="516" y="59"/>
                  </a:cubicBezTo>
                  <a:cubicBezTo>
                    <a:pt x="517" y="59"/>
                    <a:pt x="517" y="59"/>
                    <a:pt x="517" y="59"/>
                  </a:cubicBezTo>
                  <a:cubicBezTo>
                    <a:pt x="519" y="59"/>
                    <a:pt x="520" y="59"/>
                    <a:pt x="521" y="59"/>
                  </a:cubicBezTo>
                  <a:cubicBezTo>
                    <a:pt x="522" y="60"/>
                    <a:pt x="522" y="61"/>
                    <a:pt x="522" y="62"/>
                  </a:cubicBezTo>
                  <a:cubicBezTo>
                    <a:pt x="522" y="62"/>
                    <a:pt x="522" y="62"/>
                    <a:pt x="523" y="62"/>
                  </a:cubicBezTo>
                  <a:cubicBezTo>
                    <a:pt x="523" y="61"/>
                    <a:pt x="526" y="61"/>
                    <a:pt x="527" y="62"/>
                  </a:cubicBezTo>
                  <a:cubicBezTo>
                    <a:pt x="527" y="64"/>
                    <a:pt x="527" y="65"/>
                    <a:pt x="527" y="67"/>
                  </a:cubicBezTo>
                  <a:cubicBezTo>
                    <a:pt x="528" y="67"/>
                    <a:pt x="529" y="68"/>
                    <a:pt x="529" y="69"/>
                  </a:cubicBezTo>
                  <a:cubicBezTo>
                    <a:pt x="529" y="69"/>
                    <a:pt x="529" y="69"/>
                    <a:pt x="529" y="70"/>
                  </a:cubicBezTo>
                  <a:cubicBezTo>
                    <a:pt x="529" y="70"/>
                    <a:pt x="529" y="70"/>
                    <a:pt x="530" y="71"/>
                  </a:cubicBezTo>
                  <a:cubicBezTo>
                    <a:pt x="529" y="71"/>
                    <a:pt x="529" y="72"/>
                    <a:pt x="529" y="72"/>
                  </a:cubicBezTo>
                  <a:cubicBezTo>
                    <a:pt x="530" y="72"/>
                    <a:pt x="530" y="72"/>
                    <a:pt x="530" y="72"/>
                  </a:cubicBezTo>
                  <a:cubicBezTo>
                    <a:pt x="531" y="71"/>
                    <a:pt x="532" y="71"/>
                    <a:pt x="532" y="71"/>
                  </a:cubicBezTo>
                  <a:cubicBezTo>
                    <a:pt x="533" y="70"/>
                    <a:pt x="534" y="70"/>
                    <a:pt x="535" y="69"/>
                  </a:cubicBezTo>
                  <a:cubicBezTo>
                    <a:pt x="537" y="69"/>
                    <a:pt x="539" y="69"/>
                    <a:pt x="539" y="70"/>
                  </a:cubicBezTo>
                  <a:cubicBezTo>
                    <a:pt x="542" y="70"/>
                    <a:pt x="543" y="71"/>
                    <a:pt x="545" y="72"/>
                  </a:cubicBezTo>
                  <a:cubicBezTo>
                    <a:pt x="545" y="73"/>
                    <a:pt x="544" y="74"/>
                    <a:pt x="544" y="75"/>
                  </a:cubicBezTo>
                  <a:cubicBezTo>
                    <a:pt x="545" y="75"/>
                    <a:pt x="546" y="75"/>
                    <a:pt x="546" y="76"/>
                  </a:cubicBezTo>
                  <a:cubicBezTo>
                    <a:pt x="547" y="75"/>
                    <a:pt x="548" y="75"/>
                    <a:pt x="549" y="75"/>
                  </a:cubicBezTo>
                  <a:cubicBezTo>
                    <a:pt x="550" y="77"/>
                    <a:pt x="552" y="78"/>
                    <a:pt x="554" y="79"/>
                  </a:cubicBezTo>
                  <a:cubicBezTo>
                    <a:pt x="554" y="79"/>
                    <a:pt x="554" y="79"/>
                    <a:pt x="554" y="80"/>
                  </a:cubicBezTo>
                  <a:cubicBezTo>
                    <a:pt x="554" y="80"/>
                    <a:pt x="555" y="80"/>
                    <a:pt x="555" y="81"/>
                  </a:cubicBezTo>
                  <a:cubicBezTo>
                    <a:pt x="555" y="80"/>
                    <a:pt x="555" y="80"/>
                    <a:pt x="554" y="81"/>
                  </a:cubicBezTo>
                  <a:cubicBezTo>
                    <a:pt x="555" y="81"/>
                    <a:pt x="555" y="81"/>
                    <a:pt x="555" y="82"/>
                  </a:cubicBezTo>
                  <a:cubicBezTo>
                    <a:pt x="556" y="82"/>
                    <a:pt x="556" y="81"/>
                    <a:pt x="557" y="81"/>
                  </a:cubicBezTo>
                  <a:cubicBezTo>
                    <a:pt x="558" y="81"/>
                    <a:pt x="559" y="81"/>
                    <a:pt x="560" y="82"/>
                  </a:cubicBezTo>
                  <a:cubicBezTo>
                    <a:pt x="560" y="82"/>
                    <a:pt x="561" y="81"/>
                    <a:pt x="561" y="82"/>
                  </a:cubicBezTo>
                  <a:cubicBezTo>
                    <a:pt x="561" y="81"/>
                    <a:pt x="562" y="81"/>
                    <a:pt x="562" y="80"/>
                  </a:cubicBezTo>
                  <a:cubicBezTo>
                    <a:pt x="562" y="81"/>
                    <a:pt x="562" y="80"/>
                    <a:pt x="562" y="80"/>
                  </a:cubicBezTo>
                  <a:cubicBezTo>
                    <a:pt x="562" y="80"/>
                    <a:pt x="562" y="80"/>
                    <a:pt x="563" y="79"/>
                  </a:cubicBezTo>
                  <a:cubicBezTo>
                    <a:pt x="563" y="79"/>
                    <a:pt x="564" y="79"/>
                    <a:pt x="565" y="79"/>
                  </a:cubicBezTo>
                  <a:cubicBezTo>
                    <a:pt x="566" y="79"/>
                    <a:pt x="566" y="78"/>
                    <a:pt x="567" y="79"/>
                  </a:cubicBezTo>
                  <a:cubicBezTo>
                    <a:pt x="568" y="79"/>
                    <a:pt x="569" y="80"/>
                    <a:pt x="569" y="81"/>
                  </a:cubicBezTo>
                  <a:cubicBezTo>
                    <a:pt x="571" y="81"/>
                    <a:pt x="571" y="82"/>
                    <a:pt x="572" y="83"/>
                  </a:cubicBezTo>
                  <a:cubicBezTo>
                    <a:pt x="572" y="85"/>
                    <a:pt x="572" y="86"/>
                    <a:pt x="572" y="87"/>
                  </a:cubicBezTo>
                  <a:cubicBezTo>
                    <a:pt x="574" y="88"/>
                    <a:pt x="575" y="87"/>
                    <a:pt x="577" y="88"/>
                  </a:cubicBezTo>
                  <a:cubicBezTo>
                    <a:pt x="578" y="88"/>
                    <a:pt x="577" y="87"/>
                    <a:pt x="578" y="87"/>
                  </a:cubicBezTo>
                  <a:cubicBezTo>
                    <a:pt x="581" y="87"/>
                    <a:pt x="581" y="85"/>
                    <a:pt x="584" y="85"/>
                  </a:cubicBezTo>
                  <a:cubicBezTo>
                    <a:pt x="584" y="84"/>
                    <a:pt x="585" y="85"/>
                    <a:pt x="586" y="85"/>
                  </a:cubicBezTo>
                  <a:cubicBezTo>
                    <a:pt x="587" y="85"/>
                    <a:pt x="587" y="86"/>
                    <a:pt x="588" y="86"/>
                  </a:cubicBezTo>
                  <a:cubicBezTo>
                    <a:pt x="588" y="86"/>
                    <a:pt x="589" y="86"/>
                    <a:pt x="589" y="86"/>
                  </a:cubicBezTo>
                  <a:cubicBezTo>
                    <a:pt x="590" y="86"/>
                    <a:pt x="590" y="86"/>
                    <a:pt x="591" y="86"/>
                  </a:cubicBezTo>
                  <a:cubicBezTo>
                    <a:pt x="591" y="87"/>
                    <a:pt x="591" y="88"/>
                    <a:pt x="592" y="88"/>
                  </a:cubicBezTo>
                  <a:cubicBezTo>
                    <a:pt x="593" y="88"/>
                    <a:pt x="594" y="88"/>
                    <a:pt x="594" y="89"/>
                  </a:cubicBezTo>
                  <a:cubicBezTo>
                    <a:pt x="595" y="89"/>
                    <a:pt x="595" y="89"/>
                    <a:pt x="595" y="89"/>
                  </a:cubicBezTo>
                  <a:cubicBezTo>
                    <a:pt x="596" y="89"/>
                    <a:pt x="596" y="89"/>
                    <a:pt x="597" y="89"/>
                  </a:cubicBezTo>
                  <a:cubicBezTo>
                    <a:pt x="598" y="89"/>
                    <a:pt x="599" y="88"/>
                    <a:pt x="600" y="88"/>
                  </a:cubicBezTo>
                  <a:cubicBezTo>
                    <a:pt x="600" y="88"/>
                    <a:pt x="601" y="89"/>
                    <a:pt x="601" y="89"/>
                  </a:cubicBezTo>
                  <a:cubicBezTo>
                    <a:pt x="603" y="88"/>
                    <a:pt x="602" y="85"/>
                    <a:pt x="603" y="83"/>
                  </a:cubicBezTo>
                  <a:cubicBezTo>
                    <a:pt x="604" y="83"/>
                    <a:pt x="604" y="84"/>
                    <a:pt x="605" y="84"/>
                  </a:cubicBezTo>
                  <a:cubicBezTo>
                    <a:pt x="605" y="83"/>
                    <a:pt x="605" y="82"/>
                    <a:pt x="605" y="81"/>
                  </a:cubicBezTo>
                  <a:cubicBezTo>
                    <a:pt x="605" y="80"/>
                    <a:pt x="604" y="79"/>
                    <a:pt x="604" y="79"/>
                  </a:cubicBezTo>
                  <a:cubicBezTo>
                    <a:pt x="604" y="78"/>
                    <a:pt x="605" y="77"/>
                    <a:pt x="606" y="77"/>
                  </a:cubicBezTo>
                  <a:cubicBezTo>
                    <a:pt x="606" y="79"/>
                    <a:pt x="605" y="81"/>
                    <a:pt x="606" y="83"/>
                  </a:cubicBezTo>
                  <a:cubicBezTo>
                    <a:pt x="606" y="85"/>
                    <a:pt x="606" y="87"/>
                    <a:pt x="606" y="89"/>
                  </a:cubicBezTo>
                  <a:cubicBezTo>
                    <a:pt x="606" y="89"/>
                    <a:pt x="606" y="89"/>
                    <a:pt x="607" y="89"/>
                  </a:cubicBezTo>
                  <a:cubicBezTo>
                    <a:pt x="607" y="90"/>
                    <a:pt x="608" y="90"/>
                    <a:pt x="609" y="90"/>
                  </a:cubicBezTo>
                  <a:cubicBezTo>
                    <a:pt x="609" y="91"/>
                    <a:pt x="611" y="91"/>
                    <a:pt x="612" y="92"/>
                  </a:cubicBezTo>
                  <a:cubicBezTo>
                    <a:pt x="613" y="90"/>
                    <a:pt x="613" y="88"/>
                    <a:pt x="613" y="86"/>
                  </a:cubicBezTo>
                  <a:close/>
                  <a:moveTo>
                    <a:pt x="348" y="19"/>
                  </a:move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9"/>
                    <a:pt x="348" y="19"/>
                    <a:pt x="348" y="19"/>
                  </a:cubicBezTo>
                  <a:close/>
                  <a:moveTo>
                    <a:pt x="306" y="23"/>
                  </a:move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7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7" y="23"/>
                    <a:pt x="306" y="23"/>
                    <a:pt x="306" y="23"/>
                  </a:cubicBezTo>
                  <a:close/>
                  <a:moveTo>
                    <a:pt x="308" y="24"/>
                  </a:moveTo>
                  <a:cubicBezTo>
                    <a:pt x="309" y="24"/>
                    <a:pt x="309" y="24"/>
                    <a:pt x="309" y="24"/>
                  </a:cubicBezTo>
                  <a:cubicBezTo>
                    <a:pt x="309" y="25"/>
                    <a:pt x="308" y="24"/>
                    <a:pt x="308" y="24"/>
                  </a:cubicBezTo>
                  <a:close/>
                  <a:moveTo>
                    <a:pt x="233" y="14"/>
                  </a:move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4" y="15"/>
                    <a:pt x="232" y="15"/>
                    <a:pt x="233" y="14"/>
                  </a:cubicBezTo>
                  <a:close/>
                  <a:moveTo>
                    <a:pt x="232" y="15"/>
                  </a:moveTo>
                  <a:cubicBezTo>
                    <a:pt x="233" y="15"/>
                    <a:pt x="233" y="15"/>
                    <a:pt x="233" y="15"/>
                  </a:cubicBezTo>
                  <a:cubicBezTo>
                    <a:pt x="233" y="16"/>
                    <a:pt x="232" y="16"/>
                    <a:pt x="232" y="16"/>
                  </a:cubicBezTo>
                  <a:cubicBezTo>
                    <a:pt x="232" y="15"/>
                    <a:pt x="232" y="15"/>
                    <a:pt x="232" y="15"/>
                  </a:cubicBezTo>
                  <a:close/>
                  <a:moveTo>
                    <a:pt x="235" y="15"/>
                  </a:moveTo>
                  <a:cubicBezTo>
                    <a:pt x="235" y="15"/>
                    <a:pt x="235" y="15"/>
                    <a:pt x="236" y="15"/>
                  </a:cubicBezTo>
                  <a:cubicBezTo>
                    <a:pt x="236" y="15"/>
                    <a:pt x="236" y="16"/>
                    <a:pt x="236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5"/>
                    <a:pt x="235" y="15"/>
                  </a:cubicBezTo>
                  <a:close/>
                  <a:moveTo>
                    <a:pt x="234" y="20"/>
                  </a:moveTo>
                  <a:cubicBezTo>
                    <a:pt x="234" y="20"/>
                    <a:pt x="234" y="20"/>
                    <a:pt x="234" y="20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8"/>
                    <a:pt x="235" y="18"/>
                    <a:pt x="235" y="18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6" y="16"/>
                    <a:pt x="237" y="17"/>
                  </a:cubicBezTo>
                  <a:cubicBezTo>
                    <a:pt x="236" y="18"/>
                    <a:pt x="238" y="18"/>
                    <a:pt x="237" y="20"/>
                  </a:cubicBezTo>
                  <a:cubicBezTo>
                    <a:pt x="237" y="20"/>
                    <a:pt x="237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4" y="20"/>
                    <a:pt x="234" y="20"/>
                  </a:cubicBezTo>
                  <a:close/>
                  <a:moveTo>
                    <a:pt x="242" y="20"/>
                  </a:moveTo>
                  <a:cubicBezTo>
                    <a:pt x="243" y="21"/>
                    <a:pt x="244" y="22"/>
                    <a:pt x="243" y="23"/>
                  </a:cubicBezTo>
                  <a:cubicBezTo>
                    <a:pt x="244" y="23"/>
                    <a:pt x="244" y="24"/>
                    <a:pt x="244" y="24"/>
                  </a:cubicBezTo>
                  <a:cubicBezTo>
                    <a:pt x="243" y="25"/>
                    <a:pt x="243" y="25"/>
                    <a:pt x="242" y="25"/>
                  </a:cubicBezTo>
                  <a:cubicBezTo>
                    <a:pt x="241" y="24"/>
                    <a:pt x="239" y="23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40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40" y="21"/>
                    <a:pt x="241" y="20"/>
                    <a:pt x="242" y="20"/>
                  </a:cubicBezTo>
                  <a:close/>
                  <a:moveTo>
                    <a:pt x="240" y="21"/>
                  </a:moveTo>
                  <a:cubicBezTo>
                    <a:pt x="240" y="21"/>
                    <a:pt x="240" y="21"/>
                    <a:pt x="240" y="21"/>
                  </a:cubicBezTo>
                  <a:cubicBezTo>
                    <a:pt x="240" y="21"/>
                    <a:pt x="240" y="21"/>
                    <a:pt x="240" y="21"/>
                  </a:cubicBezTo>
                  <a:close/>
                  <a:moveTo>
                    <a:pt x="237" y="21"/>
                  </a:moveTo>
                  <a:cubicBezTo>
                    <a:pt x="238" y="21"/>
                    <a:pt x="238" y="22"/>
                    <a:pt x="238" y="22"/>
                  </a:cubicBezTo>
                  <a:cubicBezTo>
                    <a:pt x="238" y="22"/>
                    <a:pt x="238" y="22"/>
                    <a:pt x="238" y="23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8" y="22"/>
                    <a:pt x="237" y="22"/>
                    <a:pt x="237" y="22"/>
                  </a:cubicBezTo>
                  <a:cubicBezTo>
                    <a:pt x="237" y="22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lose/>
                  <a:moveTo>
                    <a:pt x="235" y="23"/>
                  </a:moveTo>
                  <a:cubicBezTo>
                    <a:pt x="235" y="22"/>
                    <a:pt x="235" y="22"/>
                    <a:pt x="235" y="22"/>
                  </a:cubicBezTo>
                  <a:cubicBezTo>
                    <a:pt x="235" y="22"/>
                    <a:pt x="235" y="21"/>
                    <a:pt x="236" y="21"/>
                  </a:cubicBezTo>
                  <a:cubicBezTo>
                    <a:pt x="236" y="21"/>
                    <a:pt x="236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7" y="22"/>
                    <a:pt x="237" y="22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6" y="23"/>
                    <a:pt x="236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5" y="23"/>
                  </a:move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3" y="26"/>
                  </a:moveTo>
                  <a:cubicBezTo>
                    <a:pt x="233" y="25"/>
                    <a:pt x="233" y="24"/>
                    <a:pt x="234" y="25"/>
                  </a:cubicBezTo>
                  <a:cubicBezTo>
                    <a:pt x="234" y="25"/>
                    <a:pt x="234" y="26"/>
                    <a:pt x="233" y="26"/>
                  </a:cubicBezTo>
                  <a:cubicBezTo>
                    <a:pt x="232" y="27"/>
                    <a:pt x="233" y="28"/>
                    <a:pt x="232" y="28"/>
                  </a:cubicBezTo>
                  <a:cubicBezTo>
                    <a:pt x="232" y="27"/>
                    <a:pt x="232" y="27"/>
                    <a:pt x="233" y="26"/>
                  </a:cubicBezTo>
                  <a:close/>
                  <a:moveTo>
                    <a:pt x="223" y="30"/>
                  </a:moveTo>
                  <a:cubicBezTo>
                    <a:pt x="223" y="30"/>
                    <a:pt x="224" y="29"/>
                    <a:pt x="224" y="29"/>
                  </a:cubicBezTo>
                  <a:cubicBezTo>
                    <a:pt x="224" y="29"/>
                    <a:pt x="224" y="30"/>
                    <a:pt x="223" y="30"/>
                  </a:cubicBezTo>
                  <a:close/>
                  <a:moveTo>
                    <a:pt x="131" y="24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1" y="24"/>
                    <a:pt x="131" y="25"/>
                    <a:pt x="131" y="24"/>
                  </a:cubicBezTo>
                  <a:close/>
                  <a:moveTo>
                    <a:pt x="129" y="24"/>
                  </a:move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5"/>
                    <a:pt x="129" y="25"/>
                    <a:pt x="129" y="24"/>
                  </a:cubicBezTo>
                  <a:close/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3"/>
                  </a:cubicBezTo>
                  <a:close/>
                  <a:moveTo>
                    <a:pt x="109" y="25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5"/>
                  </a:cubicBezTo>
                  <a:close/>
                  <a:moveTo>
                    <a:pt x="98" y="21"/>
                  </a:move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9" y="21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8" y="21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lose/>
                  <a:moveTo>
                    <a:pt x="137" y="25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73" y="19"/>
                  </a:moveTo>
                  <a:cubicBezTo>
                    <a:pt x="73" y="19"/>
                    <a:pt x="74" y="19"/>
                    <a:pt x="74" y="19"/>
                  </a:cubicBezTo>
                  <a:cubicBezTo>
                    <a:pt x="74" y="20"/>
                    <a:pt x="74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lose/>
                  <a:moveTo>
                    <a:pt x="59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63" y="19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61" y="19"/>
                  </a:moveTo>
                  <a:cubicBezTo>
                    <a:pt x="62" y="19"/>
                    <a:pt x="61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1" y="19"/>
                    <a:pt x="61" y="19"/>
                  </a:cubicBezTo>
                  <a:close/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78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lose/>
                  <a:moveTo>
                    <a:pt x="79" y="22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80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4"/>
                    <a:pt x="80" y="24"/>
                    <a:pt x="80" y="23"/>
                  </a:cubicBez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0" y="19"/>
                  </a:cubicBezTo>
                  <a:close/>
                  <a:moveTo>
                    <a:pt x="35" y="21"/>
                  </a:moveTo>
                  <a:cubicBezTo>
                    <a:pt x="35" y="21"/>
                    <a:pt x="36" y="21"/>
                    <a:pt x="37" y="21"/>
                  </a:cubicBez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6" y="22"/>
                    <a:pt x="35" y="21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3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lose/>
                  <a:moveTo>
                    <a:pt x="36" y="23"/>
                  </a:moveTo>
                  <a:cubicBezTo>
                    <a:pt x="36" y="24"/>
                    <a:pt x="35" y="23"/>
                    <a:pt x="36" y="23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lose/>
                  <a:moveTo>
                    <a:pt x="34" y="25"/>
                  </a:moveTo>
                  <a:cubicBezTo>
                    <a:pt x="34" y="25"/>
                    <a:pt x="35" y="24"/>
                    <a:pt x="35" y="25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80" y="25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  <a:moveTo>
                    <a:pt x="33" y="26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7"/>
                    <a:pt x="35" y="27"/>
                    <a:pt x="35" y="28"/>
                  </a:cubicBezTo>
                  <a:close/>
                  <a:moveTo>
                    <a:pt x="33" y="28"/>
                  </a:moveTo>
                  <a:cubicBezTo>
                    <a:pt x="33" y="28"/>
                    <a:pt x="33" y="28"/>
                    <a:pt x="34" y="28"/>
                  </a:cubicBezTo>
                  <a:cubicBezTo>
                    <a:pt x="33" y="28"/>
                    <a:pt x="33" y="28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3"/>
                    <a:pt x="26" y="23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26" y="24"/>
                  </a:moveTo>
                  <a:cubicBezTo>
                    <a:pt x="26" y="25"/>
                    <a:pt x="25" y="25"/>
                    <a:pt x="26" y="24"/>
                  </a:cubicBezTo>
                  <a:close/>
                  <a:moveTo>
                    <a:pt x="2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lnTo>
                    <a:pt x="26" y="27"/>
                  </a:lnTo>
                  <a:close/>
                  <a:moveTo>
                    <a:pt x="28" y="27"/>
                  </a:move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lose/>
                  <a:moveTo>
                    <a:pt x="22" y="27"/>
                  </a:moveTo>
                  <a:cubicBezTo>
                    <a:pt x="22" y="26"/>
                    <a:pt x="22" y="26"/>
                    <a:pt x="23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24" y="27"/>
                  </a:move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5" y="27"/>
                    <a:pt x="25" y="27"/>
                    <a:pt x="24" y="27"/>
                  </a:cubicBezTo>
                  <a:close/>
                  <a:moveTo>
                    <a:pt x="26" y="28"/>
                  </a:moveTo>
                  <a:cubicBezTo>
                    <a:pt x="26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7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7" y="29"/>
                    <a:pt x="26" y="28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lose/>
                  <a:moveTo>
                    <a:pt x="5" y="35"/>
                  </a:moveTo>
                  <a:cubicBezTo>
                    <a:pt x="5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5"/>
                    <a:pt x="5" y="35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4"/>
                  </a:moveTo>
                  <a:cubicBezTo>
                    <a:pt x="6" y="44"/>
                    <a:pt x="5" y="43"/>
                    <a:pt x="5" y="43"/>
                  </a:cubicBezTo>
                  <a:cubicBezTo>
                    <a:pt x="5" y="43"/>
                    <a:pt x="6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lose/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4"/>
                    <a:pt x="8" y="44"/>
                  </a:cubicBezTo>
                  <a:close/>
                  <a:moveTo>
                    <a:pt x="10" y="4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9" y="42"/>
                  </a:moveTo>
                  <a:cubicBezTo>
                    <a:pt x="9" y="42"/>
                    <a:pt x="9" y="41"/>
                    <a:pt x="9" y="42"/>
                  </a:cubicBezTo>
                  <a:cubicBezTo>
                    <a:pt x="9" y="41"/>
                    <a:pt x="9" y="42"/>
                    <a:pt x="9" y="42"/>
                  </a:cubicBezTo>
                  <a:close/>
                  <a:moveTo>
                    <a:pt x="6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5" y="36"/>
                    <a:pt x="6" y="37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5"/>
                    <a:pt x="16" y="36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3" y="31"/>
                    <a:pt x="223" y="30"/>
                    <a:pt x="223" y="30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223" y="31"/>
                    <a:pt x="223" y="32"/>
                    <a:pt x="222" y="32"/>
                  </a:cubicBezTo>
                  <a:cubicBezTo>
                    <a:pt x="222" y="32"/>
                    <a:pt x="222" y="31"/>
                    <a:pt x="222" y="31"/>
                  </a:cubicBezTo>
                  <a:close/>
                  <a:moveTo>
                    <a:pt x="75" y="30"/>
                  </a:move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6" y="30"/>
                    <a:pt x="75" y="31"/>
                    <a:pt x="76" y="32"/>
                  </a:cubicBezTo>
                  <a:cubicBezTo>
                    <a:pt x="75" y="32"/>
                    <a:pt x="75" y="31"/>
                    <a:pt x="75" y="31"/>
                  </a:cubicBezTo>
                  <a:cubicBezTo>
                    <a:pt x="75" y="31"/>
                    <a:pt x="75" y="31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23" y="29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29"/>
                    <a:pt x="23" y="29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1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1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2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14" y="33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3"/>
                    <a:pt x="14" y="33"/>
                    <a:pt x="1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4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2" y="34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2" y="34"/>
                    <a:pt x="22" y="34"/>
                  </a:cubicBezTo>
                  <a:close/>
                  <a:moveTo>
                    <a:pt x="24" y="34"/>
                  </a:move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4"/>
                    <a:pt x="24" y="34"/>
                  </a:cubicBezTo>
                  <a:close/>
                  <a:moveTo>
                    <a:pt x="325" y="36"/>
                  </a:moveTo>
                  <a:cubicBezTo>
                    <a:pt x="325" y="37"/>
                    <a:pt x="324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4" y="36"/>
                    <a:pt x="324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36"/>
                    <a:pt x="325" y="36"/>
                    <a:pt x="325" y="36"/>
                  </a:cubicBezTo>
                  <a:close/>
                  <a:moveTo>
                    <a:pt x="322" y="35"/>
                  </a:moveTo>
                  <a:cubicBezTo>
                    <a:pt x="323" y="35"/>
                    <a:pt x="323" y="35"/>
                    <a:pt x="323" y="36"/>
                  </a:cubicBezTo>
                  <a:cubicBezTo>
                    <a:pt x="323" y="36"/>
                    <a:pt x="323" y="36"/>
                    <a:pt x="323" y="36"/>
                  </a:cubicBezTo>
                  <a:cubicBezTo>
                    <a:pt x="323" y="36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1" y="37"/>
                    <a:pt x="322" y="35"/>
                    <a:pt x="322" y="35"/>
                  </a:cubicBezTo>
                  <a:close/>
                  <a:moveTo>
                    <a:pt x="24" y="36"/>
                  </a:moveTo>
                  <a:cubicBezTo>
                    <a:pt x="25" y="37"/>
                    <a:pt x="25" y="36"/>
                    <a:pt x="26" y="36"/>
                  </a:cubicBezTo>
                  <a:cubicBezTo>
                    <a:pt x="26" y="37"/>
                    <a:pt x="24" y="37"/>
                    <a:pt x="24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lose/>
                  <a:moveTo>
                    <a:pt x="26" y="37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6" y="37"/>
                    <a:pt x="26" y="37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3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lose/>
                  <a:moveTo>
                    <a:pt x="28" y="54"/>
                  </a:moveTo>
                  <a:cubicBezTo>
                    <a:pt x="27" y="53"/>
                    <a:pt x="29" y="53"/>
                    <a:pt x="28" y="54"/>
                  </a:cubicBezTo>
                  <a:close/>
                  <a:moveTo>
                    <a:pt x="21" y="50"/>
                  </a:move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22" y="49"/>
                  </a:moveTo>
                  <a:cubicBezTo>
                    <a:pt x="22" y="49"/>
                    <a:pt x="22" y="49"/>
                    <a:pt x="21" y="49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2" y="48"/>
                    <a:pt x="22" y="49"/>
                    <a:pt x="22" y="49"/>
                  </a:cubicBezTo>
                  <a:close/>
                  <a:moveTo>
                    <a:pt x="21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1" y="48"/>
                    <a:pt x="21" y="48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9" y="47"/>
                    <a:pt x="20" y="46"/>
                    <a:pt x="19" y="46"/>
                  </a:cubicBezTo>
                  <a:cubicBezTo>
                    <a:pt x="19" y="46"/>
                    <a:pt x="19" y="46"/>
                    <a:pt x="20" y="46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5"/>
                  </a:cubicBezTo>
                  <a:cubicBezTo>
                    <a:pt x="21" y="45"/>
                    <a:pt x="21" y="46"/>
                    <a:pt x="21" y="46"/>
                  </a:cubicBezTo>
                  <a:close/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lose/>
                  <a:moveTo>
                    <a:pt x="21" y="42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1" y="42"/>
                    <a:pt x="21" y="42"/>
                    <a:pt x="21" y="42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3"/>
                    <a:pt x="27" y="42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5" y="41"/>
                  </a:cubicBezTo>
                  <a:cubicBezTo>
                    <a:pt x="25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110" y="53"/>
                  </a:move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lose/>
                  <a:moveTo>
                    <a:pt x="109" y="52"/>
                  </a:moveTo>
                  <a:cubicBezTo>
                    <a:pt x="109" y="52"/>
                    <a:pt x="110" y="53"/>
                    <a:pt x="110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lose/>
                  <a:moveTo>
                    <a:pt x="221" y="64"/>
                  </a:move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3"/>
                    <a:pt x="221" y="64"/>
                  </a:cubicBezTo>
                  <a:close/>
                  <a:moveTo>
                    <a:pt x="201" y="54"/>
                  </a:moveTo>
                  <a:cubicBezTo>
                    <a:pt x="200" y="55"/>
                    <a:pt x="198" y="56"/>
                    <a:pt x="196" y="57"/>
                  </a:cubicBezTo>
                  <a:cubicBezTo>
                    <a:pt x="196" y="56"/>
                    <a:pt x="195" y="56"/>
                    <a:pt x="195" y="55"/>
                  </a:cubicBezTo>
                  <a:cubicBezTo>
                    <a:pt x="196" y="54"/>
                    <a:pt x="197" y="54"/>
                    <a:pt x="198" y="53"/>
                  </a:cubicBezTo>
                  <a:cubicBezTo>
                    <a:pt x="199" y="53"/>
                    <a:pt x="200" y="53"/>
                    <a:pt x="201" y="54"/>
                  </a:cubicBezTo>
                  <a:close/>
                  <a:moveTo>
                    <a:pt x="381" y="53"/>
                  </a:moveTo>
                  <a:cubicBezTo>
                    <a:pt x="382" y="55"/>
                    <a:pt x="383" y="58"/>
                    <a:pt x="382" y="61"/>
                  </a:cubicBezTo>
                  <a:cubicBezTo>
                    <a:pt x="380" y="62"/>
                    <a:pt x="380" y="60"/>
                    <a:pt x="379" y="58"/>
                  </a:cubicBezTo>
                  <a:cubicBezTo>
                    <a:pt x="378" y="57"/>
                    <a:pt x="376" y="53"/>
                    <a:pt x="378" y="51"/>
                  </a:cubicBezTo>
                  <a:cubicBezTo>
                    <a:pt x="379" y="52"/>
                    <a:pt x="380" y="53"/>
                    <a:pt x="381" y="53"/>
                  </a:cubicBezTo>
                  <a:close/>
                  <a:moveTo>
                    <a:pt x="54" y="45"/>
                  </a:moveTo>
                  <a:cubicBezTo>
                    <a:pt x="54" y="45"/>
                    <a:pt x="55" y="45"/>
                    <a:pt x="55" y="46"/>
                  </a:cubicBezTo>
                  <a:cubicBezTo>
                    <a:pt x="54" y="46"/>
                    <a:pt x="54" y="46"/>
                    <a:pt x="54" y="45"/>
                  </a:cubicBezTo>
                  <a:close/>
                  <a:moveTo>
                    <a:pt x="68" y="50"/>
                  </a:moveTo>
                  <a:cubicBezTo>
                    <a:pt x="69" y="50"/>
                    <a:pt x="68" y="50"/>
                    <a:pt x="68" y="50"/>
                  </a:cubicBezTo>
                  <a:close/>
                  <a:moveTo>
                    <a:pt x="90" y="51"/>
                  </a:move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lose/>
                  <a:moveTo>
                    <a:pt x="78" y="52"/>
                  </a:moveTo>
                  <a:cubicBezTo>
                    <a:pt x="78" y="52"/>
                    <a:pt x="78" y="52"/>
                    <a:pt x="79" y="52"/>
                  </a:cubicBezTo>
                  <a:cubicBezTo>
                    <a:pt x="78" y="53"/>
                    <a:pt x="78" y="52"/>
                    <a:pt x="78" y="52"/>
                  </a:cubicBezTo>
                  <a:cubicBezTo>
                    <a:pt x="78" y="52"/>
                    <a:pt x="78" y="51"/>
                    <a:pt x="79" y="51"/>
                  </a:cubicBezTo>
                  <a:cubicBezTo>
                    <a:pt x="79" y="52"/>
                    <a:pt x="78" y="52"/>
                    <a:pt x="78" y="52"/>
                  </a:cubicBezTo>
                  <a:close/>
                  <a:moveTo>
                    <a:pt x="375" y="50"/>
                  </a:moveTo>
                  <a:cubicBezTo>
                    <a:pt x="374" y="50"/>
                    <a:pt x="375" y="49"/>
                    <a:pt x="375" y="49"/>
                  </a:cubicBezTo>
                  <a:cubicBezTo>
                    <a:pt x="375" y="50"/>
                    <a:pt x="375" y="50"/>
                    <a:pt x="375" y="50"/>
                  </a:cubicBezTo>
                  <a:close/>
                  <a:moveTo>
                    <a:pt x="376" y="49"/>
                  </a:move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0" y="51"/>
                    <a:pt x="90" y="51"/>
                  </a:cubicBezTo>
                  <a:cubicBezTo>
                    <a:pt x="90" y="51"/>
                    <a:pt x="90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2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9"/>
                    <a:pt x="93" y="49"/>
                    <a:pt x="93" y="50"/>
                  </a:cubicBezTo>
                  <a:close/>
                  <a:moveTo>
                    <a:pt x="104" y="47"/>
                  </a:moveTo>
                  <a:cubicBezTo>
                    <a:pt x="104" y="48"/>
                    <a:pt x="103" y="48"/>
                    <a:pt x="103" y="48"/>
                  </a:cubicBezTo>
                  <a:cubicBezTo>
                    <a:pt x="103" y="48"/>
                    <a:pt x="103" y="48"/>
                    <a:pt x="103" y="47"/>
                  </a:cubicBezTo>
                  <a:cubicBezTo>
                    <a:pt x="103" y="47"/>
                    <a:pt x="104" y="47"/>
                    <a:pt x="104" y="47"/>
                  </a:cubicBezTo>
                  <a:close/>
                  <a:moveTo>
                    <a:pt x="56" y="48"/>
                  </a:moveTo>
                  <a:cubicBezTo>
                    <a:pt x="57" y="48"/>
                    <a:pt x="56" y="48"/>
                    <a:pt x="57" y="48"/>
                  </a:cubicBezTo>
                  <a:cubicBezTo>
                    <a:pt x="57" y="48"/>
                    <a:pt x="58" y="49"/>
                    <a:pt x="58" y="49"/>
                  </a:cubicBezTo>
                  <a:cubicBezTo>
                    <a:pt x="57" y="49"/>
                    <a:pt x="56" y="49"/>
                    <a:pt x="56" y="49"/>
                  </a:cubicBezTo>
                  <a:cubicBezTo>
                    <a:pt x="56" y="49"/>
                    <a:pt x="56" y="48"/>
                    <a:pt x="56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8"/>
                    <a:pt x="55" y="47"/>
                  </a:cubicBezTo>
                  <a:cubicBezTo>
                    <a:pt x="55" y="47"/>
                    <a:pt x="55" y="46"/>
                    <a:pt x="55" y="46"/>
                  </a:cubicBezTo>
                  <a:cubicBezTo>
                    <a:pt x="56" y="46"/>
                    <a:pt x="56" y="47"/>
                    <a:pt x="56" y="48"/>
                  </a:cubicBezTo>
                  <a:close/>
                  <a:moveTo>
                    <a:pt x="432" y="56"/>
                  </a:moveTo>
                  <a:cubicBezTo>
                    <a:pt x="433" y="56"/>
                    <a:pt x="433" y="56"/>
                    <a:pt x="433" y="56"/>
                  </a:cubicBezTo>
                  <a:cubicBezTo>
                    <a:pt x="433" y="57"/>
                    <a:pt x="433" y="57"/>
                    <a:pt x="432" y="57"/>
                  </a:cubicBezTo>
                  <a:cubicBezTo>
                    <a:pt x="432" y="57"/>
                    <a:pt x="432" y="56"/>
                    <a:pt x="432" y="56"/>
                  </a:cubicBezTo>
                  <a:close/>
                  <a:moveTo>
                    <a:pt x="460" y="63"/>
                  </a:moveTo>
                  <a:cubicBezTo>
                    <a:pt x="460" y="63"/>
                    <a:pt x="460" y="64"/>
                    <a:pt x="460" y="65"/>
                  </a:cubicBezTo>
                  <a:cubicBezTo>
                    <a:pt x="459" y="64"/>
                    <a:pt x="459" y="63"/>
                    <a:pt x="458" y="62"/>
                  </a:cubicBezTo>
                  <a:cubicBezTo>
                    <a:pt x="458" y="62"/>
                    <a:pt x="459" y="61"/>
                    <a:pt x="459" y="61"/>
                  </a:cubicBezTo>
                  <a:cubicBezTo>
                    <a:pt x="460" y="61"/>
                    <a:pt x="460" y="60"/>
                    <a:pt x="461" y="60"/>
                  </a:cubicBezTo>
                  <a:cubicBezTo>
                    <a:pt x="461" y="61"/>
                    <a:pt x="461" y="62"/>
                    <a:pt x="460" y="63"/>
                  </a:cubicBezTo>
                  <a:close/>
                  <a:moveTo>
                    <a:pt x="739" y="72"/>
                  </a:moveTo>
                  <a:cubicBezTo>
                    <a:pt x="740" y="71"/>
                    <a:pt x="742" y="71"/>
                    <a:pt x="742" y="70"/>
                  </a:cubicBezTo>
                  <a:cubicBezTo>
                    <a:pt x="745" y="70"/>
                    <a:pt x="747" y="69"/>
                    <a:pt x="748" y="68"/>
                  </a:cubicBezTo>
                  <a:cubicBezTo>
                    <a:pt x="748" y="70"/>
                    <a:pt x="750" y="70"/>
                    <a:pt x="749" y="72"/>
                  </a:cubicBezTo>
                  <a:cubicBezTo>
                    <a:pt x="748" y="71"/>
                    <a:pt x="747" y="72"/>
                    <a:pt x="746" y="72"/>
                  </a:cubicBezTo>
                  <a:cubicBezTo>
                    <a:pt x="746" y="72"/>
                    <a:pt x="746" y="72"/>
                    <a:pt x="746" y="72"/>
                  </a:cubicBezTo>
                  <a:cubicBezTo>
                    <a:pt x="745" y="72"/>
                    <a:pt x="745" y="73"/>
                    <a:pt x="745" y="73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2"/>
                    <a:pt x="743" y="72"/>
                    <a:pt x="743" y="72"/>
                  </a:cubicBezTo>
                  <a:cubicBezTo>
                    <a:pt x="743" y="72"/>
                    <a:pt x="742" y="72"/>
                    <a:pt x="742" y="73"/>
                  </a:cubicBezTo>
                  <a:cubicBezTo>
                    <a:pt x="741" y="72"/>
                    <a:pt x="740" y="73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3"/>
                    <a:pt x="739" y="72"/>
                    <a:pt x="739" y="72"/>
                  </a:cubicBezTo>
                  <a:close/>
                  <a:moveTo>
                    <a:pt x="736" y="73"/>
                  </a:moveTo>
                  <a:cubicBezTo>
                    <a:pt x="736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3"/>
                  </a:cubicBezTo>
                  <a:cubicBezTo>
                    <a:pt x="735" y="73"/>
                    <a:pt x="735" y="73"/>
                    <a:pt x="73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694"/>
            <p:cNvSpPr>
              <a:spLocks/>
            </p:cNvSpPr>
            <p:nvPr/>
          </p:nvSpPr>
          <p:spPr bwMode="auto">
            <a:xfrm>
              <a:off x="1209675" y="41021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695"/>
            <p:cNvSpPr>
              <a:spLocks/>
            </p:cNvSpPr>
            <p:nvPr/>
          </p:nvSpPr>
          <p:spPr bwMode="auto">
            <a:xfrm>
              <a:off x="1220788" y="4102100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2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696"/>
            <p:cNvSpPr>
              <a:spLocks/>
            </p:cNvSpPr>
            <p:nvPr/>
          </p:nvSpPr>
          <p:spPr bwMode="auto">
            <a:xfrm>
              <a:off x="1228725" y="40973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697"/>
            <p:cNvSpPr>
              <a:spLocks/>
            </p:cNvSpPr>
            <p:nvPr/>
          </p:nvSpPr>
          <p:spPr bwMode="auto">
            <a:xfrm>
              <a:off x="1201738" y="4129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698"/>
            <p:cNvSpPr>
              <a:spLocks/>
            </p:cNvSpPr>
            <p:nvPr/>
          </p:nvSpPr>
          <p:spPr bwMode="auto">
            <a:xfrm>
              <a:off x="2406650" y="4078288"/>
              <a:ext cx="0" cy="4762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699"/>
            <p:cNvSpPr>
              <a:spLocks/>
            </p:cNvSpPr>
            <p:nvPr/>
          </p:nvSpPr>
          <p:spPr bwMode="auto">
            <a:xfrm>
              <a:off x="1566863" y="4237038"/>
              <a:ext cx="7938" cy="6350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00"/>
            <p:cNvSpPr>
              <a:spLocks/>
            </p:cNvSpPr>
            <p:nvPr/>
          </p:nvSpPr>
          <p:spPr bwMode="auto">
            <a:xfrm>
              <a:off x="1303338" y="4094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01"/>
            <p:cNvSpPr>
              <a:spLocks/>
            </p:cNvSpPr>
            <p:nvPr/>
          </p:nvSpPr>
          <p:spPr bwMode="auto">
            <a:xfrm>
              <a:off x="1209675" y="4083050"/>
              <a:ext cx="19050" cy="14287"/>
            </a:xfrm>
            <a:custGeom>
              <a:avLst/>
              <a:gdLst>
                <a:gd name="T0" fmla="*/ 2 w 5"/>
                <a:gd name="T1" fmla="*/ 2 h 4"/>
                <a:gd name="T2" fmla="*/ 2 w 5"/>
                <a:gd name="T3" fmla="*/ 2 h 4"/>
                <a:gd name="T4" fmla="*/ 2 w 5"/>
                <a:gd name="T5" fmla="*/ 2 h 4"/>
                <a:gd name="T6" fmla="*/ 1 w 5"/>
                <a:gd name="T7" fmla="*/ 2 h 4"/>
                <a:gd name="T8" fmla="*/ 1 w 5"/>
                <a:gd name="T9" fmla="*/ 4 h 4"/>
                <a:gd name="T10" fmla="*/ 1 w 5"/>
                <a:gd name="T11" fmla="*/ 3 h 4"/>
                <a:gd name="T12" fmla="*/ 2 w 5"/>
                <a:gd name="T13" fmla="*/ 3 h 4"/>
                <a:gd name="T14" fmla="*/ 2 w 5"/>
                <a:gd name="T15" fmla="*/ 2 h 4"/>
                <a:gd name="T16" fmla="*/ 3 w 5"/>
                <a:gd name="T17" fmla="*/ 2 h 4"/>
                <a:gd name="T18" fmla="*/ 3 w 5"/>
                <a:gd name="T19" fmla="*/ 2 h 4"/>
                <a:gd name="T20" fmla="*/ 3 w 5"/>
                <a:gd name="T21" fmla="*/ 3 h 4"/>
                <a:gd name="T22" fmla="*/ 3 w 5"/>
                <a:gd name="T23" fmla="*/ 2 h 4"/>
                <a:gd name="T24" fmla="*/ 3 w 5"/>
                <a:gd name="T25" fmla="*/ 2 h 4"/>
                <a:gd name="T26" fmla="*/ 4 w 5"/>
                <a:gd name="T27" fmla="*/ 3 h 4"/>
                <a:gd name="T28" fmla="*/ 4 w 5"/>
                <a:gd name="T29" fmla="*/ 3 h 4"/>
                <a:gd name="T30" fmla="*/ 5 w 5"/>
                <a:gd name="T31" fmla="*/ 3 h 4"/>
                <a:gd name="T32" fmla="*/ 4 w 5"/>
                <a:gd name="T33" fmla="*/ 3 h 4"/>
                <a:gd name="T34" fmla="*/ 4 w 5"/>
                <a:gd name="T35" fmla="*/ 2 h 4"/>
                <a:gd name="T36" fmla="*/ 5 w 5"/>
                <a:gd name="T37" fmla="*/ 2 h 4"/>
                <a:gd name="T38" fmla="*/ 4 w 5"/>
                <a:gd name="T39" fmla="*/ 2 h 4"/>
                <a:gd name="T40" fmla="*/ 4 w 5"/>
                <a:gd name="T41" fmla="*/ 2 h 4"/>
                <a:gd name="T42" fmla="*/ 4 w 5"/>
                <a:gd name="T43" fmla="*/ 1 h 4"/>
                <a:gd name="T44" fmla="*/ 4 w 5"/>
                <a:gd name="T45" fmla="*/ 1 h 4"/>
                <a:gd name="T46" fmla="*/ 4 w 5"/>
                <a:gd name="T47" fmla="*/ 2 h 4"/>
                <a:gd name="T48" fmla="*/ 3 w 5"/>
                <a:gd name="T49" fmla="*/ 2 h 4"/>
                <a:gd name="T50" fmla="*/ 3 w 5"/>
                <a:gd name="T51" fmla="*/ 2 h 4"/>
                <a:gd name="T52" fmla="*/ 2 w 5"/>
                <a:gd name="T53" fmla="*/ 2 h 4"/>
                <a:gd name="T54" fmla="*/ 3 w 5"/>
                <a:gd name="T55" fmla="*/ 1 h 4"/>
                <a:gd name="T56" fmla="*/ 4 w 5"/>
                <a:gd name="T57" fmla="*/ 1 h 4"/>
                <a:gd name="T58" fmla="*/ 3 w 5"/>
                <a:gd name="T59" fmla="*/ 1 h 4"/>
                <a:gd name="T60" fmla="*/ 2 w 5"/>
                <a:gd name="T61" fmla="*/ 1 h 4"/>
                <a:gd name="T62" fmla="*/ 2 w 5"/>
                <a:gd name="T63" fmla="*/ 1 h 4"/>
                <a:gd name="T64" fmla="*/ 2 w 5"/>
                <a:gd name="T6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702"/>
            <p:cNvSpPr>
              <a:spLocks/>
            </p:cNvSpPr>
            <p:nvPr/>
          </p:nvSpPr>
          <p:spPr bwMode="auto">
            <a:xfrm>
              <a:off x="1201738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703"/>
            <p:cNvSpPr>
              <a:spLocks/>
            </p:cNvSpPr>
            <p:nvPr/>
          </p:nvSpPr>
          <p:spPr bwMode="auto">
            <a:xfrm>
              <a:off x="1157288" y="41671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704"/>
            <p:cNvSpPr>
              <a:spLocks/>
            </p:cNvSpPr>
            <p:nvPr/>
          </p:nvSpPr>
          <p:spPr bwMode="auto">
            <a:xfrm>
              <a:off x="1157288" y="417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705"/>
            <p:cNvSpPr>
              <a:spLocks/>
            </p:cNvSpPr>
            <p:nvPr/>
          </p:nvSpPr>
          <p:spPr bwMode="auto">
            <a:xfrm>
              <a:off x="1130300" y="4121150"/>
              <a:ext cx="7938" cy="0"/>
            </a:xfrm>
            <a:custGeom>
              <a:avLst/>
              <a:gdLst>
                <a:gd name="T0" fmla="*/ 1 w 2"/>
                <a:gd name="T1" fmla="*/ 1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706"/>
            <p:cNvSpPr>
              <a:spLocks/>
            </p:cNvSpPr>
            <p:nvPr/>
          </p:nvSpPr>
          <p:spPr bwMode="auto">
            <a:xfrm>
              <a:off x="1122363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707"/>
            <p:cNvSpPr>
              <a:spLocks/>
            </p:cNvSpPr>
            <p:nvPr/>
          </p:nvSpPr>
          <p:spPr bwMode="auto">
            <a:xfrm>
              <a:off x="1122363" y="4124325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708"/>
            <p:cNvSpPr>
              <a:spLocks/>
            </p:cNvSpPr>
            <p:nvPr/>
          </p:nvSpPr>
          <p:spPr bwMode="auto">
            <a:xfrm>
              <a:off x="1119188" y="41830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709"/>
            <p:cNvSpPr>
              <a:spLocks/>
            </p:cNvSpPr>
            <p:nvPr/>
          </p:nvSpPr>
          <p:spPr bwMode="auto">
            <a:xfrm>
              <a:off x="1116013" y="4159250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710"/>
            <p:cNvSpPr>
              <a:spLocks/>
            </p:cNvSpPr>
            <p:nvPr/>
          </p:nvSpPr>
          <p:spPr bwMode="auto">
            <a:xfrm>
              <a:off x="1108075" y="41830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711"/>
            <p:cNvSpPr>
              <a:spLocks/>
            </p:cNvSpPr>
            <p:nvPr/>
          </p:nvSpPr>
          <p:spPr bwMode="auto">
            <a:xfrm>
              <a:off x="2349500" y="4040188"/>
              <a:ext cx="4763" cy="7937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712"/>
            <p:cNvSpPr>
              <a:spLocks/>
            </p:cNvSpPr>
            <p:nvPr/>
          </p:nvSpPr>
          <p:spPr bwMode="auto">
            <a:xfrm>
              <a:off x="2101850" y="4071938"/>
              <a:ext cx="6350" cy="19050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2 w 2"/>
                <a:gd name="T5" fmla="*/ 5 h 5"/>
                <a:gd name="T6" fmla="*/ 0 w 2"/>
                <a:gd name="T7" fmla="*/ 0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2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0"/>
                    <a:pt x="0" y="0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713"/>
            <p:cNvSpPr>
              <a:spLocks/>
            </p:cNvSpPr>
            <p:nvPr/>
          </p:nvSpPr>
          <p:spPr bwMode="auto">
            <a:xfrm>
              <a:off x="1243013" y="41941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714"/>
            <p:cNvSpPr>
              <a:spLocks/>
            </p:cNvSpPr>
            <p:nvPr/>
          </p:nvSpPr>
          <p:spPr bwMode="auto">
            <a:xfrm>
              <a:off x="1179513" y="419417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715"/>
            <p:cNvSpPr>
              <a:spLocks/>
            </p:cNvSpPr>
            <p:nvPr/>
          </p:nvSpPr>
          <p:spPr bwMode="auto">
            <a:xfrm>
              <a:off x="1168400" y="4110038"/>
              <a:ext cx="3175" cy="793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716"/>
            <p:cNvSpPr>
              <a:spLocks/>
            </p:cNvSpPr>
            <p:nvPr/>
          </p:nvSpPr>
          <p:spPr bwMode="auto">
            <a:xfrm>
              <a:off x="1163638" y="41211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717"/>
            <p:cNvSpPr>
              <a:spLocks/>
            </p:cNvSpPr>
            <p:nvPr/>
          </p:nvSpPr>
          <p:spPr bwMode="auto">
            <a:xfrm>
              <a:off x="1149350" y="417512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718"/>
            <p:cNvSpPr>
              <a:spLocks/>
            </p:cNvSpPr>
            <p:nvPr/>
          </p:nvSpPr>
          <p:spPr bwMode="auto">
            <a:xfrm>
              <a:off x="1149350" y="41211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719"/>
            <p:cNvSpPr>
              <a:spLocks/>
            </p:cNvSpPr>
            <p:nvPr/>
          </p:nvSpPr>
          <p:spPr bwMode="auto">
            <a:xfrm>
              <a:off x="1130300" y="4105275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0 w 1"/>
                <a:gd name="T25" fmla="*/ 0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720"/>
            <p:cNvSpPr>
              <a:spLocks/>
            </p:cNvSpPr>
            <p:nvPr/>
          </p:nvSpPr>
          <p:spPr bwMode="auto">
            <a:xfrm>
              <a:off x="1122363" y="4113213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721"/>
            <p:cNvSpPr>
              <a:spLocks/>
            </p:cNvSpPr>
            <p:nvPr/>
          </p:nvSpPr>
          <p:spPr bwMode="auto">
            <a:xfrm>
              <a:off x="1116013" y="4143375"/>
              <a:ext cx="3175" cy="12700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1 h 3"/>
                <a:gd name="T20" fmla="*/ 1 w 1"/>
                <a:gd name="T21" fmla="*/ 1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1 w 1"/>
                <a:gd name="T31" fmla="*/ 1 h 3"/>
                <a:gd name="T32" fmla="*/ 1 w 1"/>
                <a:gd name="T33" fmla="*/ 1 h 3"/>
                <a:gd name="T34" fmla="*/ 1 w 1"/>
                <a:gd name="T35" fmla="*/ 3 h 3"/>
                <a:gd name="T36" fmla="*/ 1 w 1"/>
                <a:gd name="T3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722"/>
            <p:cNvSpPr>
              <a:spLocks/>
            </p:cNvSpPr>
            <p:nvPr/>
          </p:nvSpPr>
          <p:spPr bwMode="auto">
            <a:xfrm>
              <a:off x="1111250" y="4132263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723"/>
            <p:cNvSpPr>
              <a:spLocks/>
            </p:cNvSpPr>
            <p:nvPr/>
          </p:nvSpPr>
          <p:spPr bwMode="auto">
            <a:xfrm>
              <a:off x="1108075" y="41640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1 h 1"/>
                <a:gd name="T9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724"/>
            <p:cNvSpPr>
              <a:spLocks/>
            </p:cNvSpPr>
            <p:nvPr/>
          </p:nvSpPr>
          <p:spPr bwMode="auto">
            <a:xfrm>
              <a:off x="1119188" y="4159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725"/>
            <p:cNvSpPr>
              <a:spLocks/>
            </p:cNvSpPr>
            <p:nvPr/>
          </p:nvSpPr>
          <p:spPr bwMode="auto">
            <a:xfrm>
              <a:off x="1462088" y="409733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726"/>
            <p:cNvSpPr>
              <a:spLocks/>
            </p:cNvSpPr>
            <p:nvPr/>
          </p:nvSpPr>
          <p:spPr bwMode="auto">
            <a:xfrm>
              <a:off x="1160463" y="4121150"/>
              <a:ext cx="3175" cy="7937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1 h 2"/>
                <a:gd name="T20" fmla="*/ 0 w 1"/>
                <a:gd name="T21" fmla="*/ 1 h 2"/>
                <a:gd name="T22" fmla="*/ 0 w 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727"/>
            <p:cNvSpPr>
              <a:spLocks/>
            </p:cNvSpPr>
            <p:nvPr/>
          </p:nvSpPr>
          <p:spPr bwMode="auto">
            <a:xfrm>
              <a:off x="2093913" y="4075113"/>
              <a:ext cx="3175" cy="7937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728"/>
            <p:cNvSpPr>
              <a:spLocks/>
            </p:cNvSpPr>
            <p:nvPr/>
          </p:nvSpPr>
          <p:spPr bwMode="auto">
            <a:xfrm>
              <a:off x="2093913" y="4067175"/>
              <a:ext cx="0" cy="476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729"/>
            <p:cNvSpPr>
              <a:spLocks/>
            </p:cNvSpPr>
            <p:nvPr/>
          </p:nvSpPr>
          <p:spPr bwMode="auto">
            <a:xfrm>
              <a:off x="1465263" y="40941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730"/>
            <p:cNvSpPr>
              <a:spLocks/>
            </p:cNvSpPr>
            <p:nvPr/>
          </p:nvSpPr>
          <p:spPr bwMode="auto">
            <a:xfrm>
              <a:off x="1254125" y="41703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731"/>
            <p:cNvSpPr>
              <a:spLocks/>
            </p:cNvSpPr>
            <p:nvPr/>
          </p:nvSpPr>
          <p:spPr bwMode="auto">
            <a:xfrm>
              <a:off x="1228725" y="40909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732"/>
            <p:cNvSpPr>
              <a:spLocks/>
            </p:cNvSpPr>
            <p:nvPr/>
          </p:nvSpPr>
          <p:spPr bwMode="auto">
            <a:xfrm>
              <a:off x="1228725" y="40830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733"/>
            <p:cNvSpPr>
              <a:spLocks/>
            </p:cNvSpPr>
            <p:nvPr/>
          </p:nvSpPr>
          <p:spPr bwMode="auto">
            <a:xfrm>
              <a:off x="1217613" y="41021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5" name="组合 864"/>
          <p:cNvGrpSpPr/>
          <p:nvPr/>
        </p:nvGrpSpPr>
        <p:grpSpPr>
          <a:xfrm>
            <a:off x="8437819" y="4092842"/>
            <a:ext cx="2621547" cy="233532"/>
            <a:chOff x="1104900" y="3871913"/>
            <a:chExt cx="2935288" cy="490537"/>
          </a:xfrm>
          <a:solidFill>
            <a:srgbClr val="FE2D4D"/>
          </a:solidFill>
        </p:grpSpPr>
        <p:sp>
          <p:nvSpPr>
            <p:cNvPr id="866" name="Freeform 639"/>
            <p:cNvSpPr>
              <a:spLocks/>
            </p:cNvSpPr>
            <p:nvPr/>
          </p:nvSpPr>
          <p:spPr bwMode="auto">
            <a:xfrm>
              <a:off x="3911600" y="4294188"/>
              <a:ext cx="11113" cy="7937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640"/>
            <p:cNvSpPr>
              <a:spLocks/>
            </p:cNvSpPr>
            <p:nvPr/>
          </p:nvSpPr>
          <p:spPr bwMode="auto">
            <a:xfrm>
              <a:off x="3406775" y="38719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641"/>
            <p:cNvSpPr>
              <a:spLocks/>
            </p:cNvSpPr>
            <p:nvPr/>
          </p:nvSpPr>
          <p:spPr bwMode="auto">
            <a:xfrm>
              <a:off x="2593975" y="421322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642"/>
            <p:cNvSpPr>
              <a:spLocks/>
            </p:cNvSpPr>
            <p:nvPr/>
          </p:nvSpPr>
          <p:spPr bwMode="auto">
            <a:xfrm>
              <a:off x="2439988" y="40592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643"/>
            <p:cNvSpPr>
              <a:spLocks/>
            </p:cNvSpPr>
            <p:nvPr/>
          </p:nvSpPr>
          <p:spPr bwMode="auto">
            <a:xfrm>
              <a:off x="2439988" y="42513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644"/>
            <p:cNvSpPr>
              <a:spLocks/>
            </p:cNvSpPr>
            <p:nvPr/>
          </p:nvSpPr>
          <p:spPr bwMode="auto">
            <a:xfrm>
              <a:off x="2401888" y="40830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645"/>
            <p:cNvSpPr>
              <a:spLocks/>
            </p:cNvSpPr>
            <p:nvPr/>
          </p:nvSpPr>
          <p:spPr bwMode="auto">
            <a:xfrm>
              <a:off x="2354263" y="40481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646"/>
            <p:cNvSpPr>
              <a:spLocks/>
            </p:cNvSpPr>
            <p:nvPr/>
          </p:nvSpPr>
          <p:spPr bwMode="auto">
            <a:xfrm>
              <a:off x="2138363" y="42211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647"/>
            <p:cNvSpPr>
              <a:spLocks/>
            </p:cNvSpPr>
            <p:nvPr/>
          </p:nvSpPr>
          <p:spPr bwMode="auto">
            <a:xfrm>
              <a:off x="1973263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648"/>
            <p:cNvSpPr>
              <a:spLocks/>
            </p:cNvSpPr>
            <p:nvPr/>
          </p:nvSpPr>
          <p:spPr bwMode="auto">
            <a:xfrm>
              <a:off x="1887538" y="4059238"/>
              <a:ext cx="3175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649"/>
            <p:cNvSpPr>
              <a:spLocks/>
            </p:cNvSpPr>
            <p:nvPr/>
          </p:nvSpPr>
          <p:spPr bwMode="auto">
            <a:xfrm>
              <a:off x="1619250" y="4032250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650"/>
            <p:cNvSpPr>
              <a:spLocks/>
            </p:cNvSpPr>
            <p:nvPr/>
          </p:nvSpPr>
          <p:spPr bwMode="auto">
            <a:xfrm>
              <a:off x="1393825" y="40830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Oval 651"/>
            <p:cNvSpPr>
              <a:spLocks noChangeArrowheads="1"/>
            </p:cNvSpPr>
            <p:nvPr/>
          </p:nvSpPr>
          <p:spPr bwMode="auto">
            <a:xfrm>
              <a:off x="1360488" y="4083050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652"/>
            <p:cNvSpPr>
              <a:spLocks/>
            </p:cNvSpPr>
            <p:nvPr/>
          </p:nvSpPr>
          <p:spPr bwMode="auto">
            <a:xfrm>
              <a:off x="1352550" y="40830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653"/>
            <p:cNvSpPr>
              <a:spLocks/>
            </p:cNvSpPr>
            <p:nvPr/>
          </p:nvSpPr>
          <p:spPr bwMode="auto">
            <a:xfrm>
              <a:off x="1336675" y="407193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654"/>
            <p:cNvSpPr>
              <a:spLocks/>
            </p:cNvSpPr>
            <p:nvPr/>
          </p:nvSpPr>
          <p:spPr bwMode="auto">
            <a:xfrm>
              <a:off x="1265238" y="407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655"/>
            <p:cNvSpPr>
              <a:spLocks/>
            </p:cNvSpPr>
            <p:nvPr/>
          </p:nvSpPr>
          <p:spPr bwMode="auto">
            <a:xfrm>
              <a:off x="1228725" y="4097338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Oval 656"/>
            <p:cNvSpPr>
              <a:spLocks noChangeArrowheads="1"/>
            </p:cNvSpPr>
            <p:nvPr/>
          </p:nvSpPr>
          <p:spPr bwMode="auto">
            <a:xfrm>
              <a:off x="1228725" y="4097338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657"/>
            <p:cNvSpPr>
              <a:spLocks/>
            </p:cNvSpPr>
            <p:nvPr/>
          </p:nvSpPr>
          <p:spPr bwMode="auto">
            <a:xfrm>
              <a:off x="1223963" y="410210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658"/>
            <p:cNvSpPr>
              <a:spLocks/>
            </p:cNvSpPr>
            <p:nvPr/>
          </p:nvSpPr>
          <p:spPr bwMode="auto">
            <a:xfrm>
              <a:off x="1220788" y="40941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659"/>
            <p:cNvSpPr>
              <a:spLocks/>
            </p:cNvSpPr>
            <p:nvPr/>
          </p:nvSpPr>
          <p:spPr bwMode="auto">
            <a:xfrm>
              <a:off x="1220788" y="409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660"/>
            <p:cNvSpPr>
              <a:spLocks/>
            </p:cNvSpPr>
            <p:nvPr/>
          </p:nvSpPr>
          <p:spPr bwMode="auto">
            <a:xfrm>
              <a:off x="1217613" y="411321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661"/>
            <p:cNvSpPr>
              <a:spLocks/>
            </p:cNvSpPr>
            <p:nvPr/>
          </p:nvSpPr>
          <p:spPr bwMode="auto">
            <a:xfrm>
              <a:off x="1212850" y="409733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662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Oval 663"/>
            <p:cNvSpPr>
              <a:spLocks noChangeArrowheads="1"/>
            </p:cNvSpPr>
            <p:nvPr/>
          </p:nvSpPr>
          <p:spPr bwMode="auto">
            <a:xfrm>
              <a:off x="1206500" y="4132263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664"/>
            <p:cNvSpPr>
              <a:spLocks/>
            </p:cNvSpPr>
            <p:nvPr/>
          </p:nvSpPr>
          <p:spPr bwMode="auto">
            <a:xfrm>
              <a:off x="1201738" y="408622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665"/>
            <p:cNvSpPr>
              <a:spLocks/>
            </p:cNvSpPr>
            <p:nvPr/>
          </p:nvSpPr>
          <p:spPr bwMode="auto">
            <a:xfrm>
              <a:off x="1193800" y="40909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666"/>
            <p:cNvSpPr>
              <a:spLocks/>
            </p:cNvSpPr>
            <p:nvPr/>
          </p:nvSpPr>
          <p:spPr bwMode="auto">
            <a:xfrm>
              <a:off x="1179513" y="4175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667"/>
            <p:cNvSpPr>
              <a:spLocks/>
            </p:cNvSpPr>
            <p:nvPr/>
          </p:nvSpPr>
          <p:spPr bwMode="auto">
            <a:xfrm>
              <a:off x="1176338" y="411003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668"/>
            <p:cNvSpPr>
              <a:spLocks/>
            </p:cNvSpPr>
            <p:nvPr/>
          </p:nvSpPr>
          <p:spPr bwMode="auto">
            <a:xfrm>
              <a:off x="1176338" y="419100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669"/>
            <p:cNvSpPr>
              <a:spLocks/>
            </p:cNvSpPr>
            <p:nvPr/>
          </p:nvSpPr>
          <p:spPr bwMode="auto">
            <a:xfrm>
              <a:off x="1157288" y="4164013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670"/>
            <p:cNvSpPr>
              <a:spLocks/>
            </p:cNvSpPr>
            <p:nvPr/>
          </p:nvSpPr>
          <p:spPr bwMode="auto">
            <a:xfrm>
              <a:off x="1157288" y="41640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671"/>
            <p:cNvSpPr>
              <a:spLocks/>
            </p:cNvSpPr>
            <p:nvPr/>
          </p:nvSpPr>
          <p:spPr bwMode="auto">
            <a:xfrm>
              <a:off x="1152525" y="41290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672"/>
            <p:cNvSpPr>
              <a:spLocks/>
            </p:cNvSpPr>
            <p:nvPr/>
          </p:nvSpPr>
          <p:spPr bwMode="auto">
            <a:xfrm>
              <a:off x="1152525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673"/>
            <p:cNvSpPr>
              <a:spLocks/>
            </p:cNvSpPr>
            <p:nvPr/>
          </p:nvSpPr>
          <p:spPr bwMode="auto">
            <a:xfrm>
              <a:off x="1146175" y="4178300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674"/>
            <p:cNvSpPr>
              <a:spLocks/>
            </p:cNvSpPr>
            <p:nvPr/>
          </p:nvSpPr>
          <p:spPr bwMode="auto">
            <a:xfrm>
              <a:off x="1141413" y="4137025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675"/>
            <p:cNvSpPr>
              <a:spLocks/>
            </p:cNvSpPr>
            <p:nvPr/>
          </p:nvSpPr>
          <p:spPr bwMode="auto">
            <a:xfrm>
              <a:off x="1133475" y="4094163"/>
              <a:ext cx="0" cy="11112"/>
            </a:xfrm>
            <a:custGeom>
              <a:avLst/>
              <a:gdLst>
                <a:gd name="T0" fmla="*/ 2 h 3"/>
                <a:gd name="T1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0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676"/>
            <p:cNvSpPr>
              <a:spLocks/>
            </p:cNvSpPr>
            <p:nvPr/>
          </p:nvSpPr>
          <p:spPr bwMode="auto">
            <a:xfrm>
              <a:off x="1133475" y="41132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677"/>
            <p:cNvSpPr>
              <a:spLocks/>
            </p:cNvSpPr>
            <p:nvPr/>
          </p:nvSpPr>
          <p:spPr bwMode="auto">
            <a:xfrm>
              <a:off x="1133475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678"/>
            <p:cNvSpPr>
              <a:spLocks/>
            </p:cNvSpPr>
            <p:nvPr/>
          </p:nvSpPr>
          <p:spPr bwMode="auto">
            <a:xfrm>
              <a:off x="1130300" y="4097338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679"/>
            <p:cNvSpPr>
              <a:spLocks/>
            </p:cNvSpPr>
            <p:nvPr/>
          </p:nvSpPr>
          <p:spPr bwMode="auto">
            <a:xfrm>
              <a:off x="1130300" y="4067175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680"/>
            <p:cNvSpPr>
              <a:spLocks/>
            </p:cNvSpPr>
            <p:nvPr/>
          </p:nvSpPr>
          <p:spPr bwMode="auto">
            <a:xfrm>
              <a:off x="1130300" y="41179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681"/>
            <p:cNvSpPr>
              <a:spLocks/>
            </p:cNvSpPr>
            <p:nvPr/>
          </p:nvSpPr>
          <p:spPr bwMode="auto">
            <a:xfrm>
              <a:off x="1130300" y="40719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682"/>
            <p:cNvSpPr>
              <a:spLocks/>
            </p:cNvSpPr>
            <p:nvPr/>
          </p:nvSpPr>
          <p:spPr bwMode="auto">
            <a:xfrm>
              <a:off x="1130300" y="4067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683"/>
            <p:cNvSpPr>
              <a:spLocks/>
            </p:cNvSpPr>
            <p:nvPr/>
          </p:nvSpPr>
          <p:spPr bwMode="auto">
            <a:xfrm>
              <a:off x="1127125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684"/>
            <p:cNvSpPr>
              <a:spLocks/>
            </p:cNvSpPr>
            <p:nvPr/>
          </p:nvSpPr>
          <p:spPr bwMode="auto">
            <a:xfrm>
              <a:off x="1122363" y="4124325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685"/>
            <p:cNvSpPr>
              <a:spLocks/>
            </p:cNvSpPr>
            <p:nvPr/>
          </p:nvSpPr>
          <p:spPr bwMode="auto">
            <a:xfrm>
              <a:off x="1122363" y="41021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686"/>
            <p:cNvSpPr>
              <a:spLocks/>
            </p:cNvSpPr>
            <p:nvPr/>
          </p:nvSpPr>
          <p:spPr bwMode="auto">
            <a:xfrm>
              <a:off x="1122363" y="4129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687"/>
            <p:cNvSpPr>
              <a:spLocks/>
            </p:cNvSpPr>
            <p:nvPr/>
          </p:nvSpPr>
          <p:spPr bwMode="auto">
            <a:xfrm>
              <a:off x="1122363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688"/>
            <p:cNvSpPr>
              <a:spLocks/>
            </p:cNvSpPr>
            <p:nvPr/>
          </p:nvSpPr>
          <p:spPr bwMode="auto">
            <a:xfrm>
              <a:off x="1111250" y="4140200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689"/>
            <p:cNvSpPr>
              <a:spLocks/>
            </p:cNvSpPr>
            <p:nvPr/>
          </p:nvSpPr>
          <p:spPr bwMode="auto">
            <a:xfrm>
              <a:off x="1111250" y="41830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690"/>
            <p:cNvSpPr>
              <a:spLocks/>
            </p:cNvSpPr>
            <p:nvPr/>
          </p:nvSpPr>
          <p:spPr bwMode="auto">
            <a:xfrm>
              <a:off x="1108075" y="415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691"/>
            <p:cNvSpPr>
              <a:spLocks/>
            </p:cNvSpPr>
            <p:nvPr/>
          </p:nvSpPr>
          <p:spPr bwMode="auto">
            <a:xfrm>
              <a:off x="1104900" y="417036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692"/>
            <p:cNvSpPr>
              <a:spLocks/>
            </p:cNvSpPr>
            <p:nvPr/>
          </p:nvSpPr>
          <p:spPr bwMode="auto">
            <a:xfrm>
              <a:off x="1104900" y="41783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693"/>
            <p:cNvSpPr>
              <a:spLocks noEditPoints="1"/>
            </p:cNvSpPr>
            <p:nvPr/>
          </p:nvSpPr>
          <p:spPr bwMode="auto">
            <a:xfrm>
              <a:off x="1108075" y="4010025"/>
              <a:ext cx="2932113" cy="352425"/>
            </a:xfrm>
            <a:custGeom>
              <a:avLst/>
              <a:gdLst>
                <a:gd name="T0" fmla="*/ 700 w 779"/>
                <a:gd name="T1" fmla="*/ 83 h 92"/>
                <a:gd name="T2" fmla="*/ 773 w 779"/>
                <a:gd name="T3" fmla="*/ 29 h 92"/>
                <a:gd name="T4" fmla="*/ 660 w 779"/>
                <a:gd name="T5" fmla="*/ 28 h 92"/>
                <a:gd name="T6" fmla="*/ 557 w 779"/>
                <a:gd name="T7" fmla="*/ 23 h 92"/>
                <a:gd name="T8" fmla="*/ 484 w 779"/>
                <a:gd name="T9" fmla="*/ 20 h 92"/>
                <a:gd name="T10" fmla="*/ 402 w 779"/>
                <a:gd name="T11" fmla="*/ 5 h 92"/>
                <a:gd name="T12" fmla="*/ 348 w 779"/>
                <a:gd name="T13" fmla="*/ 19 h 92"/>
                <a:gd name="T14" fmla="*/ 340 w 779"/>
                <a:gd name="T15" fmla="*/ 23 h 92"/>
                <a:gd name="T16" fmla="*/ 299 w 779"/>
                <a:gd name="T17" fmla="*/ 27 h 92"/>
                <a:gd name="T18" fmla="*/ 235 w 779"/>
                <a:gd name="T19" fmla="*/ 13 h 92"/>
                <a:gd name="T20" fmla="*/ 221 w 779"/>
                <a:gd name="T21" fmla="*/ 24 h 92"/>
                <a:gd name="T22" fmla="*/ 210 w 779"/>
                <a:gd name="T23" fmla="*/ 25 h 92"/>
                <a:gd name="T24" fmla="*/ 170 w 779"/>
                <a:gd name="T25" fmla="*/ 9 h 92"/>
                <a:gd name="T26" fmla="*/ 132 w 779"/>
                <a:gd name="T27" fmla="*/ 25 h 92"/>
                <a:gd name="T28" fmla="*/ 105 w 779"/>
                <a:gd name="T29" fmla="*/ 24 h 92"/>
                <a:gd name="T30" fmla="*/ 94 w 779"/>
                <a:gd name="T31" fmla="*/ 24 h 92"/>
                <a:gd name="T32" fmla="*/ 82 w 779"/>
                <a:gd name="T33" fmla="*/ 21 h 92"/>
                <a:gd name="T34" fmla="*/ 75 w 779"/>
                <a:gd name="T35" fmla="*/ 20 h 92"/>
                <a:gd name="T36" fmla="*/ 68 w 779"/>
                <a:gd name="T37" fmla="*/ 19 h 92"/>
                <a:gd name="T38" fmla="*/ 65 w 779"/>
                <a:gd name="T39" fmla="*/ 18 h 92"/>
                <a:gd name="T40" fmla="*/ 60 w 779"/>
                <a:gd name="T41" fmla="*/ 18 h 92"/>
                <a:gd name="T42" fmla="*/ 45 w 779"/>
                <a:gd name="T43" fmla="*/ 22 h 92"/>
                <a:gd name="T44" fmla="*/ 34 w 779"/>
                <a:gd name="T45" fmla="*/ 23 h 92"/>
                <a:gd name="T46" fmla="*/ 28 w 779"/>
                <a:gd name="T47" fmla="*/ 25 h 92"/>
                <a:gd name="T48" fmla="*/ 18 w 779"/>
                <a:gd name="T49" fmla="*/ 28 h 92"/>
                <a:gd name="T50" fmla="*/ 13 w 779"/>
                <a:gd name="T51" fmla="*/ 34 h 92"/>
                <a:gd name="T52" fmla="*/ 9 w 779"/>
                <a:gd name="T53" fmla="*/ 36 h 92"/>
                <a:gd name="T54" fmla="*/ 6 w 779"/>
                <a:gd name="T55" fmla="*/ 31 h 92"/>
                <a:gd name="T56" fmla="*/ 2 w 779"/>
                <a:gd name="T57" fmla="*/ 44 h 92"/>
                <a:gd name="T58" fmla="*/ 7 w 779"/>
                <a:gd name="T59" fmla="*/ 46 h 92"/>
                <a:gd name="T60" fmla="*/ 14 w 779"/>
                <a:gd name="T61" fmla="*/ 39 h 92"/>
                <a:gd name="T62" fmla="*/ 22 w 779"/>
                <a:gd name="T63" fmla="*/ 33 h 92"/>
                <a:gd name="T64" fmla="*/ 20 w 779"/>
                <a:gd name="T65" fmla="*/ 43 h 92"/>
                <a:gd name="T66" fmla="*/ 32 w 779"/>
                <a:gd name="T67" fmla="*/ 53 h 92"/>
                <a:gd name="T68" fmla="*/ 43 w 779"/>
                <a:gd name="T69" fmla="*/ 40 h 92"/>
                <a:gd name="T70" fmla="*/ 85 w 779"/>
                <a:gd name="T71" fmla="*/ 59 h 92"/>
                <a:gd name="T72" fmla="*/ 128 w 779"/>
                <a:gd name="T73" fmla="*/ 59 h 92"/>
                <a:gd name="T74" fmla="*/ 175 w 779"/>
                <a:gd name="T75" fmla="*/ 59 h 92"/>
                <a:gd name="T76" fmla="*/ 248 w 779"/>
                <a:gd name="T77" fmla="*/ 61 h 92"/>
                <a:gd name="T78" fmla="*/ 303 w 779"/>
                <a:gd name="T79" fmla="*/ 58 h 92"/>
                <a:gd name="T80" fmla="*/ 369 w 779"/>
                <a:gd name="T81" fmla="*/ 55 h 92"/>
                <a:gd name="T82" fmla="*/ 459 w 779"/>
                <a:gd name="T83" fmla="*/ 68 h 92"/>
                <a:gd name="T84" fmla="*/ 545 w 779"/>
                <a:gd name="T85" fmla="*/ 72 h 92"/>
                <a:gd name="T86" fmla="*/ 606 w 779"/>
                <a:gd name="T87" fmla="*/ 83 h 92"/>
                <a:gd name="T88" fmla="*/ 234 w 779"/>
                <a:gd name="T89" fmla="*/ 19 h 92"/>
                <a:gd name="T90" fmla="*/ 235 w 779"/>
                <a:gd name="T91" fmla="*/ 23 h 92"/>
                <a:gd name="T92" fmla="*/ 129 w 779"/>
                <a:gd name="T93" fmla="*/ 24 h 92"/>
                <a:gd name="T94" fmla="*/ 137 w 779"/>
                <a:gd name="T95" fmla="*/ 25 h 92"/>
                <a:gd name="T96" fmla="*/ 78 w 779"/>
                <a:gd name="T97" fmla="*/ 22 h 92"/>
                <a:gd name="T98" fmla="*/ 34 w 779"/>
                <a:gd name="T99" fmla="*/ 25 h 92"/>
                <a:gd name="T100" fmla="*/ 33 w 779"/>
                <a:gd name="T101" fmla="*/ 28 h 92"/>
                <a:gd name="T102" fmla="*/ 26 w 779"/>
                <a:gd name="T103" fmla="*/ 27 h 92"/>
                <a:gd name="T104" fmla="*/ 26 w 779"/>
                <a:gd name="T105" fmla="*/ 28 h 92"/>
                <a:gd name="T106" fmla="*/ 9 w 779"/>
                <a:gd name="T107" fmla="*/ 43 h 92"/>
                <a:gd name="T108" fmla="*/ 16 w 779"/>
                <a:gd name="T109" fmla="*/ 36 h 92"/>
                <a:gd name="T110" fmla="*/ 27 w 779"/>
                <a:gd name="T111" fmla="*/ 31 h 92"/>
                <a:gd name="T112" fmla="*/ 14 w 779"/>
                <a:gd name="T113" fmla="*/ 32 h 92"/>
                <a:gd name="T114" fmla="*/ 26 w 779"/>
                <a:gd name="T115" fmla="*/ 31 h 92"/>
                <a:gd name="T116" fmla="*/ 323 w 779"/>
                <a:gd name="T117" fmla="*/ 36 h 92"/>
                <a:gd name="T118" fmla="*/ 21 w 779"/>
                <a:gd name="T119" fmla="*/ 49 h 92"/>
                <a:gd name="T120" fmla="*/ 110 w 779"/>
                <a:gd name="T121" fmla="*/ 53 h 92"/>
                <a:gd name="T122" fmla="*/ 375 w 779"/>
                <a:gd name="T123" fmla="*/ 50 h 92"/>
                <a:gd name="T124" fmla="*/ 432 w 779"/>
                <a:gd name="T12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92">
                  <a:moveTo>
                    <a:pt x="613" y="86"/>
                  </a:moveTo>
                  <a:cubicBezTo>
                    <a:pt x="614" y="85"/>
                    <a:pt x="615" y="84"/>
                    <a:pt x="615" y="82"/>
                  </a:cubicBezTo>
                  <a:cubicBezTo>
                    <a:pt x="615" y="81"/>
                    <a:pt x="615" y="80"/>
                    <a:pt x="615" y="79"/>
                  </a:cubicBezTo>
                  <a:cubicBezTo>
                    <a:pt x="616" y="76"/>
                    <a:pt x="619" y="78"/>
                    <a:pt x="620" y="79"/>
                  </a:cubicBezTo>
                  <a:cubicBezTo>
                    <a:pt x="621" y="78"/>
                    <a:pt x="623" y="78"/>
                    <a:pt x="624" y="78"/>
                  </a:cubicBezTo>
                  <a:cubicBezTo>
                    <a:pt x="625" y="80"/>
                    <a:pt x="628" y="80"/>
                    <a:pt x="629" y="82"/>
                  </a:cubicBezTo>
                  <a:cubicBezTo>
                    <a:pt x="629" y="83"/>
                    <a:pt x="629" y="84"/>
                    <a:pt x="630" y="85"/>
                  </a:cubicBezTo>
                  <a:cubicBezTo>
                    <a:pt x="630" y="85"/>
                    <a:pt x="630" y="86"/>
                    <a:pt x="630" y="86"/>
                  </a:cubicBezTo>
                  <a:cubicBezTo>
                    <a:pt x="631" y="87"/>
                    <a:pt x="632" y="87"/>
                    <a:pt x="633" y="87"/>
                  </a:cubicBezTo>
                  <a:cubicBezTo>
                    <a:pt x="635" y="87"/>
                    <a:pt x="636" y="86"/>
                    <a:pt x="637" y="86"/>
                  </a:cubicBezTo>
                  <a:cubicBezTo>
                    <a:pt x="638" y="85"/>
                    <a:pt x="639" y="85"/>
                    <a:pt x="640" y="85"/>
                  </a:cubicBezTo>
                  <a:cubicBezTo>
                    <a:pt x="641" y="85"/>
                    <a:pt x="642" y="84"/>
                    <a:pt x="643" y="83"/>
                  </a:cubicBezTo>
                  <a:cubicBezTo>
                    <a:pt x="645" y="83"/>
                    <a:pt x="646" y="84"/>
                    <a:pt x="648" y="84"/>
                  </a:cubicBezTo>
                  <a:cubicBezTo>
                    <a:pt x="649" y="86"/>
                    <a:pt x="651" y="88"/>
                    <a:pt x="653" y="87"/>
                  </a:cubicBezTo>
                  <a:cubicBezTo>
                    <a:pt x="655" y="88"/>
                    <a:pt x="658" y="86"/>
                    <a:pt x="660" y="88"/>
                  </a:cubicBezTo>
                  <a:cubicBezTo>
                    <a:pt x="663" y="88"/>
                    <a:pt x="664" y="86"/>
                    <a:pt x="665" y="84"/>
                  </a:cubicBezTo>
                  <a:cubicBezTo>
                    <a:pt x="665" y="84"/>
                    <a:pt x="665" y="84"/>
                    <a:pt x="666" y="84"/>
                  </a:cubicBezTo>
                  <a:cubicBezTo>
                    <a:pt x="666" y="81"/>
                    <a:pt x="668" y="80"/>
                    <a:pt x="669" y="77"/>
                  </a:cubicBezTo>
                  <a:cubicBezTo>
                    <a:pt x="670" y="77"/>
                    <a:pt x="670" y="76"/>
                    <a:pt x="670" y="76"/>
                  </a:cubicBezTo>
                  <a:cubicBezTo>
                    <a:pt x="670" y="76"/>
                    <a:pt x="670" y="76"/>
                    <a:pt x="670" y="76"/>
                  </a:cubicBezTo>
                  <a:cubicBezTo>
                    <a:pt x="671" y="76"/>
                    <a:pt x="670" y="75"/>
                    <a:pt x="671" y="74"/>
                  </a:cubicBezTo>
                  <a:cubicBezTo>
                    <a:pt x="672" y="74"/>
                    <a:pt x="673" y="74"/>
                    <a:pt x="674" y="73"/>
                  </a:cubicBezTo>
                  <a:cubicBezTo>
                    <a:pt x="675" y="73"/>
                    <a:pt x="675" y="74"/>
                    <a:pt x="676" y="74"/>
                  </a:cubicBezTo>
                  <a:cubicBezTo>
                    <a:pt x="677" y="75"/>
                    <a:pt x="678" y="75"/>
                    <a:pt x="680" y="75"/>
                  </a:cubicBezTo>
                  <a:cubicBezTo>
                    <a:pt x="679" y="76"/>
                    <a:pt x="680" y="75"/>
                    <a:pt x="680" y="76"/>
                  </a:cubicBezTo>
                  <a:cubicBezTo>
                    <a:pt x="679" y="77"/>
                    <a:pt x="678" y="79"/>
                    <a:pt x="677" y="81"/>
                  </a:cubicBezTo>
                  <a:cubicBezTo>
                    <a:pt x="677" y="81"/>
                    <a:pt x="677" y="81"/>
                    <a:pt x="676" y="82"/>
                  </a:cubicBezTo>
                  <a:cubicBezTo>
                    <a:pt x="676" y="83"/>
                    <a:pt x="676" y="83"/>
                    <a:pt x="676" y="84"/>
                  </a:cubicBezTo>
                  <a:cubicBezTo>
                    <a:pt x="675" y="85"/>
                    <a:pt x="674" y="85"/>
                    <a:pt x="672" y="85"/>
                  </a:cubicBezTo>
                  <a:cubicBezTo>
                    <a:pt x="672" y="86"/>
                    <a:pt x="672" y="86"/>
                    <a:pt x="672" y="87"/>
                  </a:cubicBezTo>
                  <a:cubicBezTo>
                    <a:pt x="674" y="87"/>
                    <a:pt x="675" y="86"/>
                    <a:pt x="675" y="86"/>
                  </a:cubicBezTo>
                  <a:cubicBezTo>
                    <a:pt x="678" y="83"/>
                    <a:pt x="679" y="78"/>
                    <a:pt x="681" y="75"/>
                  </a:cubicBezTo>
                  <a:cubicBezTo>
                    <a:pt x="683" y="76"/>
                    <a:pt x="686" y="76"/>
                    <a:pt x="688" y="76"/>
                  </a:cubicBezTo>
                  <a:cubicBezTo>
                    <a:pt x="688" y="77"/>
                    <a:pt x="689" y="78"/>
                    <a:pt x="689" y="80"/>
                  </a:cubicBezTo>
                  <a:cubicBezTo>
                    <a:pt x="691" y="80"/>
                    <a:pt x="690" y="83"/>
                    <a:pt x="692" y="83"/>
                  </a:cubicBezTo>
                  <a:cubicBezTo>
                    <a:pt x="692" y="83"/>
                    <a:pt x="692" y="84"/>
                    <a:pt x="692" y="84"/>
                  </a:cubicBezTo>
                  <a:cubicBezTo>
                    <a:pt x="694" y="84"/>
                    <a:pt x="696" y="84"/>
                    <a:pt x="698" y="84"/>
                  </a:cubicBezTo>
                  <a:cubicBezTo>
                    <a:pt x="698" y="84"/>
                    <a:pt x="699" y="83"/>
                    <a:pt x="700" y="83"/>
                  </a:cubicBezTo>
                  <a:cubicBezTo>
                    <a:pt x="701" y="83"/>
                    <a:pt x="701" y="83"/>
                    <a:pt x="702" y="82"/>
                  </a:cubicBezTo>
                  <a:cubicBezTo>
                    <a:pt x="702" y="82"/>
                    <a:pt x="703" y="82"/>
                    <a:pt x="703" y="82"/>
                  </a:cubicBezTo>
                  <a:cubicBezTo>
                    <a:pt x="704" y="81"/>
                    <a:pt x="704" y="81"/>
                    <a:pt x="705" y="81"/>
                  </a:cubicBezTo>
                  <a:cubicBezTo>
                    <a:pt x="706" y="80"/>
                    <a:pt x="707" y="79"/>
                    <a:pt x="710" y="79"/>
                  </a:cubicBezTo>
                  <a:cubicBezTo>
                    <a:pt x="711" y="81"/>
                    <a:pt x="714" y="82"/>
                    <a:pt x="717" y="81"/>
                  </a:cubicBezTo>
                  <a:cubicBezTo>
                    <a:pt x="717" y="81"/>
                    <a:pt x="718" y="80"/>
                    <a:pt x="719" y="80"/>
                  </a:cubicBezTo>
                  <a:cubicBezTo>
                    <a:pt x="720" y="79"/>
                    <a:pt x="721" y="78"/>
                    <a:pt x="722" y="77"/>
                  </a:cubicBezTo>
                  <a:cubicBezTo>
                    <a:pt x="722" y="76"/>
                    <a:pt x="723" y="75"/>
                    <a:pt x="723" y="74"/>
                  </a:cubicBezTo>
                  <a:cubicBezTo>
                    <a:pt x="724" y="74"/>
                    <a:pt x="725" y="74"/>
                    <a:pt x="726" y="73"/>
                  </a:cubicBezTo>
                  <a:cubicBezTo>
                    <a:pt x="727" y="74"/>
                    <a:pt x="727" y="74"/>
                    <a:pt x="728" y="74"/>
                  </a:cubicBezTo>
                  <a:cubicBezTo>
                    <a:pt x="728" y="74"/>
                    <a:pt x="729" y="74"/>
                    <a:pt x="730" y="74"/>
                  </a:cubicBezTo>
                  <a:cubicBezTo>
                    <a:pt x="731" y="73"/>
                    <a:pt x="733" y="75"/>
                    <a:pt x="734" y="74"/>
                  </a:cubicBezTo>
                  <a:cubicBezTo>
                    <a:pt x="734" y="74"/>
                    <a:pt x="735" y="75"/>
                    <a:pt x="735" y="74"/>
                  </a:cubicBezTo>
                  <a:cubicBezTo>
                    <a:pt x="736" y="75"/>
                    <a:pt x="738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40" y="74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41" y="74"/>
                    <a:pt x="742" y="74"/>
                    <a:pt x="744" y="74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4"/>
                    <a:pt x="745" y="73"/>
                    <a:pt x="745" y="73"/>
                  </a:cubicBezTo>
                  <a:cubicBezTo>
                    <a:pt x="745" y="73"/>
                    <a:pt x="746" y="73"/>
                    <a:pt x="746" y="73"/>
                  </a:cubicBezTo>
                  <a:cubicBezTo>
                    <a:pt x="746" y="73"/>
                    <a:pt x="746" y="73"/>
                    <a:pt x="746" y="73"/>
                  </a:cubicBezTo>
                  <a:cubicBezTo>
                    <a:pt x="747" y="72"/>
                    <a:pt x="749" y="72"/>
                    <a:pt x="749" y="74"/>
                  </a:cubicBezTo>
                  <a:cubicBezTo>
                    <a:pt x="749" y="74"/>
                    <a:pt x="749" y="75"/>
                    <a:pt x="750" y="75"/>
                  </a:cubicBezTo>
                  <a:cubicBezTo>
                    <a:pt x="750" y="75"/>
                    <a:pt x="751" y="75"/>
                    <a:pt x="752" y="75"/>
                  </a:cubicBezTo>
                  <a:cubicBezTo>
                    <a:pt x="752" y="75"/>
                    <a:pt x="752" y="75"/>
                    <a:pt x="752" y="75"/>
                  </a:cubicBezTo>
                  <a:cubicBezTo>
                    <a:pt x="751" y="72"/>
                    <a:pt x="750" y="70"/>
                    <a:pt x="751" y="67"/>
                  </a:cubicBezTo>
                  <a:cubicBezTo>
                    <a:pt x="753" y="66"/>
                    <a:pt x="755" y="66"/>
                    <a:pt x="757" y="66"/>
                  </a:cubicBezTo>
                  <a:cubicBezTo>
                    <a:pt x="758" y="65"/>
                    <a:pt x="760" y="65"/>
                    <a:pt x="760" y="64"/>
                  </a:cubicBezTo>
                  <a:cubicBezTo>
                    <a:pt x="761" y="64"/>
                    <a:pt x="761" y="64"/>
                    <a:pt x="761" y="64"/>
                  </a:cubicBezTo>
                  <a:cubicBezTo>
                    <a:pt x="762" y="63"/>
                    <a:pt x="763" y="63"/>
                    <a:pt x="764" y="62"/>
                  </a:cubicBezTo>
                  <a:cubicBezTo>
                    <a:pt x="766" y="62"/>
                    <a:pt x="768" y="61"/>
                    <a:pt x="770" y="60"/>
                  </a:cubicBezTo>
                  <a:cubicBezTo>
                    <a:pt x="773" y="57"/>
                    <a:pt x="775" y="53"/>
                    <a:pt x="776" y="47"/>
                  </a:cubicBezTo>
                  <a:cubicBezTo>
                    <a:pt x="778" y="45"/>
                    <a:pt x="776" y="42"/>
                    <a:pt x="778" y="40"/>
                  </a:cubicBezTo>
                  <a:cubicBezTo>
                    <a:pt x="778" y="39"/>
                    <a:pt x="779" y="38"/>
                    <a:pt x="779" y="37"/>
                  </a:cubicBezTo>
                  <a:cubicBezTo>
                    <a:pt x="779" y="36"/>
                    <a:pt x="778" y="35"/>
                    <a:pt x="779" y="34"/>
                  </a:cubicBezTo>
                  <a:cubicBezTo>
                    <a:pt x="778" y="33"/>
                    <a:pt x="778" y="32"/>
                    <a:pt x="778" y="31"/>
                  </a:cubicBezTo>
                  <a:cubicBezTo>
                    <a:pt x="777" y="30"/>
                    <a:pt x="776" y="29"/>
                    <a:pt x="773" y="29"/>
                  </a:cubicBezTo>
                  <a:cubicBezTo>
                    <a:pt x="773" y="29"/>
                    <a:pt x="772" y="29"/>
                    <a:pt x="773" y="28"/>
                  </a:cubicBezTo>
                  <a:cubicBezTo>
                    <a:pt x="769" y="29"/>
                    <a:pt x="766" y="29"/>
                    <a:pt x="765" y="31"/>
                  </a:cubicBezTo>
                  <a:cubicBezTo>
                    <a:pt x="763" y="31"/>
                    <a:pt x="762" y="32"/>
                    <a:pt x="761" y="32"/>
                  </a:cubicBezTo>
                  <a:cubicBezTo>
                    <a:pt x="760" y="34"/>
                    <a:pt x="757" y="34"/>
                    <a:pt x="756" y="37"/>
                  </a:cubicBezTo>
                  <a:cubicBezTo>
                    <a:pt x="753" y="39"/>
                    <a:pt x="748" y="36"/>
                    <a:pt x="745" y="38"/>
                  </a:cubicBezTo>
                  <a:cubicBezTo>
                    <a:pt x="743" y="38"/>
                    <a:pt x="741" y="36"/>
                    <a:pt x="740" y="35"/>
                  </a:cubicBezTo>
                  <a:cubicBezTo>
                    <a:pt x="739" y="33"/>
                    <a:pt x="739" y="32"/>
                    <a:pt x="738" y="31"/>
                  </a:cubicBezTo>
                  <a:cubicBezTo>
                    <a:pt x="736" y="30"/>
                    <a:pt x="736" y="27"/>
                    <a:pt x="733" y="27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2" y="26"/>
                    <a:pt x="732" y="26"/>
                    <a:pt x="731" y="26"/>
                  </a:cubicBezTo>
                  <a:cubicBezTo>
                    <a:pt x="729" y="26"/>
                    <a:pt x="728" y="27"/>
                    <a:pt x="727" y="27"/>
                  </a:cubicBezTo>
                  <a:cubicBezTo>
                    <a:pt x="725" y="28"/>
                    <a:pt x="724" y="29"/>
                    <a:pt x="723" y="30"/>
                  </a:cubicBezTo>
                  <a:cubicBezTo>
                    <a:pt x="721" y="30"/>
                    <a:pt x="720" y="30"/>
                    <a:pt x="719" y="31"/>
                  </a:cubicBezTo>
                  <a:cubicBezTo>
                    <a:pt x="717" y="31"/>
                    <a:pt x="716" y="32"/>
                    <a:pt x="714" y="32"/>
                  </a:cubicBezTo>
                  <a:cubicBezTo>
                    <a:pt x="713" y="33"/>
                    <a:pt x="711" y="33"/>
                    <a:pt x="710" y="33"/>
                  </a:cubicBezTo>
                  <a:cubicBezTo>
                    <a:pt x="707" y="34"/>
                    <a:pt x="706" y="36"/>
                    <a:pt x="704" y="37"/>
                  </a:cubicBezTo>
                  <a:cubicBezTo>
                    <a:pt x="703" y="36"/>
                    <a:pt x="703" y="37"/>
                    <a:pt x="702" y="37"/>
                  </a:cubicBezTo>
                  <a:cubicBezTo>
                    <a:pt x="702" y="37"/>
                    <a:pt x="702" y="37"/>
                    <a:pt x="701" y="37"/>
                  </a:cubicBezTo>
                  <a:cubicBezTo>
                    <a:pt x="701" y="37"/>
                    <a:pt x="700" y="38"/>
                    <a:pt x="699" y="38"/>
                  </a:cubicBezTo>
                  <a:cubicBezTo>
                    <a:pt x="698" y="37"/>
                    <a:pt x="697" y="36"/>
                    <a:pt x="696" y="37"/>
                  </a:cubicBezTo>
                  <a:cubicBezTo>
                    <a:pt x="696" y="37"/>
                    <a:pt x="695" y="37"/>
                    <a:pt x="695" y="37"/>
                  </a:cubicBezTo>
                  <a:cubicBezTo>
                    <a:pt x="694" y="37"/>
                    <a:pt x="693" y="36"/>
                    <a:pt x="692" y="36"/>
                  </a:cubicBezTo>
                  <a:cubicBezTo>
                    <a:pt x="691" y="36"/>
                    <a:pt x="690" y="36"/>
                    <a:pt x="688" y="36"/>
                  </a:cubicBezTo>
                  <a:cubicBezTo>
                    <a:pt x="688" y="36"/>
                    <a:pt x="688" y="36"/>
                    <a:pt x="688" y="36"/>
                  </a:cubicBezTo>
                  <a:cubicBezTo>
                    <a:pt x="687" y="35"/>
                    <a:pt x="686" y="36"/>
                    <a:pt x="685" y="36"/>
                  </a:cubicBezTo>
                  <a:cubicBezTo>
                    <a:pt x="684" y="34"/>
                    <a:pt x="683" y="33"/>
                    <a:pt x="681" y="34"/>
                  </a:cubicBezTo>
                  <a:cubicBezTo>
                    <a:pt x="680" y="34"/>
                    <a:pt x="680" y="33"/>
                    <a:pt x="680" y="33"/>
                  </a:cubicBezTo>
                  <a:cubicBezTo>
                    <a:pt x="680" y="33"/>
                    <a:pt x="679" y="33"/>
                    <a:pt x="679" y="33"/>
                  </a:cubicBezTo>
                  <a:cubicBezTo>
                    <a:pt x="677" y="32"/>
                    <a:pt x="675" y="32"/>
                    <a:pt x="674" y="30"/>
                  </a:cubicBezTo>
                  <a:cubicBezTo>
                    <a:pt x="674" y="30"/>
                    <a:pt x="673" y="30"/>
                    <a:pt x="673" y="31"/>
                  </a:cubicBezTo>
                  <a:cubicBezTo>
                    <a:pt x="672" y="30"/>
                    <a:pt x="672" y="30"/>
                    <a:pt x="671" y="30"/>
                  </a:cubicBezTo>
                  <a:cubicBezTo>
                    <a:pt x="670" y="30"/>
                    <a:pt x="669" y="30"/>
                    <a:pt x="668" y="29"/>
                  </a:cubicBezTo>
                  <a:cubicBezTo>
                    <a:pt x="668" y="29"/>
                    <a:pt x="667" y="28"/>
                    <a:pt x="667" y="28"/>
                  </a:cubicBezTo>
                  <a:cubicBezTo>
                    <a:pt x="667" y="28"/>
                    <a:pt x="667" y="28"/>
                    <a:pt x="667" y="28"/>
                  </a:cubicBezTo>
                  <a:cubicBezTo>
                    <a:pt x="666" y="28"/>
                    <a:pt x="665" y="27"/>
                    <a:pt x="664" y="27"/>
                  </a:cubicBezTo>
                  <a:cubicBezTo>
                    <a:pt x="664" y="27"/>
                    <a:pt x="664" y="27"/>
                    <a:pt x="663" y="27"/>
                  </a:cubicBezTo>
                  <a:cubicBezTo>
                    <a:pt x="663" y="27"/>
                    <a:pt x="662" y="27"/>
                    <a:pt x="662" y="27"/>
                  </a:cubicBezTo>
                  <a:cubicBezTo>
                    <a:pt x="661" y="27"/>
                    <a:pt x="660" y="27"/>
                    <a:pt x="660" y="28"/>
                  </a:cubicBezTo>
                  <a:cubicBezTo>
                    <a:pt x="658" y="28"/>
                    <a:pt x="656" y="28"/>
                    <a:pt x="655" y="29"/>
                  </a:cubicBezTo>
                  <a:cubicBezTo>
                    <a:pt x="655" y="30"/>
                    <a:pt x="654" y="30"/>
                    <a:pt x="654" y="29"/>
                  </a:cubicBezTo>
                  <a:cubicBezTo>
                    <a:pt x="653" y="30"/>
                    <a:pt x="653" y="30"/>
                    <a:pt x="653" y="30"/>
                  </a:cubicBezTo>
                  <a:cubicBezTo>
                    <a:pt x="650" y="30"/>
                    <a:pt x="647" y="31"/>
                    <a:pt x="645" y="29"/>
                  </a:cubicBezTo>
                  <a:cubicBezTo>
                    <a:pt x="645" y="27"/>
                    <a:pt x="643" y="27"/>
                    <a:pt x="642" y="25"/>
                  </a:cubicBezTo>
                  <a:cubicBezTo>
                    <a:pt x="642" y="25"/>
                    <a:pt x="641" y="25"/>
                    <a:pt x="641" y="25"/>
                  </a:cubicBezTo>
                  <a:cubicBezTo>
                    <a:pt x="641" y="25"/>
                    <a:pt x="641" y="25"/>
                    <a:pt x="641" y="25"/>
                  </a:cubicBezTo>
                  <a:cubicBezTo>
                    <a:pt x="639" y="24"/>
                    <a:pt x="637" y="25"/>
                    <a:pt x="636" y="25"/>
                  </a:cubicBezTo>
                  <a:cubicBezTo>
                    <a:pt x="635" y="25"/>
                    <a:pt x="635" y="26"/>
                    <a:pt x="635" y="26"/>
                  </a:cubicBezTo>
                  <a:cubicBezTo>
                    <a:pt x="633" y="26"/>
                    <a:pt x="632" y="26"/>
                    <a:pt x="631" y="26"/>
                  </a:cubicBezTo>
                  <a:cubicBezTo>
                    <a:pt x="629" y="25"/>
                    <a:pt x="629" y="22"/>
                    <a:pt x="628" y="20"/>
                  </a:cubicBezTo>
                  <a:cubicBezTo>
                    <a:pt x="626" y="20"/>
                    <a:pt x="626" y="22"/>
                    <a:pt x="625" y="23"/>
                  </a:cubicBezTo>
                  <a:cubicBezTo>
                    <a:pt x="624" y="23"/>
                    <a:pt x="623" y="24"/>
                    <a:pt x="622" y="25"/>
                  </a:cubicBezTo>
                  <a:cubicBezTo>
                    <a:pt x="622" y="25"/>
                    <a:pt x="622" y="26"/>
                    <a:pt x="621" y="26"/>
                  </a:cubicBezTo>
                  <a:cubicBezTo>
                    <a:pt x="621" y="26"/>
                    <a:pt x="620" y="26"/>
                    <a:pt x="620" y="26"/>
                  </a:cubicBezTo>
                  <a:cubicBezTo>
                    <a:pt x="619" y="25"/>
                    <a:pt x="619" y="24"/>
                    <a:pt x="618" y="23"/>
                  </a:cubicBezTo>
                  <a:cubicBezTo>
                    <a:pt x="618" y="23"/>
                    <a:pt x="618" y="23"/>
                    <a:pt x="617" y="23"/>
                  </a:cubicBezTo>
                  <a:cubicBezTo>
                    <a:pt x="617" y="22"/>
                    <a:pt x="617" y="20"/>
                    <a:pt x="615" y="19"/>
                  </a:cubicBezTo>
                  <a:cubicBezTo>
                    <a:pt x="616" y="19"/>
                    <a:pt x="615" y="19"/>
                    <a:pt x="615" y="18"/>
                  </a:cubicBezTo>
                  <a:cubicBezTo>
                    <a:pt x="614" y="18"/>
                    <a:pt x="613" y="18"/>
                    <a:pt x="612" y="17"/>
                  </a:cubicBezTo>
                  <a:cubicBezTo>
                    <a:pt x="612" y="16"/>
                    <a:pt x="611" y="14"/>
                    <a:pt x="610" y="13"/>
                  </a:cubicBezTo>
                  <a:cubicBezTo>
                    <a:pt x="609" y="12"/>
                    <a:pt x="607" y="13"/>
                    <a:pt x="605" y="12"/>
                  </a:cubicBezTo>
                  <a:cubicBezTo>
                    <a:pt x="605" y="12"/>
                    <a:pt x="604" y="13"/>
                    <a:pt x="604" y="13"/>
                  </a:cubicBezTo>
                  <a:cubicBezTo>
                    <a:pt x="604" y="13"/>
                    <a:pt x="604" y="13"/>
                    <a:pt x="603" y="13"/>
                  </a:cubicBezTo>
                  <a:cubicBezTo>
                    <a:pt x="602" y="14"/>
                    <a:pt x="600" y="14"/>
                    <a:pt x="599" y="15"/>
                  </a:cubicBezTo>
                  <a:cubicBezTo>
                    <a:pt x="597" y="15"/>
                    <a:pt x="596" y="16"/>
                    <a:pt x="595" y="17"/>
                  </a:cubicBezTo>
                  <a:cubicBezTo>
                    <a:pt x="594" y="17"/>
                    <a:pt x="593" y="16"/>
                    <a:pt x="592" y="17"/>
                  </a:cubicBezTo>
                  <a:cubicBezTo>
                    <a:pt x="591" y="17"/>
                    <a:pt x="589" y="17"/>
                    <a:pt x="588" y="17"/>
                  </a:cubicBezTo>
                  <a:cubicBezTo>
                    <a:pt x="587" y="18"/>
                    <a:pt x="585" y="17"/>
                    <a:pt x="585" y="19"/>
                  </a:cubicBezTo>
                  <a:cubicBezTo>
                    <a:pt x="584" y="20"/>
                    <a:pt x="584" y="20"/>
                    <a:pt x="583" y="20"/>
                  </a:cubicBezTo>
                  <a:cubicBezTo>
                    <a:pt x="581" y="19"/>
                    <a:pt x="579" y="22"/>
                    <a:pt x="577" y="21"/>
                  </a:cubicBezTo>
                  <a:cubicBezTo>
                    <a:pt x="577" y="21"/>
                    <a:pt x="578" y="21"/>
                    <a:pt x="578" y="20"/>
                  </a:cubicBezTo>
                  <a:cubicBezTo>
                    <a:pt x="577" y="20"/>
                    <a:pt x="576" y="20"/>
                    <a:pt x="576" y="22"/>
                  </a:cubicBezTo>
                  <a:cubicBezTo>
                    <a:pt x="575" y="22"/>
                    <a:pt x="574" y="24"/>
                    <a:pt x="573" y="24"/>
                  </a:cubicBezTo>
                  <a:cubicBezTo>
                    <a:pt x="572" y="24"/>
                    <a:pt x="572" y="24"/>
                    <a:pt x="572" y="24"/>
                  </a:cubicBezTo>
                  <a:cubicBezTo>
                    <a:pt x="569" y="24"/>
                    <a:pt x="568" y="26"/>
                    <a:pt x="566" y="26"/>
                  </a:cubicBezTo>
                  <a:cubicBezTo>
                    <a:pt x="564" y="27"/>
                    <a:pt x="563" y="26"/>
                    <a:pt x="561" y="27"/>
                  </a:cubicBezTo>
                  <a:cubicBezTo>
                    <a:pt x="560" y="26"/>
                    <a:pt x="558" y="25"/>
                    <a:pt x="557" y="23"/>
                  </a:cubicBezTo>
                  <a:cubicBezTo>
                    <a:pt x="557" y="23"/>
                    <a:pt x="556" y="23"/>
                    <a:pt x="557" y="22"/>
                  </a:cubicBezTo>
                  <a:cubicBezTo>
                    <a:pt x="556" y="22"/>
                    <a:pt x="555" y="22"/>
                    <a:pt x="555" y="21"/>
                  </a:cubicBezTo>
                  <a:cubicBezTo>
                    <a:pt x="555" y="21"/>
                    <a:pt x="555" y="21"/>
                    <a:pt x="554" y="21"/>
                  </a:cubicBezTo>
                  <a:cubicBezTo>
                    <a:pt x="554" y="22"/>
                    <a:pt x="555" y="22"/>
                    <a:pt x="554" y="22"/>
                  </a:cubicBezTo>
                  <a:cubicBezTo>
                    <a:pt x="556" y="23"/>
                    <a:pt x="555" y="25"/>
                    <a:pt x="555" y="26"/>
                  </a:cubicBezTo>
                  <a:cubicBezTo>
                    <a:pt x="555" y="26"/>
                    <a:pt x="554" y="27"/>
                    <a:pt x="554" y="26"/>
                  </a:cubicBezTo>
                  <a:cubicBezTo>
                    <a:pt x="554" y="27"/>
                    <a:pt x="554" y="27"/>
                    <a:pt x="553" y="27"/>
                  </a:cubicBezTo>
                  <a:cubicBezTo>
                    <a:pt x="553" y="27"/>
                    <a:pt x="553" y="28"/>
                    <a:pt x="552" y="28"/>
                  </a:cubicBezTo>
                  <a:cubicBezTo>
                    <a:pt x="553" y="30"/>
                    <a:pt x="549" y="31"/>
                    <a:pt x="549" y="29"/>
                  </a:cubicBezTo>
                  <a:cubicBezTo>
                    <a:pt x="548" y="29"/>
                    <a:pt x="548" y="29"/>
                    <a:pt x="547" y="30"/>
                  </a:cubicBezTo>
                  <a:cubicBezTo>
                    <a:pt x="547" y="29"/>
                    <a:pt x="547" y="29"/>
                    <a:pt x="547" y="28"/>
                  </a:cubicBezTo>
                  <a:cubicBezTo>
                    <a:pt x="547" y="28"/>
                    <a:pt x="546" y="28"/>
                    <a:pt x="546" y="27"/>
                  </a:cubicBezTo>
                  <a:cubicBezTo>
                    <a:pt x="546" y="27"/>
                    <a:pt x="546" y="26"/>
                    <a:pt x="546" y="26"/>
                  </a:cubicBezTo>
                  <a:cubicBezTo>
                    <a:pt x="546" y="25"/>
                    <a:pt x="545" y="25"/>
                    <a:pt x="545" y="24"/>
                  </a:cubicBezTo>
                  <a:cubicBezTo>
                    <a:pt x="544" y="23"/>
                    <a:pt x="542" y="24"/>
                    <a:pt x="541" y="24"/>
                  </a:cubicBezTo>
                  <a:cubicBezTo>
                    <a:pt x="541" y="24"/>
                    <a:pt x="540" y="23"/>
                    <a:pt x="540" y="23"/>
                  </a:cubicBezTo>
                  <a:cubicBezTo>
                    <a:pt x="539" y="23"/>
                    <a:pt x="539" y="23"/>
                    <a:pt x="538" y="23"/>
                  </a:cubicBezTo>
                  <a:cubicBezTo>
                    <a:pt x="538" y="23"/>
                    <a:pt x="537" y="23"/>
                    <a:pt x="537" y="23"/>
                  </a:cubicBezTo>
                  <a:cubicBezTo>
                    <a:pt x="535" y="23"/>
                    <a:pt x="534" y="24"/>
                    <a:pt x="533" y="24"/>
                  </a:cubicBezTo>
                  <a:cubicBezTo>
                    <a:pt x="533" y="24"/>
                    <a:pt x="532" y="24"/>
                    <a:pt x="532" y="24"/>
                  </a:cubicBezTo>
                  <a:cubicBezTo>
                    <a:pt x="532" y="24"/>
                    <a:pt x="532" y="25"/>
                    <a:pt x="532" y="25"/>
                  </a:cubicBezTo>
                  <a:cubicBezTo>
                    <a:pt x="531" y="25"/>
                    <a:pt x="530" y="25"/>
                    <a:pt x="530" y="25"/>
                  </a:cubicBezTo>
                  <a:cubicBezTo>
                    <a:pt x="529" y="25"/>
                    <a:pt x="527" y="25"/>
                    <a:pt x="526" y="25"/>
                  </a:cubicBezTo>
                  <a:cubicBezTo>
                    <a:pt x="526" y="24"/>
                    <a:pt x="527" y="23"/>
                    <a:pt x="527" y="22"/>
                  </a:cubicBezTo>
                  <a:cubicBezTo>
                    <a:pt x="526" y="22"/>
                    <a:pt x="524" y="22"/>
                    <a:pt x="523" y="21"/>
                  </a:cubicBezTo>
                  <a:cubicBezTo>
                    <a:pt x="522" y="21"/>
                    <a:pt x="521" y="22"/>
                    <a:pt x="520" y="21"/>
                  </a:cubicBezTo>
                  <a:cubicBezTo>
                    <a:pt x="520" y="22"/>
                    <a:pt x="519" y="21"/>
                    <a:pt x="518" y="21"/>
                  </a:cubicBezTo>
                  <a:cubicBezTo>
                    <a:pt x="518" y="19"/>
                    <a:pt x="517" y="18"/>
                    <a:pt x="518" y="16"/>
                  </a:cubicBezTo>
                  <a:cubicBezTo>
                    <a:pt x="515" y="14"/>
                    <a:pt x="510" y="15"/>
                    <a:pt x="506" y="15"/>
                  </a:cubicBezTo>
                  <a:cubicBezTo>
                    <a:pt x="506" y="16"/>
                    <a:pt x="505" y="16"/>
                    <a:pt x="504" y="16"/>
                  </a:cubicBezTo>
                  <a:cubicBezTo>
                    <a:pt x="503" y="16"/>
                    <a:pt x="502" y="17"/>
                    <a:pt x="501" y="17"/>
                  </a:cubicBezTo>
                  <a:cubicBezTo>
                    <a:pt x="500" y="18"/>
                    <a:pt x="499" y="17"/>
                    <a:pt x="498" y="17"/>
                  </a:cubicBezTo>
                  <a:cubicBezTo>
                    <a:pt x="497" y="17"/>
                    <a:pt x="496" y="17"/>
                    <a:pt x="496" y="17"/>
                  </a:cubicBezTo>
                  <a:cubicBezTo>
                    <a:pt x="496" y="16"/>
                    <a:pt x="496" y="16"/>
                    <a:pt x="496" y="16"/>
                  </a:cubicBezTo>
                  <a:cubicBezTo>
                    <a:pt x="495" y="16"/>
                    <a:pt x="494" y="16"/>
                    <a:pt x="494" y="15"/>
                  </a:cubicBezTo>
                  <a:cubicBezTo>
                    <a:pt x="493" y="16"/>
                    <a:pt x="492" y="15"/>
                    <a:pt x="491" y="15"/>
                  </a:cubicBezTo>
                  <a:cubicBezTo>
                    <a:pt x="490" y="16"/>
                    <a:pt x="488" y="18"/>
                    <a:pt x="487" y="19"/>
                  </a:cubicBezTo>
                  <a:cubicBezTo>
                    <a:pt x="486" y="20"/>
                    <a:pt x="485" y="20"/>
                    <a:pt x="484" y="20"/>
                  </a:cubicBezTo>
                  <a:cubicBezTo>
                    <a:pt x="483" y="20"/>
                    <a:pt x="482" y="20"/>
                    <a:pt x="482" y="19"/>
                  </a:cubicBezTo>
                  <a:cubicBezTo>
                    <a:pt x="481" y="19"/>
                    <a:pt x="481" y="19"/>
                    <a:pt x="481" y="18"/>
                  </a:cubicBezTo>
                  <a:cubicBezTo>
                    <a:pt x="480" y="18"/>
                    <a:pt x="480" y="18"/>
                    <a:pt x="479" y="18"/>
                  </a:cubicBezTo>
                  <a:cubicBezTo>
                    <a:pt x="479" y="19"/>
                    <a:pt x="479" y="19"/>
                    <a:pt x="478" y="19"/>
                  </a:cubicBezTo>
                  <a:cubicBezTo>
                    <a:pt x="478" y="19"/>
                    <a:pt x="478" y="18"/>
                    <a:pt x="477" y="18"/>
                  </a:cubicBezTo>
                  <a:cubicBezTo>
                    <a:pt x="477" y="18"/>
                    <a:pt x="477" y="19"/>
                    <a:pt x="476" y="19"/>
                  </a:cubicBezTo>
                  <a:cubicBezTo>
                    <a:pt x="475" y="19"/>
                    <a:pt x="474" y="19"/>
                    <a:pt x="473" y="19"/>
                  </a:cubicBezTo>
                  <a:cubicBezTo>
                    <a:pt x="472" y="19"/>
                    <a:pt x="471" y="18"/>
                    <a:pt x="470" y="19"/>
                  </a:cubicBezTo>
                  <a:cubicBezTo>
                    <a:pt x="470" y="19"/>
                    <a:pt x="469" y="19"/>
                    <a:pt x="469" y="19"/>
                  </a:cubicBezTo>
                  <a:cubicBezTo>
                    <a:pt x="467" y="20"/>
                    <a:pt x="466" y="20"/>
                    <a:pt x="466" y="21"/>
                  </a:cubicBezTo>
                  <a:cubicBezTo>
                    <a:pt x="465" y="21"/>
                    <a:pt x="464" y="21"/>
                    <a:pt x="463" y="21"/>
                  </a:cubicBezTo>
                  <a:cubicBezTo>
                    <a:pt x="462" y="22"/>
                    <a:pt x="462" y="21"/>
                    <a:pt x="461" y="21"/>
                  </a:cubicBezTo>
                  <a:cubicBezTo>
                    <a:pt x="460" y="21"/>
                    <a:pt x="459" y="22"/>
                    <a:pt x="459" y="21"/>
                  </a:cubicBezTo>
                  <a:cubicBezTo>
                    <a:pt x="458" y="20"/>
                    <a:pt x="457" y="20"/>
                    <a:pt x="457" y="20"/>
                  </a:cubicBezTo>
                  <a:cubicBezTo>
                    <a:pt x="456" y="21"/>
                    <a:pt x="455" y="20"/>
                    <a:pt x="454" y="20"/>
                  </a:cubicBezTo>
                  <a:cubicBezTo>
                    <a:pt x="454" y="20"/>
                    <a:pt x="454" y="21"/>
                    <a:pt x="453" y="21"/>
                  </a:cubicBezTo>
                  <a:cubicBezTo>
                    <a:pt x="453" y="22"/>
                    <a:pt x="452" y="22"/>
                    <a:pt x="452" y="22"/>
                  </a:cubicBezTo>
                  <a:cubicBezTo>
                    <a:pt x="451" y="23"/>
                    <a:pt x="451" y="24"/>
                    <a:pt x="450" y="25"/>
                  </a:cubicBezTo>
                  <a:cubicBezTo>
                    <a:pt x="448" y="26"/>
                    <a:pt x="447" y="24"/>
                    <a:pt x="445" y="25"/>
                  </a:cubicBezTo>
                  <a:cubicBezTo>
                    <a:pt x="444" y="24"/>
                    <a:pt x="444" y="24"/>
                    <a:pt x="443" y="23"/>
                  </a:cubicBezTo>
                  <a:cubicBezTo>
                    <a:pt x="442" y="24"/>
                    <a:pt x="441" y="23"/>
                    <a:pt x="441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40" y="25"/>
                    <a:pt x="438" y="24"/>
                    <a:pt x="438" y="24"/>
                  </a:cubicBezTo>
                  <a:cubicBezTo>
                    <a:pt x="438" y="25"/>
                    <a:pt x="437" y="25"/>
                    <a:pt x="437" y="25"/>
                  </a:cubicBezTo>
                  <a:cubicBezTo>
                    <a:pt x="436" y="25"/>
                    <a:pt x="436" y="25"/>
                    <a:pt x="436" y="25"/>
                  </a:cubicBezTo>
                  <a:cubicBezTo>
                    <a:pt x="434" y="25"/>
                    <a:pt x="434" y="26"/>
                    <a:pt x="432" y="27"/>
                  </a:cubicBezTo>
                  <a:cubicBezTo>
                    <a:pt x="431" y="26"/>
                    <a:pt x="430" y="26"/>
                    <a:pt x="431" y="24"/>
                  </a:cubicBezTo>
                  <a:cubicBezTo>
                    <a:pt x="429" y="24"/>
                    <a:pt x="430" y="22"/>
                    <a:pt x="429" y="21"/>
                  </a:cubicBezTo>
                  <a:cubicBezTo>
                    <a:pt x="428" y="21"/>
                    <a:pt x="427" y="20"/>
                    <a:pt x="426" y="20"/>
                  </a:cubicBezTo>
                  <a:cubicBezTo>
                    <a:pt x="426" y="19"/>
                    <a:pt x="426" y="19"/>
                    <a:pt x="426" y="17"/>
                  </a:cubicBezTo>
                  <a:cubicBezTo>
                    <a:pt x="425" y="16"/>
                    <a:pt x="423" y="16"/>
                    <a:pt x="422" y="15"/>
                  </a:cubicBezTo>
                  <a:cubicBezTo>
                    <a:pt x="420" y="15"/>
                    <a:pt x="419" y="15"/>
                    <a:pt x="418" y="15"/>
                  </a:cubicBezTo>
                  <a:cubicBezTo>
                    <a:pt x="418" y="14"/>
                    <a:pt x="417" y="13"/>
                    <a:pt x="418" y="13"/>
                  </a:cubicBezTo>
                  <a:cubicBezTo>
                    <a:pt x="417" y="12"/>
                    <a:pt x="417" y="12"/>
                    <a:pt x="416" y="12"/>
                  </a:cubicBezTo>
                  <a:cubicBezTo>
                    <a:pt x="416" y="11"/>
                    <a:pt x="414" y="11"/>
                    <a:pt x="413" y="9"/>
                  </a:cubicBezTo>
                  <a:cubicBezTo>
                    <a:pt x="413" y="10"/>
                    <a:pt x="413" y="9"/>
                    <a:pt x="412" y="9"/>
                  </a:cubicBezTo>
                  <a:cubicBezTo>
                    <a:pt x="412" y="6"/>
                    <a:pt x="408" y="6"/>
                    <a:pt x="407" y="5"/>
                  </a:cubicBezTo>
                  <a:cubicBezTo>
                    <a:pt x="406" y="4"/>
                    <a:pt x="404" y="4"/>
                    <a:pt x="402" y="5"/>
                  </a:cubicBezTo>
                  <a:cubicBezTo>
                    <a:pt x="402" y="4"/>
                    <a:pt x="402" y="4"/>
                    <a:pt x="402" y="4"/>
                  </a:cubicBezTo>
                  <a:cubicBezTo>
                    <a:pt x="401" y="4"/>
                    <a:pt x="400" y="4"/>
                    <a:pt x="400" y="5"/>
                  </a:cubicBezTo>
                  <a:cubicBezTo>
                    <a:pt x="398" y="4"/>
                    <a:pt x="398" y="6"/>
                    <a:pt x="396" y="6"/>
                  </a:cubicBezTo>
                  <a:cubicBezTo>
                    <a:pt x="396" y="7"/>
                    <a:pt x="395" y="8"/>
                    <a:pt x="394" y="8"/>
                  </a:cubicBezTo>
                  <a:cubicBezTo>
                    <a:pt x="393" y="7"/>
                    <a:pt x="391" y="7"/>
                    <a:pt x="389" y="7"/>
                  </a:cubicBezTo>
                  <a:cubicBezTo>
                    <a:pt x="389" y="7"/>
                    <a:pt x="389" y="6"/>
                    <a:pt x="388" y="6"/>
                  </a:cubicBezTo>
                  <a:cubicBezTo>
                    <a:pt x="388" y="7"/>
                    <a:pt x="386" y="6"/>
                    <a:pt x="386" y="6"/>
                  </a:cubicBezTo>
                  <a:cubicBezTo>
                    <a:pt x="385" y="7"/>
                    <a:pt x="385" y="6"/>
                    <a:pt x="384" y="6"/>
                  </a:cubicBezTo>
                  <a:cubicBezTo>
                    <a:pt x="383" y="7"/>
                    <a:pt x="382" y="8"/>
                    <a:pt x="380" y="9"/>
                  </a:cubicBezTo>
                  <a:cubicBezTo>
                    <a:pt x="379" y="10"/>
                    <a:pt x="378" y="10"/>
                    <a:pt x="377" y="10"/>
                  </a:cubicBezTo>
                  <a:cubicBezTo>
                    <a:pt x="377" y="9"/>
                    <a:pt x="376" y="10"/>
                    <a:pt x="376" y="9"/>
                  </a:cubicBezTo>
                  <a:cubicBezTo>
                    <a:pt x="375" y="9"/>
                    <a:pt x="374" y="10"/>
                    <a:pt x="373" y="9"/>
                  </a:cubicBezTo>
                  <a:cubicBezTo>
                    <a:pt x="371" y="10"/>
                    <a:pt x="370" y="9"/>
                    <a:pt x="368" y="9"/>
                  </a:cubicBezTo>
                  <a:cubicBezTo>
                    <a:pt x="368" y="9"/>
                    <a:pt x="368" y="9"/>
                    <a:pt x="368" y="9"/>
                  </a:cubicBezTo>
                  <a:cubicBezTo>
                    <a:pt x="368" y="9"/>
                    <a:pt x="368" y="10"/>
                    <a:pt x="367" y="10"/>
                  </a:cubicBezTo>
                  <a:cubicBezTo>
                    <a:pt x="367" y="11"/>
                    <a:pt x="366" y="11"/>
                    <a:pt x="366" y="13"/>
                  </a:cubicBezTo>
                  <a:cubicBezTo>
                    <a:pt x="365" y="13"/>
                    <a:pt x="363" y="14"/>
                    <a:pt x="363" y="12"/>
                  </a:cubicBezTo>
                  <a:cubicBezTo>
                    <a:pt x="361" y="12"/>
                    <a:pt x="361" y="12"/>
                    <a:pt x="359" y="12"/>
                  </a:cubicBezTo>
                  <a:cubicBezTo>
                    <a:pt x="358" y="13"/>
                    <a:pt x="357" y="15"/>
                    <a:pt x="355" y="14"/>
                  </a:cubicBezTo>
                  <a:cubicBezTo>
                    <a:pt x="355" y="14"/>
                    <a:pt x="355" y="15"/>
                    <a:pt x="354" y="15"/>
                  </a:cubicBezTo>
                  <a:cubicBezTo>
                    <a:pt x="354" y="16"/>
                    <a:pt x="353" y="15"/>
                    <a:pt x="353" y="15"/>
                  </a:cubicBezTo>
                  <a:cubicBezTo>
                    <a:pt x="353" y="15"/>
                    <a:pt x="353" y="15"/>
                    <a:pt x="353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3" y="18"/>
                    <a:pt x="352" y="19"/>
                    <a:pt x="352" y="21"/>
                  </a:cubicBezTo>
                  <a:cubicBezTo>
                    <a:pt x="352" y="21"/>
                    <a:pt x="351" y="21"/>
                    <a:pt x="351" y="21"/>
                  </a:cubicBezTo>
                  <a:cubicBezTo>
                    <a:pt x="350" y="21"/>
                    <a:pt x="351" y="20"/>
                    <a:pt x="350" y="20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350" y="20"/>
                    <a:pt x="350" y="19"/>
                    <a:pt x="350" y="19"/>
                  </a:cubicBezTo>
                  <a:cubicBezTo>
                    <a:pt x="350" y="19"/>
                    <a:pt x="350" y="19"/>
                    <a:pt x="350" y="19"/>
                  </a:cubicBezTo>
                  <a:cubicBezTo>
                    <a:pt x="349" y="19"/>
                    <a:pt x="350" y="19"/>
                    <a:pt x="350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8" y="19"/>
                  </a:cubicBez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7" y="17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6" y="18"/>
                    <a:pt x="347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4" y="20"/>
                    <a:pt x="343" y="20"/>
                    <a:pt x="342" y="21"/>
                  </a:cubicBezTo>
                  <a:cubicBezTo>
                    <a:pt x="342" y="21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3" y="23"/>
                    <a:pt x="342" y="23"/>
                  </a:cubicBezTo>
                  <a:cubicBezTo>
                    <a:pt x="344" y="23"/>
                    <a:pt x="343" y="24"/>
                    <a:pt x="344" y="24"/>
                  </a:cubicBezTo>
                  <a:cubicBezTo>
                    <a:pt x="344" y="24"/>
                    <a:pt x="344" y="25"/>
                    <a:pt x="344" y="25"/>
                  </a:cubicBezTo>
                  <a:cubicBezTo>
                    <a:pt x="343" y="25"/>
                    <a:pt x="343" y="25"/>
                    <a:pt x="342" y="24"/>
                  </a:cubicBezTo>
                  <a:cubicBezTo>
                    <a:pt x="342" y="24"/>
                    <a:pt x="342" y="24"/>
                    <a:pt x="342" y="24"/>
                  </a:cubicBezTo>
                  <a:cubicBezTo>
                    <a:pt x="342" y="24"/>
                    <a:pt x="341" y="24"/>
                    <a:pt x="340" y="24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38" y="22"/>
                    <a:pt x="337" y="21"/>
                    <a:pt x="336" y="19"/>
                  </a:cubicBezTo>
                  <a:cubicBezTo>
                    <a:pt x="336" y="18"/>
                    <a:pt x="335" y="17"/>
                    <a:pt x="334" y="17"/>
                  </a:cubicBezTo>
                  <a:cubicBezTo>
                    <a:pt x="334" y="17"/>
                    <a:pt x="334" y="18"/>
                    <a:pt x="334" y="18"/>
                  </a:cubicBezTo>
                  <a:cubicBezTo>
                    <a:pt x="332" y="17"/>
                    <a:pt x="331" y="14"/>
                    <a:pt x="330" y="13"/>
                  </a:cubicBezTo>
                  <a:cubicBezTo>
                    <a:pt x="330" y="12"/>
                    <a:pt x="329" y="12"/>
                    <a:pt x="329" y="11"/>
                  </a:cubicBezTo>
                  <a:cubicBezTo>
                    <a:pt x="328" y="10"/>
                    <a:pt x="327" y="8"/>
                    <a:pt x="326" y="5"/>
                  </a:cubicBezTo>
                  <a:cubicBezTo>
                    <a:pt x="325" y="5"/>
                    <a:pt x="325" y="4"/>
                    <a:pt x="325" y="4"/>
                  </a:cubicBezTo>
                  <a:cubicBezTo>
                    <a:pt x="324" y="3"/>
                    <a:pt x="324" y="1"/>
                    <a:pt x="322" y="0"/>
                  </a:cubicBezTo>
                  <a:cubicBezTo>
                    <a:pt x="322" y="0"/>
                    <a:pt x="321" y="0"/>
                    <a:pt x="320" y="0"/>
                  </a:cubicBezTo>
                  <a:cubicBezTo>
                    <a:pt x="320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1"/>
                  </a:cubicBezTo>
                  <a:cubicBezTo>
                    <a:pt x="317" y="1"/>
                    <a:pt x="316" y="0"/>
                    <a:pt x="316" y="0"/>
                  </a:cubicBezTo>
                  <a:cubicBezTo>
                    <a:pt x="315" y="1"/>
                    <a:pt x="313" y="1"/>
                    <a:pt x="313" y="2"/>
                  </a:cubicBezTo>
                  <a:cubicBezTo>
                    <a:pt x="311" y="2"/>
                    <a:pt x="311" y="3"/>
                    <a:pt x="309" y="4"/>
                  </a:cubicBezTo>
                  <a:cubicBezTo>
                    <a:pt x="309" y="5"/>
                    <a:pt x="309" y="7"/>
                    <a:pt x="310" y="8"/>
                  </a:cubicBezTo>
                  <a:cubicBezTo>
                    <a:pt x="309" y="9"/>
                    <a:pt x="308" y="8"/>
                    <a:pt x="307" y="8"/>
                  </a:cubicBezTo>
                  <a:cubicBezTo>
                    <a:pt x="307" y="8"/>
                    <a:pt x="306" y="7"/>
                    <a:pt x="306" y="7"/>
                  </a:cubicBezTo>
                  <a:cubicBezTo>
                    <a:pt x="305" y="8"/>
                    <a:pt x="304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0" y="8"/>
                    <a:pt x="299" y="8"/>
                  </a:cubicBezTo>
                  <a:cubicBezTo>
                    <a:pt x="298" y="8"/>
                    <a:pt x="298" y="9"/>
                    <a:pt x="297" y="9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6" y="10"/>
                    <a:pt x="297" y="12"/>
                    <a:pt x="296" y="13"/>
                  </a:cubicBezTo>
                  <a:cubicBezTo>
                    <a:pt x="296" y="13"/>
                    <a:pt x="296" y="13"/>
                    <a:pt x="296" y="14"/>
                  </a:cubicBezTo>
                  <a:cubicBezTo>
                    <a:pt x="296" y="16"/>
                    <a:pt x="296" y="20"/>
                    <a:pt x="296" y="21"/>
                  </a:cubicBezTo>
                  <a:cubicBezTo>
                    <a:pt x="297" y="22"/>
                    <a:pt x="298" y="22"/>
                    <a:pt x="298" y="22"/>
                  </a:cubicBezTo>
                  <a:cubicBezTo>
                    <a:pt x="299" y="21"/>
                    <a:pt x="301" y="20"/>
                    <a:pt x="303" y="20"/>
                  </a:cubicBezTo>
                  <a:cubicBezTo>
                    <a:pt x="304" y="21"/>
                    <a:pt x="305" y="22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4"/>
                    <a:pt x="308" y="25"/>
                    <a:pt x="308" y="25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26"/>
                    <a:pt x="307" y="27"/>
                    <a:pt x="306" y="27"/>
                  </a:cubicBezTo>
                  <a:cubicBezTo>
                    <a:pt x="304" y="27"/>
                    <a:pt x="303" y="28"/>
                    <a:pt x="302" y="28"/>
                  </a:cubicBezTo>
                  <a:cubicBezTo>
                    <a:pt x="301" y="28"/>
                    <a:pt x="300" y="27"/>
                    <a:pt x="299" y="27"/>
                  </a:cubicBezTo>
                  <a:cubicBezTo>
                    <a:pt x="297" y="27"/>
                    <a:pt x="295" y="27"/>
                    <a:pt x="294" y="28"/>
                  </a:cubicBezTo>
                  <a:cubicBezTo>
                    <a:pt x="294" y="28"/>
                    <a:pt x="294" y="28"/>
                    <a:pt x="294" y="27"/>
                  </a:cubicBezTo>
                  <a:cubicBezTo>
                    <a:pt x="292" y="28"/>
                    <a:pt x="290" y="28"/>
                    <a:pt x="288" y="27"/>
                  </a:cubicBezTo>
                  <a:cubicBezTo>
                    <a:pt x="287" y="27"/>
                    <a:pt x="285" y="28"/>
                    <a:pt x="284" y="27"/>
                  </a:cubicBezTo>
                  <a:cubicBezTo>
                    <a:pt x="283" y="28"/>
                    <a:pt x="282" y="28"/>
                    <a:pt x="282" y="28"/>
                  </a:cubicBezTo>
                  <a:cubicBezTo>
                    <a:pt x="281" y="28"/>
                    <a:pt x="281" y="29"/>
                    <a:pt x="280" y="28"/>
                  </a:cubicBezTo>
                  <a:cubicBezTo>
                    <a:pt x="280" y="29"/>
                    <a:pt x="278" y="29"/>
                    <a:pt x="278" y="30"/>
                  </a:cubicBezTo>
                  <a:cubicBezTo>
                    <a:pt x="278" y="30"/>
                    <a:pt x="278" y="30"/>
                    <a:pt x="277" y="29"/>
                  </a:cubicBezTo>
                  <a:cubicBezTo>
                    <a:pt x="277" y="30"/>
                    <a:pt x="278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4" y="30"/>
                    <a:pt x="275" y="26"/>
                    <a:pt x="273" y="26"/>
                  </a:cubicBezTo>
                  <a:cubicBezTo>
                    <a:pt x="272" y="24"/>
                    <a:pt x="269" y="23"/>
                    <a:pt x="268" y="24"/>
                  </a:cubicBezTo>
                  <a:cubicBezTo>
                    <a:pt x="267" y="24"/>
                    <a:pt x="265" y="25"/>
                    <a:pt x="264" y="25"/>
                  </a:cubicBezTo>
                  <a:cubicBezTo>
                    <a:pt x="264" y="24"/>
                    <a:pt x="264" y="24"/>
                    <a:pt x="264" y="24"/>
                  </a:cubicBezTo>
                  <a:cubicBezTo>
                    <a:pt x="264" y="23"/>
                    <a:pt x="263" y="24"/>
                    <a:pt x="263" y="24"/>
                  </a:cubicBezTo>
                  <a:cubicBezTo>
                    <a:pt x="264" y="22"/>
                    <a:pt x="260" y="22"/>
                    <a:pt x="259" y="21"/>
                  </a:cubicBezTo>
                  <a:cubicBezTo>
                    <a:pt x="259" y="19"/>
                    <a:pt x="258" y="17"/>
                    <a:pt x="257" y="16"/>
                  </a:cubicBezTo>
                  <a:cubicBezTo>
                    <a:pt x="258" y="16"/>
                    <a:pt x="257" y="15"/>
                    <a:pt x="257" y="14"/>
                  </a:cubicBezTo>
                  <a:cubicBezTo>
                    <a:pt x="256" y="14"/>
                    <a:pt x="255" y="13"/>
                    <a:pt x="255" y="12"/>
                  </a:cubicBezTo>
                  <a:cubicBezTo>
                    <a:pt x="252" y="12"/>
                    <a:pt x="249" y="12"/>
                    <a:pt x="247" y="13"/>
                  </a:cubicBezTo>
                  <a:cubicBezTo>
                    <a:pt x="246" y="12"/>
                    <a:pt x="246" y="11"/>
                    <a:pt x="246" y="10"/>
                  </a:cubicBezTo>
                  <a:cubicBezTo>
                    <a:pt x="246" y="10"/>
                    <a:pt x="245" y="11"/>
                    <a:pt x="246" y="11"/>
                  </a:cubicBezTo>
                  <a:cubicBezTo>
                    <a:pt x="245" y="11"/>
                    <a:pt x="244" y="10"/>
                    <a:pt x="243" y="10"/>
                  </a:cubicBezTo>
                  <a:cubicBezTo>
                    <a:pt x="243" y="10"/>
                    <a:pt x="243" y="11"/>
                    <a:pt x="242" y="11"/>
                  </a:cubicBezTo>
                  <a:cubicBezTo>
                    <a:pt x="242" y="12"/>
                    <a:pt x="242" y="12"/>
                    <a:pt x="242" y="12"/>
                  </a:cubicBezTo>
                  <a:cubicBezTo>
                    <a:pt x="242" y="13"/>
                    <a:pt x="242" y="14"/>
                    <a:pt x="242" y="15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42" y="18"/>
                    <a:pt x="240" y="19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0"/>
                    <a:pt x="238" y="20"/>
                    <a:pt x="238" y="19"/>
                  </a:cubicBezTo>
                  <a:cubicBezTo>
                    <a:pt x="238" y="17"/>
                    <a:pt x="237" y="16"/>
                    <a:pt x="237" y="14"/>
                  </a:cubicBezTo>
                  <a:cubicBezTo>
                    <a:pt x="236" y="14"/>
                    <a:pt x="236" y="14"/>
                    <a:pt x="236" y="13"/>
                  </a:cubicBezTo>
                  <a:cubicBezTo>
                    <a:pt x="236" y="13"/>
                    <a:pt x="235" y="12"/>
                    <a:pt x="235" y="13"/>
                  </a:cubicBezTo>
                  <a:cubicBezTo>
                    <a:pt x="236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4" y="13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3"/>
                    <a:pt x="232" y="13"/>
                    <a:pt x="232" y="13"/>
                  </a:cubicBezTo>
                  <a:cubicBezTo>
                    <a:pt x="232" y="13"/>
                    <a:pt x="231" y="13"/>
                    <a:pt x="231" y="13"/>
                  </a:cubicBezTo>
                  <a:cubicBezTo>
                    <a:pt x="232" y="14"/>
                    <a:pt x="231" y="14"/>
                    <a:pt x="232" y="14"/>
                  </a:cubicBezTo>
                  <a:cubicBezTo>
                    <a:pt x="231" y="14"/>
                    <a:pt x="231" y="15"/>
                    <a:pt x="231" y="15"/>
                  </a:cubicBezTo>
                  <a:cubicBezTo>
                    <a:pt x="231" y="15"/>
                    <a:pt x="232" y="15"/>
                    <a:pt x="232" y="16"/>
                  </a:cubicBezTo>
                  <a:cubicBezTo>
                    <a:pt x="231" y="16"/>
                    <a:pt x="232" y="16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18"/>
                    <a:pt x="233" y="18"/>
                    <a:pt x="232" y="19"/>
                  </a:cubicBezTo>
                  <a:cubicBezTo>
                    <a:pt x="233" y="19"/>
                    <a:pt x="233" y="18"/>
                    <a:pt x="234" y="18"/>
                  </a:cubicBezTo>
                  <a:cubicBezTo>
                    <a:pt x="234" y="18"/>
                    <a:pt x="233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3" y="19"/>
                    <a:pt x="233" y="19"/>
                  </a:cubicBezTo>
                  <a:cubicBezTo>
                    <a:pt x="233" y="19"/>
                    <a:pt x="234" y="19"/>
                    <a:pt x="234" y="19"/>
                  </a:cubicBezTo>
                  <a:cubicBezTo>
                    <a:pt x="233" y="19"/>
                    <a:pt x="233" y="19"/>
                    <a:pt x="233" y="20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3" y="20"/>
                    <a:pt x="234" y="21"/>
                    <a:pt x="233" y="21"/>
                  </a:cubicBezTo>
                  <a:cubicBezTo>
                    <a:pt x="233" y="21"/>
                    <a:pt x="232" y="21"/>
                    <a:pt x="232" y="21"/>
                  </a:cubicBezTo>
                  <a:cubicBezTo>
                    <a:pt x="231" y="20"/>
                    <a:pt x="231" y="21"/>
                    <a:pt x="231" y="22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29" y="23"/>
                    <a:pt x="229" y="23"/>
                    <a:pt x="228" y="23"/>
                  </a:cubicBezTo>
                  <a:cubicBezTo>
                    <a:pt x="228" y="25"/>
                    <a:pt x="227" y="25"/>
                    <a:pt x="227" y="26"/>
                  </a:cubicBezTo>
                  <a:cubicBezTo>
                    <a:pt x="226" y="26"/>
                    <a:pt x="226" y="25"/>
                    <a:pt x="226" y="26"/>
                  </a:cubicBezTo>
                  <a:cubicBezTo>
                    <a:pt x="226" y="25"/>
                    <a:pt x="225" y="25"/>
                    <a:pt x="225" y="24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5" y="24"/>
                    <a:pt x="224" y="23"/>
                    <a:pt x="224" y="23"/>
                  </a:cubicBezTo>
                  <a:cubicBezTo>
                    <a:pt x="224" y="23"/>
                    <a:pt x="224" y="23"/>
                    <a:pt x="224" y="24"/>
                  </a:cubicBezTo>
                  <a:cubicBezTo>
                    <a:pt x="223" y="24"/>
                    <a:pt x="223" y="22"/>
                    <a:pt x="222" y="23"/>
                  </a:cubicBezTo>
                  <a:cubicBezTo>
                    <a:pt x="222" y="23"/>
                    <a:pt x="222" y="24"/>
                    <a:pt x="221" y="24"/>
                  </a:cubicBezTo>
                  <a:cubicBezTo>
                    <a:pt x="221" y="24"/>
                    <a:pt x="221" y="25"/>
                    <a:pt x="221" y="25"/>
                  </a:cubicBezTo>
                  <a:cubicBezTo>
                    <a:pt x="221" y="26"/>
                    <a:pt x="222" y="25"/>
                    <a:pt x="222" y="25"/>
                  </a:cubicBezTo>
                  <a:cubicBezTo>
                    <a:pt x="222" y="26"/>
                    <a:pt x="222" y="27"/>
                    <a:pt x="222" y="28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1" y="29"/>
                    <a:pt x="221" y="29"/>
                    <a:pt x="221" y="30"/>
                  </a:cubicBezTo>
                  <a:cubicBezTo>
                    <a:pt x="220" y="30"/>
                    <a:pt x="220" y="29"/>
                    <a:pt x="220" y="29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19" y="29"/>
                    <a:pt x="219" y="30"/>
                    <a:pt x="219" y="30"/>
                  </a:cubicBezTo>
                  <a:cubicBezTo>
                    <a:pt x="219" y="30"/>
                    <a:pt x="219" y="30"/>
                    <a:pt x="219" y="31"/>
                  </a:cubicBezTo>
                  <a:cubicBezTo>
                    <a:pt x="219" y="31"/>
                    <a:pt x="219" y="31"/>
                    <a:pt x="218" y="31"/>
                  </a:cubicBezTo>
                  <a:cubicBezTo>
                    <a:pt x="217" y="31"/>
                    <a:pt x="218" y="30"/>
                    <a:pt x="218" y="29"/>
                  </a:cubicBezTo>
                  <a:cubicBezTo>
                    <a:pt x="218" y="29"/>
                    <a:pt x="218" y="30"/>
                    <a:pt x="218" y="29"/>
                  </a:cubicBezTo>
                  <a:cubicBezTo>
                    <a:pt x="217" y="29"/>
                    <a:pt x="217" y="30"/>
                    <a:pt x="217" y="30"/>
                  </a:cubicBezTo>
                  <a:cubicBezTo>
                    <a:pt x="216" y="30"/>
                    <a:pt x="216" y="30"/>
                    <a:pt x="215" y="30"/>
                  </a:cubicBezTo>
                  <a:cubicBezTo>
                    <a:pt x="216" y="30"/>
                    <a:pt x="215" y="31"/>
                    <a:pt x="215" y="31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6" y="30"/>
                    <a:pt x="216" y="29"/>
                    <a:pt x="216" y="28"/>
                  </a:cubicBezTo>
                  <a:cubicBezTo>
                    <a:pt x="216" y="28"/>
                    <a:pt x="215" y="28"/>
                    <a:pt x="215" y="28"/>
                  </a:cubicBezTo>
                  <a:cubicBezTo>
                    <a:pt x="215" y="28"/>
                    <a:pt x="214" y="29"/>
                    <a:pt x="213" y="29"/>
                  </a:cubicBezTo>
                  <a:cubicBezTo>
                    <a:pt x="213" y="29"/>
                    <a:pt x="213" y="28"/>
                    <a:pt x="213" y="28"/>
                  </a:cubicBezTo>
                  <a:cubicBezTo>
                    <a:pt x="213" y="27"/>
                    <a:pt x="214" y="26"/>
                    <a:pt x="215" y="25"/>
                  </a:cubicBezTo>
                  <a:cubicBezTo>
                    <a:pt x="216" y="25"/>
                    <a:pt x="215" y="25"/>
                    <a:pt x="215" y="24"/>
                  </a:cubicBezTo>
                  <a:cubicBezTo>
                    <a:pt x="214" y="24"/>
                    <a:pt x="213" y="24"/>
                    <a:pt x="212" y="25"/>
                  </a:cubicBezTo>
                  <a:cubicBezTo>
                    <a:pt x="213" y="26"/>
                    <a:pt x="212" y="26"/>
                    <a:pt x="212" y="28"/>
                  </a:cubicBezTo>
                  <a:cubicBezTo>
                    <a:pt x="211" y="28"/>
                    <a:pt x="211" y="29"/>
                    <a:pt x="210" y="29"/>
                  </a:cubicBezTo>
                  <a:cubicBezTo>
                    <a:pt x="210" y="28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1" y="25"/>
                    <a:pt x="210" y="25"/>
                    <a:pt x="210" y="25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5"/>
                    <a:pt x="210" y="26"/>
                    <a:pt x="209" y="26"/>
                  </a:cubicBezTo>
                  <a:cubicBezTo>
                    <a:pt x="208" y="26"/>
                    <a:pt x="208" y="24"/>
                    <a:pt x="207" y="23"/>
                  </a:cubicBezTo>
                  <a:cubicBezTo>
                    <a:pt x="206" y="23"/>
                    <a:pt x="204" y="23"/>
                    <a:pt x="205" y="22"/>
                  </a:cubicBezTo>
                  <a:cubicBezTo>
                    <a:pt x="205" y="22"/>
                    <a:pt x="204" y="22"/>
                    <a:pt x="204" y="22"/>
                  </a:cubicBezTo>
                  <a:cubicBezTo>
                    <a:pt x="205" y="23"/>
                    <a:pt x="203" y="23"/>
                    <a:pt x="202" y="23"/>
                  </a:cubicBezTo>
                  <a:cubicBezTo>
                    <a:pt x="202" y="22"/>
                    <a:pt x="201" y="22"/>
                    <a:pt x="200" y="21"/>
                  </a:cubicBezTo>
                  <a:cubicBezTo>
                    <a:pt x="200" y="21"/>
                    <a:pt x="200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6" y="20"/>
                    <a:pt x="196" y="20"/>
                  </a:cubicBezTo>
                  <a:cubicBezTo>
                    <a:pt x="196" y="19"/>
                    <a:pt x="195" y="20"/>
                    <a:pt x="195" y="20"/>
                  </a:cubicBezTo>
                  <a:cubicBezTo>
                    <a:pt x="195" y="19"/>
                    <a:pt x="193" y="20"/>
                    <a:pt x="193" y="20"/>
                  </a:cubicBezTo>
                  <a:cubicBezTo>
                    <a:pt x="192" y="20"/>
                    <a:pt x="191" y="19"/>
                    <a:pt x="190" y="19"/>
                  </a:cubicBezTo>
                  <a:cubicBezTo>
                    <a:pt x="190" y="18"/>
                    <a:pt x="189" y="18"/>
                    <a:pt x="189" y="17"/>
                  </a:cubicBezTo>
                  <a:cubicBezTo>
                    <a:pt x="189" y="15"/>
                    <a:pt x="188" y="14"/>
                    <a:pt x="187" y="13"/>
                  </a:cubicBezTo>
                  <a:cubicBezTo>
                    <a:pt x="186" y="12"/>
                    <a:pt x="185" y="12"/>
                    <a:pt x="185" y="11"/>
                  </a:cubicBezTo>
                  <a:cubicBezTo>
                    <a:pt x="184" y="11"/>
                    <a:pt x="183" y="11"/>
                    <a:pt x="182" y="11"/>
                  </a:cubicBezTo>
                  <a:cubicBezTo>
                    <a:pt x="182" y="12"/>
                    <a:pt x="182" y="12"/>
                    <a:pt x="181" y="13"/>
                  </a:cubicBezTo>
                  <a:cubicBezTo>
                    <a:pt x="181" y="12"/>
                    <a:pt x="180" y="13"/>
                    <a:pt x="179" y="12"/>
                  </a:cubicBezTo>
                  <a:cubicBezTo>
                    <a:pt x="179" y="11"/>
                    <a:pt x="180" y="11"/>
                    <a:pt x="179" y="10"/>
                  </a:cubicBezTo>
                  <a:cubicBezTo>
                    <a:pt x="179" y="10"/>
                    <a:pt x="178" y="9"/>
                    <a:pt x="177" y="9"/>
                  </a:cubicBezTo>
                  <a:cubicBezTo>
                    <a:pt x="176" y="9"/>
                    <a:pt x="177" y="11"/>
                    <a:pt x="177" y="12"/>
                  </a:cubicBezTo>
                  <a:cubicBezTo>
                    <a:pt x="177" y="12"/>
                    <a:pt x="177" y="13"/>
                    <a:pt x="177" y="13"/>
                  </a:cubicBezTo>
                  <a:cubicBezTo>
                    <a:pt x="177" y="13"/>
                    <a:pt x="177" y="14"/>
                    <a:pt x="176" y="14"/>
                  </a:cubicBezTo>
                  <a:cubicBezTo>
                    <a:pt x="175" y="15"/>
                    <a:pt x="174" y="14"/>
                    <a:pt x="172" y="14"/>
                  </a:cubicBezTo>
                  <a:cubicBezTo>
                    <a:pt x="172" y="13"/>
                    <a:pt x="172" y="11"/>
                    <a:pt x="172" y="10"/>
                  </a:cubicBezTo>
                  <a:cubicBezTo>
                    <a:pt x="171" y="10"/>
                    <a:pt x="171" y="11"/>
                    <a:pt x="171" y="11"/>
                  </a:cubicBezTo>
                  <a:cubicBezTo>
                    <a:pt x="171" y="10"/>
                    <a:pt x="172" y="10"/>
                    <a:pt x="171" y="10"/>
                  </a:cubicBezTo>
                  <a:cubicBezTo>
                    <a:pt x="171" y="10"/>
                    <a:pt x="171" y="10"/>
                    <a:pt x="170" y="9"/>
                  </a:cubicBezTo>
                  <a:cubicBezTo>
                    <a:pt x="170" y="9"/>
                    <a:pt x="170" y="10"/>
                    <a:pt x="170" y="10"/>
                  </a:cubicBezTo>
                  <a:cubicBezTo>
                    <a:pt x="170" y="10"/>
                    <a:pt x="170" y="9"/>
                    <a:pt x="170" y="9"/>
                  </a:cubicBezTo>
                  <a:cubicBezTo>
                    <a:pt x="169" y="9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1"/>
                    <a:pt x="168" y="12"/>
                    <a:pt x="167" y="11"/>
                  </a:cubicBezTo>
                  <a:cubicBezTo>
                    <a:pt x="167" y="11"/>
                    <a:pt x="167" y="11"/>
                    <a:pt x="167" y="12"/>
                  </a:cubicBezTo>
                  <a:cubicBezTo>
                    <a:pt x="166" y="11"/>
                    <a:pt x="166" y="11"/>
                    <a:pt x="165" y="11"/>
                  </a:cubicBezTo>
                  <a:cubicBezTo>
                    <a:pt x="165" y="11"/>
                    <a:pt x="165" y="11"/>
                    <a:pt x="164" y="11"/>
                  </a:cubicBezTo>
                  <a:cubicBezTo>
                    <a:pt x="165" y="12"/>
                    <a:pt x="164" y="12"/>
                    <a:pt x="164" y="13"/>
                  </a:cubicBezTo>
                  <a:cubicBezTo>
                    <a:pt x="164" y="15"/>
                    <a:pt x="165" y="16"/>
                    <a:pt x="164" y="18"/>
                  </a:cubicBezTo>
                  <a:cubicBezTo>
                    <a:pt x="164" y="19"/>
                    <a:pt x="164" y="20"/>
                    <a:pt x="164" y="21"/>
                  </a:cubicBezTo>
                  <a:cubicBezTo>
                    <a:pt x="164" y="22"/>
                    <a:pt x="164" y="23"/>
                    <a:pt x="164" y="23"/>
                  </a:cubicBezTo>
                  <a:cubicBezTo>
                    <a:pt x="164" y="25"/>
                    <a:pt x="163" y="24"/>
                    <a:pt x="161" y="24"/>
                  </a:cubicBezTo>
                  <a:cubicBezTo>
                    <a:pt x="161" y="24"/>
                    <a:pt x="161" y="24"/>
                    <a:pt x="161" y="25"/>
                  </a:cubicBezTo>
                  <a:cubicBezTo>
                    <a:pt x="160" y="25"/>
                    <a:pt x="159" y="25"/>
                    <a:pt x="158" y="25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6" y="24"/>
                    <a:pt x="154" y="24"/>
                    <a:pt x="152" y="24"/>
                  </a:cubicBezTo>
                  <a:cubicBezTo>
                    <a:pt x="151" y="23"/>
                    <a:pt x="150" y="24"/>
                    <a:pt x="149" y="24"/>
                  </a:cubicBezTo>
                  <a:cubicBezTo>
                    <a:pt x="149" y="24"/>
                    <a:pt x="149" y="24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4"/>
                    <a:pt x="147" y="24"/>
                    <a:pt x="146" y="25"/>
                  </a:cubicBezTo>
                  <a:cubicBezTo>
                    <a:pt x="146" y="24"/>
                    <a:pt x="145" y="24"/>
                    <a:pt x="145" y="23"/>
                  </a:cubicBezTo>
                  <a:cubicBezTo>
                    <a:pt x="145" y="23"/>
                    <a:pt x="145" y="24"/>
                    <a:pt x="144" y="24"/>
                  </a:cubicBezTo>
                  <a:cubicBezTo>
                    <a:pt x="144" y="23"/>
                    <a:pt x="142" y="23"/>
                    <a:pt x="141" y="23"/>
                  </a:cubicBezTo>
                  <a:cubicBezTo>
                    <a:pt x="141" y="23"/>
                    <a:pt x="142" y="22"/>
                    <a:pt x="141" y="22"/>
                  </a:cubicBezTo>
                  <a:cubicBezTo>
                    <a:pt x="141" y="23"/>
                    <a:pt x="140" y="23"/>
                    <a:pt x="139" y="23"/>
                  </a:cubicBezTo>
                  <a:cubicBezTo>
                    <a:pt x="139" y="23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8" y="24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5" y="24"/>
                    <a:pt x="134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3" y="25"/>
                    <a:pt x="133" y="25"/>
                  </a:cubicBezTo>
                  <a:cubicBezTo>
                    <a:pt x="132" y="24"/>
                    <a:pt x="133" y="24"/>
                    <a:pt x="132" y="24"/>
                  </a:cubicBezTo>
                  <a:cubicBezTo>
                    <a:pt x="132" y="24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8" y="24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2"/>
                    <a:pt x="126" y="23"/>
                  </a:cubicBezTo>
                  <a:cubicBezTo>
                    <a:pt x="125" y="22"/>
                    <a:pt x="123" y="20"/>
                    <a:pt x="121" y="21"/>
                  </a:cubicBezTo>
                  <a:cubicBezTo>
                    <a:pt x="121" y="20"/>
                    <a:pt x="120" y="21"/>
                    <a:pt x="120" y="21"/>
                  </a:cubicBezTo>
                  <a:cubicBezTo>
                    <a:pt x="119" y="22"/>
                    <a:pt x="118" y="21"/>
                    <a:pt x="117" y="22"/>
                  </a:cubicBezTo>
                  <a:cubicBezTo>
                    <a:pt x="117" y="22"/>
                    <a:pt x="117" y="22"/>
                    <a:pt x="116" y="23"/>
                  </a:cubicBezTo>
                  <a:cubicBezTo>
                    <a:pt x="116" y="22"/>
                    <a:pt x="115" y="24"/>
                    <a:pt x="115" y="23"/>
                  </a:cubicBezTo>
                  <a:cubicBezTo>
                    <a:pt x="114" y="24"/>
                    <a:pt x="113" y="24"/>
                    <a:pt x="113" y="24"/>
                  </a:cubicBezTo>
                  <a:cubicBezTo>
                    <a:pt x="113" y="24"/>
                    <a:pt x="113" y="25"/>
                    <a:pt x="112" y="25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5"/>
                    <a:pt x="110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09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7" y="24"/>
                    <a:pt x="107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5" y="23"/>
                    <a:pt x="105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5"/>
                    <a:pt x="105" y="24"/>
                    <a:pt x="105" y="24"/>
                  </a:cubicBezTo>
                  <a:cubicBezTo>
                    <a:pt x="105" y="24"/>
                    <a:pt x="105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4"/>
                    <a:pt x="104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2"/>
                    <a:pt x="104" y="22"/>
                  </a:cubicBezTo>
                  <a:cubicBezTo>
                    <a:pt x="103" y="21"/>
                    <a:pt x="103" y="22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2" y="21"/>
                    <a:pt x="102" y="20"/>
                    <a:pt x="102" y="20"/>
                  </a:cubicBezTo>
                  <a:cubicBezTo>
                    <a:pt x="102" y="21"/>
                    <a:pt x="101" y="20"/>
                    <a:pt x="100" y="20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99" y="20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3"/>
                    <a:pt x="98" y="23"/>
                    <a:pt x="97" y="24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4"/>
                    <a:pt x="96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4" y="25"/>
                    <a:pt x="94" y="25"/>
                  </a:cubicBezTo>
                  <a:cubicBezTo>
                    <a:pt x="94" y="24"/>
                    <a:pt x="95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4"/>
                    <a:pt x="92" y="24"/>
                    <a:pt x="90" y="24"/>
                  </a:cubicBezTo>
                  <a:cubicBezTo>
                    <a:pt x="90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6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6" y="24"/>
                    <a:pt x="86" y="25"/>
                    <a:pt x="86" y="25"/>
                  </a:cubicBezTo>
                  <a:cubicBezTo>
                    <a:pt x="86" y="25"/>
                    <a:pt x="85" y="24"/>
                    <a:pt x="85" y="24"/>
                  </a:cubicBezTo>
                  <a:cubicBezTo>
                    <a:pt x="85" y="24"/>
                    <a:pt x="85" y="23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4"/>
                    <a:pt x="84" y="25"/>
                    <a:pt x="84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3"/>
                    <a:pt x="83" y="24"/>
                    <a:pt x="82" y="24"/>
                  </a:cubicBezTo>
                  <a:cubicBezTo>
                    <a:pt x="82" y="23"/>
                    <a:pt x="83" y="23"/>
                    <a:pt x="83" y="23"/>
                  </a:cubicBezTo>
                  <a:cubicBezTo>
                    <a:pt x="82" y="23"/>
                    <a:pt x="83" y="23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2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1" y="22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2"/>
                    <a:pt x="80" y="21"/>
                  </a:cubicBezTo>
                  <a:cubicBezTo>
                    <a:pt x="80" y="21"/>
                    <a:pt x="81" y="21"/>
                    <a:pt x="81" y="21"/>
                  </a:cubicBezTo>
                  <a:cubicBezTo>
                    <a:pt x="81" y="21"/>
                    <a:pt x="81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79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1"/>
                    <a:pt x="79" y="21"/>
                    <a:pt x="79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9" y="21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1"/>
                    <a:pt x="77" y="20"/>
                    <a:pt x="77" y="20"/>
                  </a:cubicBezTo>
                  <a:cubicBezTo>
                    <a:pt x="77" y="20"/>
                    <a:pt x="77" y="20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6" y="20"/>
                    <a:pt x="75" y="20"/>
                    <a:pt x="75" y="20"/>
                  </a:cubicBezTo>
                  <a:cubicBezTo>
                    <a:pt x="75" y="19"/>
                    <a:pt x="74" y="19"/>
                    <a:pt x="75" y="18"/>
                  </a:cubicBezTo>
                  <a:cubicBezTo>
                    <a:pt x="74" y="18"/>
                    <a:pt x="74" y="18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9"/>
                    <a:pt x="71" y="18"/>
                  </a:cubicBezTo>
                  <a:cubicBezTo>
                    <a:pt x="71" y="18"/>
                    <a:pt x="70" y="17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6"/>
                    <a:pt x="68" y="17"/>
                    <a:pt x="67" y="17"/>
                  </a:cubicBezTo>
                  <a:cubicBezTo>
                    <a:pt x="67" y="17"/>
                    <a:pt x="66" y="16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8"/>
                    <a:pt x="66" y="17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0"/>
                    <a:pt x="68" y="20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6" y="19"/>
                  </a:cubicBezTo>
                  <a:cubicBezTo>
                    <a:pt x="66" y="19"/>
                    <a:pt x="66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5" y="20"/>
                  </a:cubicBez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8"/>
                    <a:pt x="64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3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59" y="18"/>
                  </a:cubicBezTo>
                  <a:cubicBezTo>
                    <a:pt x="59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8"/>
                    <a:pt x="58" y="19"/>
                    <a:pt x="59" y="19"/>
                  </a:cubicBezTo>
                  <a:cubicBezTo>
                    <a:pt x="58" y="19"/>
                    <a:pt x="58" y="19"/>
                    <a:pt x="58" y="20"/>
                  </a:cubicBezTo>
                  <a:cubicBezTo>
                    <a:pt x="57" y="20"/>
                    <a:pt x="57" y="20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6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4" y="21"/>
                    <a:pt x="54" y="22"/>
                    <a:pt x="54" y="22"/>
                  </a:cubicBezTo>
                  <a:cubicBezTo>
                    <a:pt x="54" y="23"/>
                    <a:pt x="53" y="24"/>
                    <a:pt x="52" y="24"/>
                  </a:cubicBezTo>
                  <a:cubicBezTo>
                    <a:pt x="51" y="23"/>
                    <a:pt x="52" y="23"/>
                    <a:pt x="52" y="23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51" y="23"/>
                    <a:pt x="51" y="23"/>
                    <a:pt x="50" y="24"/>
                  </a:cubicBezTo>
                  <a:cubicBezTo>
                    <a:pt x="49" y="22"/>
                    <a:pt x="47" y="23"/>
                    <a:pt x="46" y="22"/>
                  </a:cubicBezTo>
                  <a:cubicBezTo>
                    <a:pt x="47" y="22"/>
                    <a:pt x="46" y="22"/>
                    <a:pt x="46" y="22"/>
                  </a:cubicBezTo>
                  <a:cubicBezTo>
                    <a:pt x="46" y="22"/>
                    <a:pt x="45" y="23"/>
                    <a:pt x="45" y="23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6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4" y="23"/>
                    <a:pt x="45" y="23"/>
                  </a:cubicBezTo>
                  <a:cubicBezTo>
                    <a:pt x="44" y="23"/>
                    <a:pt x="45" y="23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3" y="21"/>
                    <a:pt x="43" y="22"/>
                  </a:cubicBezTo>
                  <a:cubicBezTo>
                    <a:pt x="43" y="21"/>
                    <a:pt x="42" y="21"/>
                    <a:pt x="43" y="20"/>
                  </a:cubicBezTo>
                  <a:cubicBezTo>
                    <a:pt x="43" y="20"/>
                    <a:pt x="43" y="20"/>
                    <a:pt x="43" y="21"/>
                  </a:cubicBezTo>
                  <a:cubicBezTo>
                    <a:pt x="43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1" y="18"/>
                  </a:cubicBezTo>
                  <a:cubicBezTo>
                    <a:pt x="41" y="18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ubicBezTo>
                    <a:pt x="39" y="17"/>
                    <a:pt x="39" y="18"/>
                    <a:pt x="39" y="18"/>
                  </a:cubicBezTo>
                  <a:cubicBezTo>
                    <a:pt x="38" y="17"/>
                    <a:pt x="38" y="18"/>
                    <a:pt x="38" y="17"/>
                  </a:cubicBezTo>
                  <a:cubicBezTo>
                    <a:pt x="36" y="18"/>
                    <a:pt x="37" y="19"/>
                    <a:pt x="37" y="20"/>
                  </a:cubicBezTo>
                  <a:cubicBezTo>
                    <a:pt x="36" y="20"/>
                    <a:pt x="36" y="20"/>
                    <a:pt x="35" y="21"/>
                  </a:cubicBezTo>
                  <a:cubicBezTo>
                    <a:pt x="36" y="21"/>
                    <a:pt x="35" y="20"/>
                    <a:pt x="35" y="20"/>
                  </a:cubicBezTo>
                  <a:cubicBezTo>
                    <a:pt x="35" y="20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0" y="28"/>
                    <a:pt x="30" y="29"/>
                    <a:pt x="30" y="28"/>
                  </a:cubicBezTo>
                  <a:cubicBezTo>
                    <a:pt x="29" y="29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29" y="26"/>
                    <a:pt x="28" y="26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4"/>
                    <a:pt x="28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2"/>
                  </a:cubicBezTo>
                  <a:cubicBezTo>
                    <a:pt x="26" y="22"/>
                    <a:pt x="27" y="21"/>
                    <a:pt x="26" y="21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1" y="25"/>
                    <a:pt x="21" y="26"/>
                  </a:cubicBezTo>
                  <a:cubicBezTo>
                    <a:pt x="21" y="26"/>
                    <a:pt x="19" y="26"/>
                    <a:pt x="20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8" y="28"/>
                    <a:pt x="19" y="27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5" y="31"/>
                    <a:pt x="16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3"/>
                    <a:pt x="9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8" y="36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8" y="35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3"/>
                    <a:pt x="8" y="33"/>
                  </a:cubicBezTo>
                  <a:cubicBezTo>
                    <a:pt x="9" y="33"/>
                    <a:pt x="8" y="34"/>
                    <a:pt x="8" y="33"/>
                  </a:cubicBezTo>
                  <a:cubicBezTo>
                    <a:pt x="8" y="33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6" y="29"/>
                  </a:cubicBezTo>
                  <a:cubicBezTo>
                    <a:pt x="6" y="29"/>
                    <a:pt x="6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6" y="32"/>
                    <a:pt x="5" y="33"/>
                    <a:pt x="5" y="32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6"/>
                    <a:pt x="5" y="36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5" y="37"/>
                    <a:pt x="4" y="38"/>
                    <a:pt x="5" y="39"/>
                  </a:cubicBezTo>
                  <a:cubicBezTo>
                    <a:pt x="4" y="38"/>
                    <a:pt x="4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2" y="44"/>
                    <a:pt x="2" y="44"/>
                  </a:cubicBezTo>
                  <a:cubicBezTo>
                    <a:pt x="2" y="44"/>
                    <a:pt x="1" y="45"/>
                    <a:pt x="1" y="44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2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4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3"/>
                    <a:pt x="2" y="43"/>
                    <a:pt x="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1"/>
                    <a:pt x="4" y="42"/>
                  </a:cubicBezTo>
                  <a:cubicBezTo>
                    <a:pt x="5" y="41"/>
                    <a:pt x="5" y="41"/>
                    <a:pt x="6" y="41"/>
                  </a:cubicBezTo>
                  <a:cubicBezTo>
                    <a:pt x="6" y="42"/>
                    <a:pt x="5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6" y="44"/>
                    <a:pt x="5" y="45"/>
                    <a:pt x="5" y="46"/>
                  </a:cubicBezTo>
                  <a:cubicBezTo>
                    <a:pt x="5" y="46"/>
                    <a:pt x="5" y="45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6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6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5"/>
                    <a:pt x="8" y="46"/>
                    <a:pt x="8" y="45"/>
                  </a:cubicBez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10" y="44"/>
                    <a:pt x="9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2"/>
                    <a:pt x="12" y="42"/>
                  </a:cubicBezTo>
                  <a:cubicBezTo>
                    <a:pt x="12" y="42"/>
                    <a:pt x="12" y="40"/>
                    <a:pt x="13" y="40"/>
                  </a:cubicBezTo>
                  <a:cubicBezTo>
                    <a:pt x="12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5"/>
                    <a:pt x="22" y="35"/>
                  </a:cubicBezTo>
                  <a:cubicBezTo>
                    <a:pt x="22" y="35"/>
                    <a:pt x="21" y="35"/>
                    <a:pt x="21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1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2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1" y="39"/>
                    <a:pt x="21" y="38"/>
                    <a:pt x="21" y="39"/>
                  </a:cubicBezTo>
                  <a:cubicBezTo>
                    <a:pt x="21" y="40"/>
                    <a:pt x="20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4"/>
                    <a:pt x="20" y="43"/>
                    <a:pt x="20" y="44"/>
                  </a:cubicBezTo>
                  <a:cubicBezTo>
                    <a:pt x="20" y="44"/>
                    <a:pt x="21" y="43"/>
                    <a:pt x="21" y="44"/>
                  </a:cubicBezTo>
                  <a:cubicBezTo>
                    <a:pt x="21" y="44"/>
                    <a:pt x="21" y="44"/>
                    <a:pt x="20" y="44"/>
                  </a:cubicBezTo>
                  <a:cubicBezTo>
                    <a:pt x="21" y="45"/>
                    <a:pt x="20" y="45"/>
                    <a:pt x="20" y="46"/>
                  </a:cubicBezTo>
                  <a:cubicBezTo>
                    <a:pt x="20" y="45"/>
                    <a:pt x="20" y="45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9" y="46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19" y="50"/>
                    <a:pt x="19" y="50"/>
                  </a:cubicBezTo>
                  <a:cubicBezTo>
                    <a:pt x="19" y="51"/>
                    <a:pt x="18" y="50"/>
                    <a:pt x="18" y="51"/>
                  </a:cubicBezTo>
                  <a:cubicBezTo>
                    <a:pt x="19" y="51"/>
                    <a:pt x="19" y="51"/>
                    <a:pt x="19" y="52"/>
                  </a:cubicBezTo>
                  <a:cubicBezTo>
                    <a:pt x="19" y="51"/>
                    <a:pt x="18" y="52"/>
                    <a:pt x="18" y="52"/>
                  </a:cubicBezTo>
                  <a:cubicBezTo>
                    <a:pt x="17" y="53"/>
                    <a:pt x="18" y="53"/>
                    <a:pt x="18" y="54"/>
                  </a:cubicBezTo>
                  <a:cubicBezTo>
                    <a:pt x="19" y="53"/>
                    <a:pt x="20" y="54"/>
                    <a:pt x="21" y="54"/>
                  </a:cubicBezTo>
                  <a:cubicBezTo>
                    <a:pt x="21" y="54"/>
                    <a:pt x="20" y="53"/>
                    <a:pt x="21" y="53"/>
                  </a:cubicBezTo>
                  <a:cubicBezTo>
                    <a:pt x="22" y="54"/>
                    <a:pt x="23" y="52"/>
                    <a:pt x="24" y="53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5" y="55"/>
                    <a:pt x="25" y="55"/>
                    <a:pt x="24" y="55"/>
                  </a:cubicBezTo>
                  <a:cubicBezTo>
                    <a:pt x="26" y="55"/>
                    <a:pt x="26" y="54"/>
                    <a:pt x="27" y="54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54"/>
                    <a:pt x="31" y="55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2" y="55"/>
                    <a:pt x="32" y="54"/>
                    <a:pt x="32" y="53"/>
                  </a:cubicBezTo>
                  <a:cubicBezTo>
                    <a:pt x="33" y="53"/>
                    <a:pt x="33" y="52"/>
                    <a:pt x="34" y="52"/>
                  </a:cubicBezTo>
                  <a:cubicBezTo>
                    <a:pt x="34" y="52"/>
                    <a:pt x="34" y="52"/>
                    <a:pt x="35" y="52"/>
                  </a:cubicBezTo>
                  <a:cubicBezTo>
                    <a:pt x="35" y="52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5" y="50"/>
                    <a:pt x="36" y="50"/>
                  </a:cubicBezTo>
                  <a:cubicBezTo>
                    <a:pt x="35" y="48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6" y="45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9"/>
                    <a:pt x="34" y="48"/>
                  </a:cubicBezTo>
                  <a:cubicBezTo>
                    <a:pt x="34" y="48"/>
                    <a:pt x="34" y="47"/>
                    <a:pt x="35" y="47"/>
                  </a:cubicBezTo>
                  <a:cubicBezTo>
                    <a:pt x="35" y="46"/>
                    <a:pt x="35" y="45"/>
                    <a:pt x="36" y="44"/>
                  </a:cubicBezTo>
                  <a:cubicBezTo>
                    <a:pt x="37" y="43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2" y="41"/>
                    <a:pt x="42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4" y="41"/>
                    <a:pt x="44" y="42"/>
                  </a:cubicBezTo>
                  <a:cubicBezTo>
                    <a:pt x="44" y="42"/>
                    <a:pt x="42" y="42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3" y="43"/>
                    <a:pt x="43" y="43"/>
                    <a:pt x="42" y="43"/>
                  </a:cubicBezTo>
                  <a:cubicBezTo>
                    <a:pt x="42" y="44"/>
                    <a:pt x="42" y="44"/>
                    <a:pt x="42" y="45"/>
                  </a:cubicBezTo>
                  <a:cubicBezTo>
                    <a:pt x="42" y="45"/>
                    <a:pt x="43" y="45"/>
                    <a:pt x="43" y="46"/>
                  </a:cubicBezTo>
                  <a:cubicBezTo>
                    <a:pt x="44" y="45"/>
                    <a:pt x="45" y="44"/>
                    <a:pt x="46" y="43"/>
                  </a:cubicBezTo>
                  <a:cubicBezTo>
                    <a:pt x="47" y="44"/>
                    <a:pt x="48" y="43"/>
                    <a:pt x="49" y="44"/>
                  </a:cubicBezTo>
                  <a:cubicBezTo>
                    <a:pt x="50" y="43"/>
                    <a:pt x="51" y="45"/>
                    <a:pt x="52" y="45"/>
                  </a:cubicBezTo>
                  <a:cubicBezTo>
                    <a:pt x="52" y="46"/>
                    <a:pt x="53" y="46"/>
                    <a:pt x="53" y="47"/>
                  </a:cubicBezTo>
                  <a:cubicBezTo>
                    <a:pt x="53" y="47"/>
                    <a:pt x="52" y="47"/>
                    <a:pt x="52" y="48"/>
                  </a:cubicBezTo>
                  <a:cubicBezTo>
                    <a:pt x="53" y="48"/>
                    <a:pt x="53" y="49"/>
                    <a:pt x="54" y="49"/>
                  </a:cubicBezTo>
                  <a:cubicBezTo>
                    <a:pt x="54" y="51"/>
                    <a:pt x="56" y="51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59" y="52"/>
                    <a:pt x="59" y="52"/>
                    <a:pt x="60" y="52"/>
                  </a:cubicBezTo>
                  <a:cubicBezTo>
                    <a:pt x="60" y="53"/>
                    <a:pt x="60" y="52"/>
                    <a:pt x="60" y="53"/>
                  </a:cubicBezTo>
                  <a:cubicBezTo>
                    <a:pt x="60" y="52"/>
                    <a:pt x="60" y="52"/>
                    <a:pt x="61" y="52"/>
                  </a:cubicBezTo>
                  <a:cubicBezTo>
                    <a:pt x="62" y="52"/>
                    <a:pt x="62" y="52"/>
                    <a:pt x="63" y="51"/>
                  </a:cubicBezTo>
                  <a:cubicBezTo>
                    <a:pt x="64" y="51"/>
                    <a:pt x="64" y="51"/>
                    <a:pt x="64" y="50"/>
                  </a:cubicBezTo>
                  <a:cubicBezTo>
                    <a:pt x="64" y="51"/>
                    <a:pt x="65" y="51"/>
                    <a:pt x="65" y="51"/>
                  </a:cubicBezTo>
                  <a:cubicBezTo>
                    <a:pt x="66" y="51"/>
                    <a:pt x="66" y="52"/>
                    <a:pt x="68" y="51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3"/>
                    <a:pt x="70" y="54"/>
                    <a:pt x="71" y="54"/>
                  </a:cubicBezTo>
                  <a:cubicBezTo>
                    <a:pt x="72" y="54"/>
                    <a:pt x="72" y="53"/>
                    <a:pt x="73" y="53"/>
                  </a:cubicBezTo>
                  <a:cubicBezTo>
                    <a:pt x="73" y="54"/>
                    <a:pt x="73" y="55"/>
                    <a:pt x="74" y="55"/>
                  </a:cubicBezTo>
                  <a:cubicBezTo>
                    <a:pt x="74" y="54"/>
                    <a:pt x="75" y="55"/>
                    <a:pt x="75" y="54"/>
                  </a:cubicBezTo>
                  <a:cubicBezTo>
                    <a:pt x="76" y="54"/>
                    <a:pt x="76" y="55"/>
                    <a:pt x="77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80" y="54"/>
                    <a:pt x="82" y="54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2" y="56"/>
                    <a:pt x="83" y="56"/>
                  </a:cubicBezTo>
                  <a:cubicBezTo>
                    <a:pt x="83" y="56"/>
                    <a:pt x="83" y="56"/>
                    <a:pt x="83" y="57"/>
                  </a:cubicBezTo>
                  <a:cubicBezTo>
                    <a:pt x="84" y="57"/>
                    <a:pt x="84" y="58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6" y="59"/>
                    <a:pt x="86" y="59"/>
                    <a:pt x="87" y="59"/>
                  </a:cubicBezTo>
                  <a:cubicBezTo>
                    <a:pt x="87" y="60"/>
                    <a:pt x="88" y="59"/>
                    <a:pt x="88" y="60"/>
                  </a:cubicBezTo>
                  <a:cubicBezTo>
                    <a:pt x="88" y="59"/>
                    <a:pt x="90" y="59"/>
                    <a:pt x="91" y="59"/>
                  </a:cubicBezTo>
                  <a:cubicBezTo>
                    <a:pt x="92" y="59"/>
                    <a:pt x="93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7"/>
                    <a:pt x="100" y="53"/>
                    <a:pt x="103" y="52"/>
                  </a:cubicBezTo>
                  <a:cubicBezTo>
                    <a:pt x="103" y="54"/>
                    <a:pt x="106" y="52"/>
                    <a:pt x="108" y="53"/>
                  </a:cubicBezTo>
                  <a:cubicBezTo>
                    <a:pt x="108" y="52"/>
                    <a:pt x="108" y="51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1" y="53"/>
                    <a:pt x="112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3" y="53"/>
                  </a:cubicBezTo>
                  <a:cubicBezTo>
                    <a:pt x="113" y="53"/>
                    <a:pt x="113" y="53"/>
                    <a:pt x="113" y="54"/>
                  </a:cubicBezTo>
                  <a:cubicBezTo>
                    <a:pt x="113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3"/>
                    <a:pt x="115" y="53"/>
                    <a:pt x="116" y="53"/>
                  </a:cubicBezTo>
                  <a:cubicBezTo>
                    <a:pt x="116" y="53"/>
                    <a:pt x="116" y="53"/>
                    <a:pt x="117" y="53"/>
                  </a:cubicBezTo>
                  <a:cubicBezTo>
                    <a:pt x="117" y="53"/>
                    <a:pt x="117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4"/>
                    <a:pt x="119" y="54"/>
                  </a:cubicBezTo>
                  <a:cubicBezTo>
                    <a:pt x="119" y="53"/>
                    <a:pt x="120" y="53"/>
                    <a:pt x="121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3"/>
                    <a:pt x="122" y="51"/>
                    <a:pt x="124" y="52"/>
                  </a:cubicBezTo>
                  <a:cubicBezTo>
                    <a:pt x="123" y="53"/>
                    <a:pt x="124" y="55"/>
                    <a:pt x="124" y="56"/>
                  </a:cubicBezTo>
                  <a:cubicBezTo>
                    <a:pt x="124" y="56"/>
                    <a:pt x="123" y="56"/>
                    <a:pt x="123" y="56"/>
                  </a:cubicBezTo>
                  <a:cubicBezTo>
                    <a:pt x="124" y="57"/>
                    <a:pt x="124" y="57"/>
                    <a:pt x="124" y="58"/>
                  </a:cubicBezTo>
                  <a:cubicBezTo>
                    <a:pt x="125" y="58"/>
                    <a:pt x="126" y="59"/>
                    <a:pt x="126" y="60"/>
                  </a:cubicBezTo>
                  <a:cubicBezTo>
                    <a:pt x="126" y="59"/>
                    <a:pt x="128" y="60"/>
                    <a:pt x="128" y="60"/>
                  </a:cubicBezTo>
                  <a:cubicBezTo>
                    <a:pt x="128" y="60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59"/>
                    <a:pt x="129" y="59"/>
                    <a:pt x="130" y="59"/>
                  </a:cubicBezTo>
                  <a:cubicBezTo>
                    <a:pt x="131" y="59"/>
                    <a:pt x="131" y="58"/>
                    <a:pt x="131" y="57"/>
                  </a:cubicBezTo>
                  <a:cubicBezTo>
                    <a:pt x="132" y="57"/>
                    <a:pt x="132" y="57"/>
                    <a:pt x="133" y="58"/>
                  </a:cubicBezTo>
                  <a:cubicBezTo>
                    <a:pt x="133" y="57"/>
                    <a:pt x="134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6" y="57"/>
                    <a:pt x="136" y="58"/>
                    <a:pt x="136" y="58"/>
                  </a:cubicBezTo>
                  <a:cubicBezTo>
                    <a:pt x="136" y="58"/>
                    <a:pt x="137" y="58"/>
                    <a:pt x="138" y="58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9" y="59"/>
                    <a:pt x="140" y="60"/>
                    <a:pt x="141" y="60"/>
                  </a:cubicBezTo>
                  <a:cubicBezTo>
                    <a:pt x="142" y="60"/>
                    <a:pt x="142" y="61"/>
                    <a:pt x="142" y="60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4" y="60"/>
                    <a:pt x="143" y="62"/>
                  </a:cubicBezTo>
                  <a:cubicBezTo>
                    <a:pt x="145" y="61"/>
                    <a:pt x="145" y="62"/>
                    <a:pt x="146" y="62"/>
                  </a:cubicBezTo>
                  <a:cubicBezTo>
                    <a:pt x="146" y="61"/>
                    <a:pt x="147" y="62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1"/>
                    <a:pt x="151" y="60"/>
                    <a:pt x="153" y="59"/>
                  </a:cubicBezTo>
                  <a:cubicBezTo>
                    <a:pt x="153" y="58"/>
                    <a:pt x="152" y="58"/>
                    <a:pt x="153" y="58"/>
                  </a:cubicBezTo>
                  <a:cubicBezTo>
                    <a:pt x="153" y="58"/>
                    <a:pt x="153" y="59"/>
                    <a:pt x="153" y="58"/>
                  </a:cubicBezTo>
                  <a:cubicBezTo>
                    <a:pt x="154" y="58"/>
                    <a:pt x="155" y="57"/>
                    <a:pt x="156" y="56"/>
                  </a:cubicBezTo>
                  <a:cubicBezTo>
                    <a:pt x="156" y="58"/>
                    <a:pt x="155" y="59"/>
                    <a:pt x="155" y="61"/>
                  </a:cubicBezTo>
                  <a:cubicBezTo>
                    <a:pt x="155" y="61"/>
                    <a:pt x="156" y="62"/>
                    <a:pt x="155" y="62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7" y="64"/>
                    <a:pt x="157" y="65"/>
                  </a:cubicBezTo>
                  <a:cubicBezTo>
                    <a:pt x="158" y="65"/>
                    <a:pt x="158" y="64"/>
                    <a:pt x="160" y="64"/>
                  </a:cubicBezTo>
                  <a:cubicBezTo>
                    <a:pt x="160" y="64"/>
                    <a:pt x="160" y="65"/>
                    <a:pt x="161" y="65"/>
                  </a:cubicBezTo>
                  <a:cubicBezTo>
                    <a:pt x="161" y="64"/>
                    <a:pt x="161" y="64"/>
                    <a:pt x="161" y="63"/>
                  </a:cubicBezTo>
                  <a:cubicBezTo>
                    <a:pt x="161" y="62"/>
                    <a:pt x="163" y="62"/>
                    <a:pt x="163" y="63"/>
                  </a:cubicBezTo>
                  <a:cubicBezTo>
                    <a:pt x="163" y="62"/>
                    <a:pt x="165" y="61"/>
                    <a:pt x="165" y="61"/>
                  </a:cubicBezTo>
                  <a:cubicBezTo>
                    <a:pt x="166" y="59"/>
                    <a:pt x="166" y="58"/>
                    <a:pt x="168" y="58"/>
                  </a:cubicBezTo>
                  <a:cubicBezTo>
                    <a:pt x="168" y="57"/>
                    <a:pt x="169" y="57"/>
                    <a:pt x="171" y="56"/>
                  </a:cubicBezTo>
                  <a:cubicBezTo>
                    <a:pt x="171" y="57"/>
                    <a:pt x="172" y="57"/>
                    <a:pt x="173" y="57"/>
                  </a:cubicBezTo>
                  <a:cubicBezTo>
                    <a:pt x="173" y="57"/>
                    <a:pt x="173" y="57"/>
                    <a:pt x="173" y="58"/>
                  </a:cubicBezTo>
                  <a:cubicBezTo>
                    <a:pt x="174" y="58"/>
                    <a:pt x="175" y="58"/>
                    <a:pt x="175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7" y="60"/>
                    <a:pt x="178" y="60"/>
                  </a:cubicBezTo>
                  <a:cubicBezTo>
                    <a:pt x="180" y="61"/>
                    <a:pt x="181" y="61"/>
                    <a:pt x="185" y="61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86" y="61"/>
                    <a:pt x="187" y="60"/>
                    <a:pt x="188" y="61"/>
                  </a:cubicBezTo>
                  <a:cubicBezTo>
                    <a:pt x="188" y="61"/>
                    <a:pt x="188" y="61"/>
                    <a:pt x="188" y="62"/>
                  </a:cubicBezTo>
                  <a:cubicBezTo>
                    <a:pt x="190" y="62"/>
                    <a:pt x="192" y="64"/>
                    <a:pt x="195" y="63"/>
                  </a:cubicBezTo>
                  <a:cubicBezTo>
                    <a:pt x="195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7" y="62"/>
                    <a:pt x="198" y="62"/>
                    <a:pt x="199" y="62"/>
                  </a:cubicBezTo>
                  <a:cubicBezTo>
                    <a:pt x="199" y="62"/>
                    <a:pt x="200" y="62"/>
                    <a:pt x="200" y="62"/>
                  </a:cubicBezTo>
                  <a:cubicBezTo>
                    <a:pt x="203" y="62"/>
                    <a:pt x="206" y="59"/>
                    <a:pt x="208" y="58"/>
                  </a:cubicBezTo>
                  <a:cubicBezTo>
                    <a:pt x="209" y="57"/>
                    <a:pt x="210" y="57"/>
                    <a:pt x="210" y="58"/>
                  </a:cubicBezTo>
                  <a:cubicBezTo>
                    <a:pt x="211" y="58"/>
                    <a:pt x="211" y="59"/>
                    <a:pt x="211" y="59"/>
                  </a:cubicBezTo>
                  <a:cubicBezTo>
                    <a:pt x="211" y="60"/>
                    <a:pt x="213" y="60"/>
                    <a:pt x="213" y="61"/>
                  </a:cubicBezTo>
                  <a:cubicBezTo>
                    <a:pt x="213" y="61"/>
                    <a:pt x="213" y="62"/>
                    <a:pt x="213" y="62"/>
                  </a:cubicBezTo>
                  <a:cubicBezTo>
                    <a:pt x="214" y="62"/>
                    <a:pt x="214" y="62"/>
                    <a:pt x="215" y="62"/>
                  </a:cubicBezTo>
                  <a:cubicBezTo>
                    <a:pt x="215" y="63"/>
                    <a:pt x="215" y="64"/>
                    <a:pt x="215" y="65"/>
                  </a:cubicBezTo>
                  <a:cubicBezTo>
                    <a:pt x="216" y="65"/>
                    <a:pt x="216" y="64"/>
                    <a:pt x="217" y="64"/>
                  </a:cubicBezTo>
                  <a:cubicBezTo>
                    <a:pt x="217" y="63"/>
                    <a:pt x="217" y="63"/>
                    <a:pt x="217" y="62"/>
                  </a:cubicBezTo>
                  <a:cubicBezTo>
                    <a:pt x="217" y="62"/>
                    <a:pt x="217" y="63"/>
                    <a:pt x="218" y="62"/>
                  </a:cubicBezTo>
                  <a:cubicBezTo>
                    <a:pt x="218" y="63"/>
                    <a:pt x="218" y="64"/>
                    <a:pt x="218" y="64"/>
                  </a:cubicBezTo>
                  <a:cubicBezTo>
                    <a:pt x="218" y="64"/>
                    <a:pt x="219" y="65"/>
                    <a:pt x="220" y="64"/>
                  </a:cubicBezTo>
                  <a:cubicBezTo>
                    <a:pt x="220" y="65"/>
                    <a:pt x="221" y="65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3" y="63"/>
                    <a:pt x="223" y="61"/>
                    <a:pt x="225" y="62"/>
                  </a:cubicBezTo>
                  <a:cubicBezTo>
                    <a:pt x="226" y="62"/>
                    <a:pt x="226" y="62"/>
                    <a:pt x="227" y="62"/>
                  </a:cubicBezTo>
                  <a:cubicBezTo>
                    <a:pt x="227" y="62"/>
                    <a:pt x="227" y="61"/>
                    <a:pt x="227" y="61"/>
                  </a:cubicBezTo>
                  <a:cubicBezTo>
                    <a:pt x="228" y="62"/>
                    <a:pt x="228" y="61"/>
                    <a:pt x="229" y="61"/>
                  </a:cubicBezTo>
                  <a:cubicBezTo>
                    <a:pt x="230" y="62"/>
                    <a:pt x="230" y="62"/>
                    <a:pt x="230" y="63"/>
                  </a:cubicBezTo>
                  <a:cubicBezTo>
                    <a:pt x="231" y="63"/>
                    <a:pt x="232" y="64"/>
                    <a:pt x="232" y="64"/>
                  </a:cubicBezTo>
                  <a:cubicBezTo>
                    <a:pt x="234" y="64"/>
                    <a:pt x="234" y="65"/>
                    <a:pt x="235" y="66"/>
                  </a:cubicBezTo>
                  <a:cubicBezTo>
                    <a:pt x="236" y="66"/>
                    <a:pt x="239" y="66"/>
                    <a:pt x="240" y="66"/>
                  </a:cubicBezTo>
                  <a:cubicBezTo>
                    <a:pt x="241" y="66"/>
                    <a:pt x="241" y="66"/>
                    <a:pt x="242" y="66"/>
                  </a:cubicBezTo>
                  <a:cubicBezTo>
                    <a:pt x="242" y="65"/>
                    <a:pt x="243" y="66"/>
                    <a:pt x="243" y="65"/>
                  </a:cubicBezTo>
                  <a:cubicBezTo>
                    <a:pt x="243" y="64"/>
                    <a:pt x="244" y="63"/>
                    <a:pt x="245" y="62"/>
                  </a:cubicBezTo>
                  <a:cubicBezTo>
                    <a:pt x="246" y="63"/>
                    <a:pt x="247" y="61"/>
                    <a:pt x="248" y="61"/>
                  </a:cubicBezTo>
                  <a:cubicBezTo>
                    <a:pt x="248" y="62"/>
                    <a:pt x="248" y="63"/>
                    <a:pt x="248" y="64"/>
                  </a:cubicBezTo>
                  <a:cubicBezTo>
                    <a:pt x="248" y="64"/>
                    <a:pt x="248" y="66"/>
                    <a:pt x="248" y="66"/>
                  </a:cubicBezTo>
                  <a:cubicBezTo>
                    <a:pt x="249" y="68"/>
                    <a:pt x="251" y="67"/>
                    <a:pt x="251" y="69"/>
                  </a:cubicBezTo>
                  <a:cubicBezTo>
                    <a:pt x="252" y="69"/>
                    <a:pt x="254" y="68"/>
                    <a:pt x="255" y="67"/>
                  </a:cubicBezTo>
                  <a:cubicBezTo>
                    <a:pt x="255" y="67"/>
                    <a:pt x="256" y="66"/>
                    <a:pt x="255" y="66"/>
                  </a:cubicBezTo>
                  <a:cubicBezTo>
                    <a:pt x="256" y="66"/>
                    <a:pt x="256" y="65"/>
                    <a:pt x="257" y="64"/>
                  </a:cubicBezTo>
                  <a:cubicBezTo>
                    <a:pt x="257" y="64"/>
                    <a:pt x="258" y="63"/>
                    <a:pt x="258" y="63"/>
                  </a:cubicBezTo>
                  <a:cubicBezTo>
                    <a:pt x="258" y="62"/>
                    <a:pt x="259" y="62"/>
                    <a:pt x="259" y="61"/>
                  </a:cubicBezTo>
                  <a:cubicBezTo>
                    <a:pt x="259" y="61"/>
                    <a:pt x="260" y="61"/>
                    <a:pt x="260" y="60"/>
                  </a:cubicBezTo>
                  <a:cubicBezTo>
                    <a:pt x="260" y="59"/>
                    <a:pt x="260" y="58"/>
                    <a:pt x="261" y="58"/>
                  </a:cubicBezTo>
                  <a:cubicBezTo>
                    <a:pt x="261" y="59"/>
                    <a:pt x="261" y="60"/>
                    <a:pt x="261" y="60"/>
                  </a:cubicBezTo>
                  <a:cubicBezTo>
                    <a:pt x="262" y="59"/>
                    <a:pt x="264" y="59"/>
                    <a:pt x="265" y="59"/>
                  </a:cubicBezTo>
                  <a:cubicBezTo>
                    <a:pt x="265" y="58"/>
                    <a:pt x="266" y="59"/>
                    <a:pt x="266" y="59"/>
                  </a:cubicBezTo>
                  <a:cubicBezTo>
                    <a:pt x="267" y="58"/>
                    <a:pt x="268" y="57"/>
                    <a:pt x="268" y="56"/>
                  </a:cubicBezTo>
                  <a:cubicBezTo>
                    <a:pt x="269" y="55"/>
                    <a:pt x="270" y="54"/>
                    <a:pt x="272" y="54"/>
                  </a:cubicBezTo>
                  <a:cubicBezTo>
                    <a:pt x="272" y="55"/>
                    <a:pt x="273" y="55"/>
                    <a:pt x="273" y="56"/>
                  </a:cubicBezTo>
                  <a:cubicBezTo>
                    <a:pt x="274" y="56"/>
                    <a:pt x="276" y="54"/>
                    <a:pt x="277" y="54"/>
                  </a:cubicBezTo>
                  <a:cubicBezTo>
                    <a:pt x="278" y="54"/>
                    <a:pt x="277" y="55"/>
                    <a:pt x="277" y="55"/>
                  </a:cubicBezTo>
                  <a:cubicBezTo>
                    <a:pt x="277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9" y="55"/>
                    <a:pt x="279" y="55"/>
                  </a:cubicBezTo>
                  <a:cubicBezTo>
                    <a:pt x="280" y="55"/>
                    <a:pt x="280" y="54"/>
                    <a:pt x="281" y="53"/>
                  </a:cubicBezTo>
                  <a:cubicBezTo>
                    <a:pt x="281" y="53"/>
                    <a:pt x="282" y="52"/>
                    <a:pt x="283" y="52"/>
                  </a:cubicBezTo>
                  <a:cubicBezTo>
                    <a:pt x="283" y="52"/>
                    <a:pt x="283" y="52"/>
                    <a:pt x="283" y="53"/>
                  </a:cubicBezTo>
                  <a:cubicBezTo>
                    <a:pt x="283" y="53"/>
                    <a:pt x="283" y="53"/>
                    <a:pt x="284" y="53"/>
                  </a:cubicBezTo>
                  <a:cubicBezTo>
                    <a:pt x="284" y="54"/>
                    <a:pt x="283" y="56"/>
                    <a:pt x="283" y="57"/>
                  </a:cubicBezTo>
                  <a:cubicBezTo>
                    <a:pt x="284" y="57"/>
                    <a:pt x="284" y="57"/>
                    <a:pt x="285" y="57"/>
                  </a:cubicBezTo>
                  <a:cubicBezTo>
                    <a:pt x="287" y="58"/>
                    <a:pt x="287" y="55"/>
                    <a:pt x="289" y="56"/>
                  </a:cubicBezTo>
                  <a:cubicBezTo>
                    <a:pt x="290" y="56"/>
                    <a:pt x="290" y="56"/>
                    <a:pt x="290" y="56"/>
                  </a:cubicBezTo>
                  <a:cubicBezTo>
                    <a:pt x="291" y="56"/>
                    <a:pt x="291" y="56"/>
                    <a:pt x="292" y="56"/>
                  </a:cubicBezTo>
                  <a:cubicBezTo>
                    <a:pt x="292" y="57"/>
                    <a:pt x="293" y="59"/>
                    <a:pt x="295" y="58"/>
                  </a:cubicBezTo>
                  <a:cubicBezTo>
                    <a:pt x="295" y="59"/>
                    <a:pt x="296" y="58"/>
                    <a:pt x="297" y="59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8" y="58"/>
                    <a:pt x="299" y="57"/>
                    <a:pt x="301" y="57"/>
                  </a:cubicBezTo>
                  <a:cubicBezTo>
                    <a:pt x="301" y="58"/>
                    <a:pt x="301" y="58"/>
                    <a:pt x="301" y="58"/>
                  </a:cubicBezTo>
                  <a:cubicBezTo>
                    <a:pt x="302" y="58"/>
                    <a:pt x="302" y="57"/>
                    <a:pt x="303" y="58"/>
                  </a:cubicBezTo>
                  <a:cubicBezTo>
                    <a:pt x="303" y="57"/>
                    <a:pt x="304" y="56"/>
                    <a:pt x="306" y="56"/>
                  </a:cubicBezTo>
                  <a:cubicBezTo>
                    <a:pt x="307" y="58"/>
                    <a:pt x="308" y="60"/>
                    <a:pt x="310" y="61"/>
                  </a:cubicBezTo>
                  <a:cubicBezTo>
                    <a:pt x="311" y="62"/>
                    <a:pt x="312" y="62"/>
                    <a:pt x="313" y="62"/>
                  </a:cubicBezTo>
                  <a:cubicBezTo>
                    <a:pt x="313" y="64"/>
                    <a:pt x="312" y="64"/>
                    <a:pt x="313" y="65"/>
                  </a:cubicBezTo>
                  <a:cubicBezTo>
                    <a:pt x="314" y="65"/>
                    <a:pt x="314" y="65"/>
                    <a:pt x="314" y="64"/>
                  </a:cubicBezTo>
                  <a:cubicBezTo>
                    <a:pt x="315" y="64"/>
                    <a:pt x="315" y="64"/>
                    <a:pt x="315" y="65"/>
                  </a:cubicBezTo>
                  <a:cubicBezTo>
                    <a:pt x="316" y="65"/>
                    <a:pt x="316" y="65"/>
                    <a:pt x="317" y="65"/>
                  </a:cubicBezTo>
                  <a:cubicBezTo>
                    <a:pt x="317" y="65"/>
                    <a:pt x="318" y="65"/>
                    <a:pt x="318" y="64"/>
                  </a:cubicBezTo>
                  <a:cubicBezTo>
                    <a:pt x="320" y="64"/>
                    <a:pt x="322" y="62"/>
                    <a:pt x="323" y="61"/>
                  </a:cubicBezTo>
                  <a:cubicBezTo>
                    <a:pt x="324" y="59"/>
                    <a:pt x="326" y="57"/>
                    <a:pt x="327" y="54"/>
                  </a:cubicBezTo>
                  <a:cubicBezTo>
                    <a:pt x="327" y="54"/>
                    <a:pt x="327" y="54"/>
                    <a:pt x="327" y="53"/>
                  </a:cubicBezTo>
                  <a:cubicBezTo>
                    <a:pt x="328" y="55"/>
                    <a:pt x="329" y="55"/>
                    <a:pt x="328" y="57"/>
                  </a:cubicBezTo>
                  <a:cubicBezTo>
                    <a:pt x="328" y="57"/>
                    <a:pt x="329" y="57"/>
                    <a:pt x="329" y="57"/>
                  </a:cubicBezTo>
                  <a:cubicBezTo>
                    <a:pt x="328" y="58"/>
                    <a:pt x="329" y="58"/>
                    <a:pt x="329" y="59"/>
                  </a:cubicBezTo>
                  <a:cubicBezTo>
                    <a:pt x="330" y="60"/>
                    <a:pt x="330" y="60"/>
                    <a:pt x="331" y="60"/>
                  </a:cubicBezTo>
                  <a:cubicBezTo>
                    <a:pt x="331" y="60"/>
                    <a:pt x="331" y="59"/>
                    <a:pt x="331" y="59"/>
                  </a:cubicBezTo>
                  <a:cubicBezTo>
                    <a:pt x="332" y="59"/>
                    <a:pt x="332" y="60"/>
                    <a:pt x="332" y="59"/>
                  </a:cubicBezTo>
                  <a:cubicBezTo>
                    <a:pt x="334" y="58"/>
                    <a:pt x="335" y="58"/>
                    <a:pt x="336" y="57"/>
                  </a:cubicBezTo>
                  <a:cubicBezTo>
                    <a:pt x="337" y="57"/>
                    <a:pt x="338" y="56"/>
                    <a:pt x="338" y="56"/>
                  </a:cubicBezTo>
                  <a:cubicBezTo>
                    <a:pt x="338" y="56"/>
                    <a:pt x="338" y="57"/>
                    <a:pt x="338" y="57"/>
                  </a:cubicBezTo>
                  <a:cubicBezTo>
                    <a:pt x="339" y="57"/>
                    <a:pt x="339" y="56"/>
                    <a:pt x="339" y="56"/>
                  </a:cubicBezTo>
                  <a:cubicBezTo>
                    <a:pt x="340" y="56"/>
                    <a:pt x="340" y="55"/>
                    <a:pt x="341" y="56"/>
                  </a:cubicBezTo>
                  <a:cubicBezTo>
                    <a:pt x="341" y="57"/>
                    <a:pt x="343" y="58"/>
                    <a:pt x="345" y="58"/>
                  </a:cubicBezTo>
                  <a:cubicBezTo>
                    <a:pt x="345" y="58"/>
                    <a:pt x="345" y="58"/>
                    <a:pt x="345" y="58"/>
                  </a:cubicBezTo>
                  <a:cubicBezTo>
                    <a:pt x="344" y="61"/>
                    <a:pt x="345" y="63"/>
                    <a:pt x="345" y="65"/>
                  </a:cubicBezTo>
                  <a:cubicBezTo>
                    <a:pt x="347" y="65"/>
                    <a:pt x="347" y="63"/>
                    <a:pt x="348" y="63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50" y="64"/>
                    <a:pt x="351" y="64"/>
                    <a:pt x="351" y="64"/>
                  </a:cubicBezTo>
                  <a:cubicBezTo>
                    <a:pt x="351" y="62"/>
                    <a:pt x="354" y="64"/>
                    <a:pt x="354" y="61"/>
                  </a:cubicBezTo>
                  <a:cubicBezTo>
                    <a:pt x="354" y="61"/>
                    <a:pt x="355" y="61"/>
                    <a:pt x="355" y="62"/>
                  </a:cubicBezTo>
                  <a:cubicBezTo>
                    <a:pt x="355" y="62"/>
                    <a:pt x="356" y="62"/>
                    <a:pt x="356" y="62"/>
                  </a:cubicBezTo>
                  <a:cubicBezTo>
                    <a:pt x="356" y="59"/>
                    <a:pt x="359" y="61"/>
                    <a:pt x="360" y="60"/>
                  </a:cubicBezTo>
                  <a:cubicBezTo>
                    <a:pt x="360" y="59"/>
                    <a:pt x="361" y="58"/>
                    <a:pt x="362" y="58"/>
                  </a:cubicBezTo>
                  <a:cubicBezTo>
                    <a:pt x="363" y="58"/>
                    <a:pt x="364" y="58"/>
                    <a:pt x="364" y="58"/>
                  </a:cubicBezTo>
                  <a:cubicBezTo>
                    <a:pt x="364" y="57"/>
                    <a:pt x="366" y="58"/>
                    <a:pt x="366" y="58"/>
                  </a:cubicBezTo>
                  <a:cubicBezTo>
                    <a:pt x="366" y="57"/>
                    <a:pt x="367" y="57"/>
                    <a:pt x="367" y="57"/>
                  </a:cubicBezTo>
                  <a:cubicBezTo>
                    <a:pt x="367" y="56"/>
                    <a:pt x="368" y="56"/>
                    <a:pt x="368" y="56"/>
                  </a:cubicBezTo>
                  <a:cubicBezTo>
                    <a:pt x="369" y="56"/>
                    <a:pt x="369" y="55"/>
                    <a:pt x="369" y="55"/>
                  </a:cubicBezTo>
                  <a:cubicBezTo>
                    <a:pt x="370" y="55"/>
                    <a:pt x="370" y="55"/>
                    <a:pt x="370" y="55"/>
                  </a:cubicBezTo>
                  <a:cubicBezTo>
                    <a:pt x="371" y="53"/>
                    <a:pt x="371" y="51"/>
                    <a:pt x="372" y="50"/>
                  </a:cubicBezTo>
                  <a:cubicBezTo>
                    <a:pt x="373" y="50"/>
                    <a:pt x="373" y="51"/>
                    <a:pt x="374" y="50"/>
                  </a:cubicBezTo>
                  <a:cubicBezTo>
                    <a:pt x="375" y="51"/>
                    <a:pt x="375" y="51"/>
                    <a:pt x="376" y="52"/>
                  </a:cubicBezTo>
                  <a:cubicBezTo>
                    <a:pt x="376" y="52"/>
                    <a:pt x="375" y="53"/>
                    <a:pt x="375" y="53"/>
                  </a:cubicBezTo>
                  <a:cubicBezTo>
                    <a:pt x="376" y="56"/>
                    <a:pt x="376" y="59"/>
                    <a:pt x="378" y="61"/>
                  </a:cubicBezTo>
                  <a:cubicBezTo>
                    <a:pt x="378" y="61"/>
                    <a:pt x="378" y="61"/>
                    <a:pt x="378" y="61"/>
                  </a:cubicBezTo>
                  <a:cubicBezTo>
                    <a:pt x="379" y="62"/>
                    <a:pt x="379" y="64"/>
                    <a:pt x="381" y="64"/>
                  </a:cubicBezTo>
                  <a:cubicBezTo>
                    <a:pt x="385" y="61"/>
                    <a:pt x="385" y="54"/>
                    <a:pt x="386" y="49"/>
                  </a:cubicBezTo>
                  <a:cubicBezTo>
                    <a:pt x="387" y="48"/>
                    <a:pt x="386" y="48"/>
                    <a:pt x="387" y="47"/>
                  </a:cubicBezTo>
                  <a:cubicBezTo>
                    <a:pt x="391" y="47"/>
                    <a:pt x="393" y="48"/>
                    <a:pt x="396" y="48"/>
                  </a:cubicBezTo>
                  <a:cubicBezTo>
                    <a:pt x="397" y="48"/>
                    <a:pt x="398" y="47"/>
                    <a:pt x="399" y="47"/>
                  </a:cubicBezTo>
                  <a:cubicBezTo>
                    <a:pt x="400" y="48"/>
                    <a:pt x="401" y="48"/>
                    <a:pt x="401" y="49"/>
                  </a:cubicBezTo>
                  <a:cubicBezTo>
                    <a:pt x="402" y="50"/>
                    <a:pt x="402" y="51"/>
                    <a:pt x="404" y="51"/>
                  </a:cubicBezTo>
                  <a:cubicBezTo>
                    <a:pt x="404" y="52"/>
                    <a:pt x="405" y="52"/>
                    <a:pt x="405" y="52"/>
                  </a:cubicBezTo>
                  <a:cubicBezTo>
                    <a:pt x="406" y="52"/>
                    <a:pt x="406" y="51"/>
                    <a:pt x="406" y="51"/>
                  </a:cubicBezTo>
                  <a:cubicBezTo>
                    <a:pt x="407" y="51"/>
                    <a:pt x="408" y="51"/>
                    <a:pt x="408" y="51"/>
                  </a:cubicBezTo>
                  <a:cubicBezTo>
                    <a:pt x="410" y="52"/>
                    <a:pt x="410" y="54"/>
                    <a:pt x="412" y="54"/>
                  </a:cubicBezTo>
                  <a:cubicBezTo>
                    <a:pt x="413" y="56"/>
                    <a:pt x="415" y="56"/>
                    <a:pt x="417" y="56"/>
                  </a:cubicBezTo>
                  <a:cubicBezTo>
                    <a:pt x="417" y="56"/>
                    <a:pt x="417" y="56"/>
                    <a:pt x="418" y="56"/>
                  </a:cubicBezTo>
                  <a:cubicBezTo>
                    <a:pt x="418" y="55"/>
                    <a:pt x="419" y="55"/>
                    <a:pt x="420" y="54"/>
                  </a:cubicBezTo>
                  <a:cubicBezTo>
                    <a:pt x="420" y="55"/>
                    <a:pt x="420" y="56"/>
                    <a:pt x="420" y="56"/>
                  </a:cubicBezTo>
                  <a:cubicBezTo>
                    <a:pt x="421" y="57"/>
                    <a:pt x="421" y="57"/>
                    <a:pt x="422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3" y="58"/>
                    <a:pt x="423" y="59"/>
                    <a:pt x="425" y="59"/>
                  </a:cubicBezTo>
                  <a:cubicBezTo>
                    <a:pt x="425" y="60"/>
                    <a:pt x="426" y="59"/>
                    <a:pt x="426" y="60"/>
                  </a:cubicBezTo>
                  <a:cubicBezTo>
                    <a:pt x="425" y="60"/>
                    <a:pt x="425" y="60"/>
                    <a:pt x="425" y="60"/>
                  </a:cubicBezTo>
                  <a:cubicBezTo>
                    <a:pt x="427" y="61"/>
                    <a:pt x="427" y="60"/>
                    <a:pt x="429" y="60"/>
                  </a:cubicBezTo>
                  <a:cubicBezTo>
                    <a:pt x="431" y="62"/>
                    <a:pt x="434" y="61"/>
                    <a:pt x="435" y="60"/>
                  </a:cubicBezTo>
                  <a:cubicBezTo>
                    <a:pt x="436" y="60"/>
                    <a:pt x="436" y="61"/>
                    <a:pt x="436" y="62"/>
                  </a:cubicBezTo>
                  <a:cubicBezTo>
                    <a:pt x="437" y="63"/>
                    <a:pt x="438" y="65"/>
                    <a:pt x="440" y="65"/>
                  </a:cubicBezTo>
                  <a:cubicBezTo>
                    <a:pt x="441" y="67"/>
                    <a:pt x="444" y="67"/>
                    <a:pt x="445" y="65"/>
                  </a:cubicBezTo>
                  <a:cubicBezTo>
                    <a:pt x="446" y="65"/>
                    <a:pt x="446" y="64"/>
                    <a:pt x="447" y="64"/>
                  </a:cubicBezTo>
                  <a:cubicBezTo>
                    <a:pt x="448" y="64"/>
                    <a:pt x="450" y="65"/>
                    <a:pt x="451" y="63"/>
                  </a:cubicBezTo>
                  <a:cubicBezTo>
                    <a:pt x="451" y="64"/>
                    <a:pt x="452" y="64"/>
                    <a:pt x="452" y="65"/>
                  </a:cubicBezTo>
                  <a:cubicBezTo>
                    <a:pt x="453" y="65"/>
                    <a:pt x="453" y="65"/>
                    <a:pt x="453" y="65"/>
                  </a:cubicBezTo>
                  <a:cubicBezTo>
                    <a:pt x="454" y="66"/>
                    <a:pt x="455" y="67"/>
                    <a:pt x="457" y="67"/>
                  </a:cubicBezTo>
                  <a:cubicBezTo>
                    <a:pt x="458" y="67"/>
                    <a:pt x="459" y="68"/>
                    <a:pt x="459" y="68"/>
                  </a:cubicBezTo>
                  <a:cubicBezTo>
                    <a:pt x="460" y="69"/>
                    <a:pt x="461" y="68"/>
                    <a:pt x="461" y="68"/>
                  </a:cubicBezTo>
                  <a:cubicBezTo>
                    <a:pt x="462" y="69"/>
                    <a:pt x="463" y="69"/>
                    <a:pt x="464" y="70"/>
                  </a:cubicBezTo>
                  <a:cubicBezTo>
                    <a:pt x="464" y="70"/>
                    <a:pt x="465" y="70"/>
                    <a:pt x="465" y="70"/>
                  </a:cubicBezTo>
                  <a:cubicBezTo>
                    <a:pt x="466" y="71"/>
                    <a:pt x="467" y="71"/>
                    <a:pt x="467" y="73"/>
                  </a:cubicBezTo>
                  <a:cubicBezTo>
                    <a:pt x="469" y="74"/>
                    <a:pt x="471" y="75"/>
                    <a:pt x="473" y="75"/>
                  </a:cubicBezTo>
                  <a:cubicBezTo>
                    <a:pt x="476" y="74"/>
                    <a:pt x="478" y="72"/>
                    <a:pt x="480" y="71"/>
                  </a:cubicBezTo>
                  <a:cubicBezTo>
                    <a:pt x="481" y="71"/>
                    <a:pt x="481" y="72"/>
                    <a:pt x="482" y="72"/>
                  </a:cubicBezTo>
                  <a:cubicBezTo>
                    <a:pt x="486" y="74"/>
                    <a:pt x="489" y="71"/>
                    <a:pt x="491" y="69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3" y="69"/>
                    <a:pt x="493" y="69"/>
                    <a:pt x="493" y="69"/>
                  </a:cubicBezTo>
                  <a:cubicBezTo>
                    <a:pt x="494" y="69"/>
                    <a:pt x="494" y="68"/>
                    <a:pt x="494" y="68"/>
                  </a:cubicBezTo>
                  <a:cubicBezTo>
                    <a:pt x="495" y="69"/>
                    <a:pt x="496" y="68"/>
                    <a:pt x="497" y="68"/>
                  </a:cubicBezTo>
                  <a:cubicBezTo>
                    <a:pt x="497" y="68"/>
                    <a:pt x="497" y="67"/>
                    <a:pt x="497" y="67"/>
                  </a:cubicBezTo>
                  <a:cubicBezTo>
                    <a:pt x="499" y="67"/>
                    <a:pt x="500" y="67"/>
                    <a:pt x="501" y="66"/>
                  </a:cubicBezTo>
                  <a:cubicBezTo>
                    <a:pt x="501" y="67"/>
                    <a:pt x="502" y="68"/>
                    <a:pt x="503" y="68"/>
                  </a:cubicBezTo>
                  <a:cubicBezTo>
                    <a:pt x="503" y="68"/>
                    <a:pt x="503" y="68"/>
                    <a:pt x="503" y="69"/>
                  </a:cubicBezTo>
                  <a:cubicBezTo>
                    <a:pt x="504" y="69"/>
                    <a:pt x="504" y="69"/>
                    <a:pt x="505" y="69"/>
                  </a:cubicBezTo>
                  <a:cubicBezTo>
                    <a:pt x="506" y="68"/>
                    <a:pt x="506" y="67"/>
                    <a:pt x="507" y="66"/>
                  </a:cubicBezTo>
                  <a:cubicBezTo>
                    <a:pt x="508" y="66"/>
                    <a:pt x="509" y="67"/>
                    <a:pt x="510" y="67"/>
                  </a:cubicBezTo>
                  <a:cubicBezTo>
                    <a:pt x="511" y="66"/>
                    <a:pt x="511" y="66"/>
                    <a:pt x="512" y="65"/>
                  </a:cubicBezTo>
                  <a:cubicBezTo>
                    <a:pt x="511" y="64"/>
                    <a:pt x="509" y="63"/>
                    <a:pt x="510" y="61"/>
                  </a:cubicBezTo>
                  <a:cubicBezTo>
                    <a:pt x="511" y="60"/>
                    <a:pt x="512" y="59"/>
                    <a:pt x="513" y="59"/>
                  </a:cubicBezTo>
                  <a:cubicBezTo>
                    <a:pt x="514" y="59"/>
                    <a:pt x="515" y="59"/>
                    <a:pt x="516" y="59"/>
                  </a:cubicBezTo>
                  <a:cubicBezTo>
                    <a:pt x="517" y="59"/>
                    <a:pt x="517" y="59"/>
                    <a:pt x="517" y="59"/>
                  </a:cubicBezTo>
                  <a:cubicBezTo>
                    <a:pt x="519" y="59"/>
                    <a:pt x="520" y="59"/>
                    <a:pt x="521" y="59"/>
                  </a:cubicBezTo>
                  <a:cubicBezTo>
                    <a:pt x="522" y="60"/>
                    <a:pt x="522" y="61"/>
                    <a:pt x="522" y="62"/>
                  </a:cubicBezTo>
                  <a:cubicBezTo>
                    <a:pt x="522" y="62"/>
                    <a:pt x="522" y="62"/>
                    <a:pt x="523" y="62"/>
                  </a:cubicBezTo>
                  <a:cubicBezTo>
                    <a:pt x="523" y="61"/>
                    <a:pt x="526" y="61"/>
                    <a:pt x="527" y="62"/>
                  </a:cubicBezTo>
                  <a:cubicBezTo>
                    <a:pt x="527" y="64"/>
                    <a:pt x="527" y="65"/>
                    <a:pt x="527" y="67"/>
                  </a:cubicBezTo>
                  <a:cubicBezTo>
                    <a:pt x="528" y="67"/>
                    <a:pt x="529" y="68"/>
                    <a:pt x="529" y="69"/>
                  </a:cubicBezTo>
                  <a:cubicBezTo>
                    <a:pt x="529" y="69"/>
                    <a:pt x="529" y="69"/>
                    <a:pt x="529" y="70"/>
                  </a:cubicBezTo>
                  <a:cubicBezTo>
                    <a:pt x="529" y="70"/>
                    <a:pt x="529" y="70"/>
                    <a:pt x="530" y="71"/>
                  </a:cubicBezTo>
                  <a:cubicBezTo>
                    <a:pt x="529" y="71"/>
                    <a:pt x="529" y="72"/>
                    <a:pt x="529" y="72"/>
                  </a:cubicBezTo>
                  <a:cubicBezTo>
                    <a:pt x="530" y="72"/>
                    <a:pt x="530" y="72"/>
                    <a:pt x="530" y="72"/>
                  </a:cubicBezTo>
                  <a:cubicBezTo>
                    <a:pt x="531" y="71"/>
                    <a:pt x="532" y="71"/>
                    <a:pt x="532" y="71"/>
                  </a:cubicBezTo>
                  <a:cubicBezTo>
                    <a:pt x="533" y="70"/>
                    <a:pt x="534" y="70"/>
                    <a:pt x="535" y="69"/>
                  </a:cubicBezTo>
                  <a:cubicBezTo>
                    <a:pt x="537" y="69"/>
                    <a:pt x="539" y="69"/>
                    <a:pt x="539" y="70"/>
                  </a:cubicBezTo>
                  <a:cubicBezTo>
                    <a:pt x="542" y="70"/>
                    <a:pt x="543" y="71"/>
                    <a:pt x="545" y="72"/>
                  </a:cubicBezTo>
                  <a:cubicBezTo>
                    <a:pt x="545" y="73"/>
                    <a:pt x="544" y="74"/>
                    <a:pt x="544" y="75"/>
                  </a:cubicBezTo>
                  <a:cubicBezTo>
                    <a:pt x="545" y="75"/>
                    <a:pt x="546" y="75"/>
                    <a:pt x="546" y="76"/>
                  </a:cubicBezTo>
                  <a:cubicBezTo>
                    <a:pt x="547" y="75"/>
                    <a:pt x="548" y="75"/>
                    <a:pt x="549" y="75"/>
                  </a:cubicBezTo>
                  <a:cubicBezTo>
                    <a:pt x="550" y="77"/>
                    <a:pt x="552" y="78"/>
                    <a:pt x="554" y="79"/>
                  </a:cubicBezTo>
                  <a:cubicBezTo>
                    <a:pt x="554" y="79"/>
                    <a:pt x="554" y="79"/>
                    <a:pt x="554" y="80"/>
                  </a:cubicBezTo>
                  <a:cubicBezTo>
                    <a:pt x="554" y="80"/>
                    <a:pt x="555" y="80"/>
                    <a:pt x="555" y="81"/>
                  </a:cubicBezTo>
                  <a:cubicBezTo>
                    <a:pt x="555" y="80"/>
                    <a:pt x="555" y="80"/>
                    <a:pt x="554" y="81"/>
                  </a:cubicBezTo>
                  <a:cubicBezTo>
                    <a:pt x="555" y="81"/>
                    <a:pt x="555" y="81"/>
                    <a:pt x="555" y="82"/>
                  </a:cubicBezTo>
                  <a:cubicBezTo>
                    <a:pt x="556" y="82"/>
                    <a:pt x="556" y="81"/>
                    <a:pt x="557" y="81"/>
                  </a:cubicBezTo>
                  <a:cubicBezTo>
                    <a:pt x="558" y="81"/>
                    <a:pt x="559" y="81"/>
                    <a:pt x="560" y="82"/>
                  </a:cubicBezTo>
                  <a:cubicBezTo>
                    <a:pt x="560" y="82"/>
                    <a:pt x="561" y="81"/>
                    <a:pt x="561" y="82"/>
                  </a:cubicBezTo>
                  <a:cubicBezTo>
                    <a:pt x="561" y="81"/>
                    <a:pt x="562" y="81"/>
                    <a:pt x="562" y="80"/>
                  </a:cubicBezTo>
                  <a:cubicBezTo>
                    <a:pt x="562" y="81"/>
                    <a:pt x="562" y="80"/>
                    <a:pt x="562" y="80"/>
                  </a:cubicBezTo>
                  <a:cubicBezTo>
                    <a:pt x="562" y="80"/>
                    <a:pt x="562" y="80"/>
                    <a:pt x="563" y="79"/>
                  </a:cubicBezTo>
                  <a:cubicBezTo>
                    <a:pt x="563" y="79"/>
                    <a:pt x="564" y="79"/>
                    <a:pt x="565" y="79"/>
                  </a:cubicBezTo>
                  <a:cubicBezTo>
                    <a:pt x="566" y="79"/>
                    <a:pt x="566" y="78"/>
                    <a:pt x="567" y="79"/>
                  </a:cubicBezTo>
                  <a:cubicBezTo>
                    <a:pt x="568" y="79"/>
                    <a:pt x="569" y="80"/>
                    <a:pt x="569" y="81"/>
                  </a:cubicBezTo>
                  <a:cubicBezTo>
                    <a:pt x="571" y="81"/>
                    <a:pt x="571" y="82"/>
                    <a:pt x="572" y="83"/>
                  </a:cubicBezTo>
                  <a:cubicBezTo>
                    <a:pt x="572" y="85"/>
                    <a:pt x="572" y="86"/>
                    <a:pt x="572" y="87"/>
                  </a:cubicBezTo>
                  <a:cubicBezTo>
                    <a:pt x="574" y="88"/>
                    <a:pt x="575" y="87"/>
                    <a:pt x="577" y="88"/>
                  </a:cubicBezTo>
                  <a:cubicBezTo>
                    <a:pt x="578" y="88"/>
                    <a:pt x="577" y="87"/>
                    <a:pt x="578" y="87"/>
                  </a:cubicBezTo>
                  <a:cubicBezTo>
                    <a:pt x="581" y="87"/>
                    <a:pt x="581" y="85"/>
                    <a:pt x="584" y="85"/>
                  </a:cubicBezTo>
                  <a:cubicBezTo>
                    <a:pt x="584" y="84"/>
                    <a:pt x="585" y="85"/>
                    <a:pt x="586" y="85"/>
                  </a:cubicBezTo>
                  <a:cubicBezTo>
                    <a:pt x="587" y="85"/>
                    <a:pt x="587" y="86"/>
                    <a:pt x="588" y="86"/>
                  </a:cubicBezTo>
                  <a:cubicBezTo>
                    <a:pt x="588" y="86"/>
                    <a:pt x="589" y="86"/>
                    <a:pt x="589" y="86"/>
                  </a:cubicBezTo>
                  <a:cubicBezTo>
                    <a:pt x="590" y="86"/>
                    <a:pt x="590" y="86"/>
                    <a:pt x="591" y="86"/>
                  </a:cubicBezTo>
                  <a:cubicBezTo>
                    <a:pt x="591" y="87"/>
                    <a:pt x="591" y="88"/>
                    <a:pt x="592" y="88"/>
                  </a:cubicBezTo>
                  <a:cubicBezTo>
                    <a:pt x="593" y="88"/>
                    <a:pt x="594" y="88"/>
                    <a:pt x="594" y="89"/>
                  </a:cubicBezTo>
                  <a:cubicBezTo>
                    <a:pt x="595" y="89"/>
                    <a:pt x="595" y="89"/>
                    <a:pt x="595" y="89"/>
                  </a:cubicBezTo>
                  <a:cubicBezTo>
                    <a:pt x="596" y="89"/>
                    <a:pt x="596" y="89"/>
                    <a:pt x="597" y="89"/>
                  </a:cubicBezTo>
                  <a:cubicBezTo>
                    <a:pt x="598" y="89"/>
                    <a:pt x="599" y="88"/>
                    <a:pt x="600" y="88"/>
                  </a:cubicBezTo>
                  <a:cubicBezTo>
                    <a:pt x="600" y="88"/>
                    <a:pt x="601" y="89"/>
                    <a:pt x="601" y="89"/>
                  </a:cubicBezTo>
                  <a:cubicBezTo>
                    <a:pt x="603" y="88"/>
                    <a:pt x="602" y="85"/>
                    <a:pt x="603" y="83"/>
                  </a:cubicBezTo>
                  <a:cubicBezTo>
                    <a:pt x="604" y="83"/>
                    <a:pt x="604" y="84"/>
                    <a:pt x="605" y="84"/>
                  </a:cubicBezTo>
                  <a:cubicBezTo>
                    <a:pt x="605" y="83"/>
                    <a:pt x="605" y="82"/>
                    <a:pt x="605" y="81"/>
                  </a:cubicBezTo>
                  <a:cubicBezTo>
                    <a:pt x="605" y="80"/>
                    <a:pt x="604" y="79"/>
                    <a:pt x="604" y="79"/>
                  </a:cubicBezTo>
                  <a:cubicBezTo>
                    <a:pt x="604" y="78"/>
                    <a:pt x="605" y="77"/>
                    <a:pt x="606" y="77"/>
                  </a:cubicBezTo>
                  <a:cubicBezTo>
                    <a:pt x="606" y="79"/>
                    <a:pt x="605" y="81"/>
                    <a:pt x="606" y="83"/>
                  </a:cubicBezTo>
                  <a:cubicBezTo>
                    <a:pt x="606" y="85"/>
                    <a:pt x="606" y="87"/>
                    <a:pt x="606" y="89"/>
                  </a:cubicBezTo>
                  <a:cubicBezTo>
                    <a:pt x="606" y="89"/>
                    <a:pt x="606" y="89"/>
                    <a:pt x="607" y="89"/>
                  </a:cubicBezTo>
                  <a:cubicBezTo>
                    <a:pt x="607" y="90"/>
                    <a:pt x="608" y="90"/>
                    <a:pt x="609" y="90"/>
                  </a:cubicBezTo>
                  <a:cubicBezTo>
                    <a:pt x="609" y="91"/>
                    <a:pt x="611" y="91"/>
                    <a:pt x="612" y="92"/>
                  </a:cubicBezTo>
                  <a:cubicBezTo>
                    <a:pt x="613" y="90"/>
                    <a:pt x="613" y="88"/>
                    <a:pt x="613" y="86"/>
                  </a:cubicBezTo>
                  <a:close/>
                  <a:moveTo>
                    <a:pt x="348" y="19"/>
                  </a:move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9"/>
                    <a:pt x="348" y="19"/>
                    <a:pt x="348" y="19"/>
                  </a:cubicBezTo>
                  <a:close/>
                  <a:moveTo>
                    <a:pt x="306" y="23"/>
                  </a:move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7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7" y="23"/>
                    <a:pt x="306" y="23"/>
                    <a:pt x="306" y="23"/>
                  </a:cubicBezTo>
                  <a:close/>
                  <a:moveTo>
                    <a:pt x="308" y="24"/>
                  </a:moveTo>
                  <a:cubicBezTo>
                    <a:pt x="309" y="24"/>
                    <a:pt x="309" y="24"/>
                    <a:pt x="309" y="24"/>
                  </a:cubicBezTo>
                  <a:cubicBezTo>
                    <a:pt x="309" y="25"/>
                    <a:pt x="308" y="24"/>
                    <a:pt x="308" y="24"/>
                  </a:cubicBezTo>
                  <a:close/>
                  <a:moveTo>
                    <a:pt x="233" y="14"/>
                  </a:move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4" y="15"/>
                    <a:pt x="232" y="15"/>
                    <a:pt x="233" y="14"/>
                  </a:cubicBezTo>
                  <a:close/>
                  <a:moveTo>
                    <a:pt x="232" y="15"/>
                  </a:moveTo>
                  <a:cubicBezTo>
                    <a:pt x="233" y="15"/>
                    <a:pt x="233" y="15"/>
                    <a:pt x="233" y="15"/>
                  </a:cubicBezTo>
                  <a:cubicBezTo>
                    <a:pt x="233" y="16"/>
                    <a:pt x="232" y="16"/>
                    <a:pt x="232" y="16"/>
                  </a:cubicBezTo>
                  <a:cubicBezTo>
                    <a:pt x="232" y="15"/>
                    <a:pt x="232" y="15"/>
                    <a:pt x="232" y="15"/>
                  </a:cubicBezTo>
                  <a:close/>
                  <a:moveTo>
                    <a:pt x="235" y="15"/>
                  </a:moveTo>
                  <a:cubicBezTo>
                    <a:pt x="235" y="15"/>
                    <a:pt x="235" y="15"/>
                    <a:pt x="236" y="15"/>
                  </a:cubicBezTo>
                  <a:cubicBezTo>
                    <a:pt x="236" y="15"/>
                    <a:pt x="236" y="16"/>
                    <a:pt x="236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5"/>
                    <a:pt x="235" y="15"/>
                  </a:cubicBezTo>
                  <a:close/>
                  <a:moveTo>
                    <a:pt x="234" y="20"/>
                  </a:moveTo>
                  <a:cubicBezTo>
                    <a:pt x="234" y="20"/>
                    <a:pt x="234" y="20"/>
                    <a:pt x="234" y="20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8"/>
                    <a:pt x="235" y="18"/>
                    <a:pt x="235" y="18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6" y="16"/>
                    <a:pt x="237" y="17"/>
                  </a:cubicBezTo>
                  <a:cubicBezTo>
                    <a:pt x="236" y="18"/>
                    <a:pt x="238" y="18"/>
                    <a:pt x="237" y="20"/>
                  </a:cubicBezTo>
                  <a:cubicBezTo>
                    <a:pt x="237" y="20"/>
                    <a:pt x="237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4" y="20"/>
                    <a:pt x="234" y="20"/>
                  </a:cubicBezTo>
                  <a:close/>
                  <a:moveTo>
                    <a:pt x="242" y="20"/>
                  </a:moveTo>
                  <a:cubicBezTo>
                    <a:pt x="243" y="21"/>
                    <a:pt x="244" y="22"/>
                    <a:pt x="243" y="23"/>
                  </a:cubicBezTo>
                  <a:cubicBezTo>
                    <a:pt x="244" y="23"/>
                    <a:pt x="244" y="24"/>
                    <a:pt x="244" y="24"/>
                  </a:cubicBezTo>
                  <a:cubicBezTo>
                    <a:pt x="243" y="25"/>
                    <a:pt x="243" y="25"/>
                    <a:pt x="242" y="25"/>
                  </a:cubicBezTo>
                  <a:cubicBezTo>
                    <a:pt x="241" y="24"/>
                    <a:pt x="239" y="23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40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40" y="21"/>
                    <a:pt x="241" y="20"/>
                    <a:pt x="242" y="20"/>
                  </a:cubicBezTo>
                  <a:close/>
                  <a:moveTo>
                    <a:pt x="240" y="21"/>
                  </a:moveTo>
                  <a:cubicBezTo>
                    <a:pt x="240" y="21"/>
                    <a:pt x="240" y="21"/>
                    <a:pt x="240" y="21"/>
                  </a:cubicBezTo>
                  <a:cubicBezTo>
                    <a:pt x="240" y="21"/>
                    <a:pt x="240" y="21"/>
                    <a:pt x="240" y="21"/>
                  </a:cubicBezTo>
                  <a:close/>
                  <a:moveTo>
                    <a:pt x="237" y="21"/>
                  </a:moveTo>
                  <a:cubicBezTo>
                    <a:pt x="238" y="21"/>
                    <a:pt x="238" y="22"/>
                    <a:pt x="238" y="22"/>
                  </a:cubicBezTo>
                  <a:cubicBezTo>
                    <a:pt x="238" y="22"/>
                    <a:pt x="238" y="22"/>
                    <a:pt x="238" y="23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8" y="22"/>
                    <a:pt x="237" y="22"/>
                    <a:pt x="237" y="22"/>
                  </a:cubicBezTo>
                  <a:cubicBezTo>
                    <a:pt x="237" y="22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lose/>
                  <a:moveTo>
                    <a:pt x="235" y="23"/>
                  </a:moveTo>
                  <a:cubicBezTo>
                    <a:pt x="235" y="22"/>
                    <a:pt x="235" y="22"/>
                    <a:pt x="235" y="22"/>
                  </a:cubicBezTo>
                  <a:cubicBezTo>
                    <a:pt x="235" y="22"/>
                    <a:pt x="235" y="21"/>
                    <a:pt x="236" y="21"/>
                  </a:cubicBezTo>
                  <a:cubicBezTo>
                    <a:pt x="236" y="21"/>
                    <a:pt x="236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7" y="22"/>
                    <a:pt x="237" y="22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6" y="23"/>
                    <a:pt x="236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5" y="23"/>
                  </a:move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3" y="26"/>
                  </a:moveTo>
                  <a:cubicBezTo>
                    <a:pt x="233" y="25"/>
                    <a:pt x="233" y="24"/>
                    <a:pt x="234" y="25"/>
                  </a:cubicBezTo>
                  <a:cubicBezTo>
                    <a:pt x="234" y="25"/>
                    <a:pt x="234" y="26"/>
                    <a:pt x="233" y="26"/>
                  </a:cubicBezTo>
                  <a:cubicBezTo>
                    <a:pt x="232" y="27"/>
                    <a:pt x="233" y="28"/>
                    <a:pt x="232" y="28"/>
                  </a:cubicBezTo>
                  <a:cubicBezTo>
                    <a:pt x="232" y="27"/>
                    <a:pt x="232" y="27"/>
                    <a:pt x="233" y="26"/>
                  </a:cubicBezTo>
                  <a:close/>
                  <a:moveTo>
                    <a:pt x="223" y="30"/>
                  </a:moveTo>
                  <a:cubicBezTo>
                    <a:pt x="223" y="30"/>
                    <a:pt x="224" y="29"/>
                    <a:pt x="224" y="29"/>
                  </a:cubicBezTo>
                  <a:cubicBezTo>
                    <a:pt x="224" y="29"/>
                    <a:pt x="224" y="30"/>
                    <a:pt x="223" y="30"/>
                  </a:cubicBezTo>
                  <a:close/>
                  <a:moveTo>
                    <a:pt x="131" y="24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1" y="24"/>
                    <a:pt x="131" y="25"/>
                    <a:pt x="131" y="24"/>
                  </a:cubicBezTo>
                  <a:close/>
                  <a:moveTo>
                    <a:pt x="129" y="24"/>
                  </a:move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5"/>
                    <a:pt x="129" y="25"/>
                    <a:pt x="129" y="24"/>
                  </a:cubicBezTo>
                  <a:close/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3"/>
                  </a:cubicBezTo>
                  <a:close/>
                  <a:moveTo>
                    <a:pt x="109" y="25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5"/>
                  </a:cubicBezTo>
                  <a:close/>
                  <a:moveTo>
                    <a:pt x="98" y="21"/>
                  </a:move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9" y="21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8" y="21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lose/>
                  <a:moveTo>
                    <a:pt x="137" y="25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73" y="19"/>
                  </a:moveTo>
                  <a:cubicBezTo>
                    <a:pt x="73" y="19"/>
                    <a:pt x="74" y="19"/>
                    <a:pt x="74" y="19"/>
                  </a:cubicBezTo>
                  <a:cubicBezTo>
                    <a:pt x="74" y="20"/>
                    <a:pt x="74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lose/>
                  <a:moveTo>
                    <a:pt x="59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63" y="19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61" y="19"/>
                  </a:moveTo>
                  <a:cubicBezTo>
                    <a:pt x="62" y="19"/>
                    <a:pt x="61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1" y="19"/>
                    <a:pt x="61" y="19"/>
                  </a:cubicBezTo>
                  <a:close/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78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lose/>
                  <a:moveTo>
                    <a:pt x="79" y="22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80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4"/>
                    <a:pt x="80" y="24"/>
                    <a:pt x="80" y="23"/>
                  </a:cubicBez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0" y="19"/>
                  </a:cubicBezTo>
                  <a:close/>
                  <a:moveTo>
                    <a:pt x="35" y="21"/>
                  </a:moveTo>
                  <a:cubicBezTo>
                    <a:pt x="35" y="21"/>
                    <a:pt x="36" y="21"/>
                    <a:pt x="37" y="21"/>
                  </a:cubicBez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6" y="22"/>
                    <a:pt x="35" y="21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3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lose/>
                  <a:moveTo>
                    <a:pt x="36" y="23"/>
                  </a:moveTo>
                  <a:cubicBezTo>
                    <a:pt x="36" y="24"/>
                    <a:pt x="35" y="23"/>
                    <a:pt x="36" y="23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lose/>
                  <a:moveTo>
                    <a:pt x="34" y="25"/>
                  </a:moveTo>
                  <a:cubicBezTo>
                    <a:pt x="34" y="25"/>
                    <a:pt x="35" y="24"/>
                    <a:pt x="35" y="25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80" y="25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  <a:moveTo>
                    <a:pt x="33" y="26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7"/>
                    <a:pt x="35" y="27"/>
                    <a:pt x="35" y="28"/>
                  </a:cubicBezTo>
                  <a:close/>
                  <a:moveTo>
                    <a:pt x="33" y="28"/>
                  </a:moveTo>
                  <a:cubicBezTo>
                    <a:pt x="33" y="28"/>
                    <a:pt x="33" y="28"/>
                    <a:pt x="34" y="28"/>
                  </a:cubicBezTo>
                  <a:cubicBezTo>
                    <a:pt x="33" y="28"/>
                    <a:pt x="33" y="28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3"/>
                    <a:pt x="26" y="23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26" y="24"/>
                  </a:moveTo>
                  <a:cubicBezTo>
                    <a:pt x="26" y="25"/>
                    <a:pt x="25" y="25"/>
                    <a:pt x="26" y="24"/>
                  </a:cubicBezTo>
                  <a:close/>
                  <a:moveTo>
                    <a:pt x="2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lnTo>
                    <a:pt x="26" y="27"/>
                  </a:lnTo>
                  <a:close/>
                  <a:moveTo>
                    <a:pt x="28" y="27"/>
                  </a:move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lose/>
                  <a:moveTo>
                    <a:pt x="22" y="27"/>
                  </a:moveTo>
                  <a:cubicBezTo>
                    <a:pt x="22" y="26"/>
                    <a:pt x="22" y="26"/>
                    <a:pt x="23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24" y="27"/>
                  </a:move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5" y="27"/>
                    <a:pt x="25" y="27"/>
                    <a:pt x="24" y="27"/>
                  </a:cubicBezTo>
                  <a:close/>
                  <a:moveTo>
                    <a:pt x="26" y="28"/>
                  </a:moveTo>
                  <a:cubicBezTo>
                    <a:pt x="26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7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7" y="29"/>
                    <a:pt x="26" y="28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lose/>
                  <a:moveTo>
                    <a:pt x="5" y="35"/>
                  </a:moveTo>
                  <a:cubicBezTo>
                    <a:pt x="5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5"/>
                    <a:pt x="5" y="35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4"/>
                  </a:moveTo>
                  <a:cubicBezTo>
                    <a:pt x="6" y="44"/>
                    <a:pt x="5" y="43"/>
                    <a:pt x="5" y="43"/>
                  </a:cubicBezTo>
                  <a:cubicBezTo>
                    <a:pt x="5" y="43"/>
                    <a:pt x="6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lose/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4"/>
                    <a:pt x="8" y="44"/>
                  </a:cubicBezTo>
                  <a:close/>
                  <a:moveTo>
                    <a:pt x="10" y="4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9" y="42"/>
                  </a:moveTo>
                  <a:cubicBezTo>
                    <a:pt x="9" y="42"/>
                    <a:pt x="9" y="41"/>
                    <a:pt x="9" y="42"/>
                  </a:cubicBezTo>
                  <a:cubicBezTo>
                    <a:pt x="9" y="41"/>
                    <a:pt x="9" y="42"/>
                    <a:pt x="9" y="42"/>
                  </a:cubicBezTo>
                  <a:close/>
                  <a:moveTo>
                    <a:pt x="6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5" y="36"/>
                    <a:pt x="6" y="37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5"/>
                    <a:pt x="16" y="36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3" y="31"/>
                    <a:pt x="223" y="30"/>
                    <a:pt x="223" y="30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223" y="31"/>
                    <a:pt x="223" y="32"/>
                    <a:pt x="222" y="32"/>
                  </a:cubicBezTo>
                  <a:cubicBezTo>
                    <a:pt x="222" y="32"/>
                    <a:pt x="222" y="31"/>
                    <a:pt x="222" y="31"/>
                  </a:cubicBezTo>
                  <a:close/>
                  <a:moveTo>
                    <a:pt x="75" y="30"/>
                  </a:move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6" y="30"/>
                    <a:pt x="75" y="31"/>
                    <a:pt x="76" y="32"/>
                  </a:cubicBezTo>
                  <a:cubicBezTo>
                    <a:pt x="75" y="32"/>
                    <a:pt x="75" y="31"/>
                    <a:pt x="75" y="31"/>
                  </a:cubicBezTo>
                  <a:cubicBezTo>
                    <a:pt x="75" y="31"/>
                    <a:pt x="75" y="31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23" y="29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29"/>
                    <a:pt x="23" y="29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1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1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2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14" y="33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3"/>
                    <a:pt x="14" y="33"/>
                    <a:pt x="1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4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2" y="34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2" y="34"/>
                    <a:pt x="22" y="34"/>
                  </a:cubicBezTo>
                  <a:close/>
                  <a:moveTo>
                    <a:pt x="24" y="34"/>
                  </a:move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4"/>
                    <a:pt x="24" y="34"/>
                  </a:cubicBezTo>
                  <a:close/>
                  <a:moveTo>
                    <a:pt x="325" y="36"/>
                  </a:moveTo>
                  <a:cubicBezTo>
                    <a:pt x="325" y="37"/>
                    <a:pt x="324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4" y="36"/>
                    <a:pt x="324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36"/>
                    <a:pt x="325" y="36"/>
                    <a:pt x="325" y="36"/>
                  </a:cubicBezTo>
                  <a:close/>
                  <a:moveTo>
                    <a:pt x="322" y="35"/>
                  </a:moveTo>
                  <a:cubicBezTo>
                    <a:pt x="323" y="35"/>
                    <a:pt x="323" y="35"/>
                    <a:pt x="323" y="36"/>
                  </a:cubicBezTo>
                  <a:cubicBezTo>
                    <a:pt x="323" y="36"/>
                    <a:pt x="323" y="36"/>
                    <a:pt x="323" y="36"/>
                  </a:cubicBezTo>
                  <a:cubicBezTo>
                    <a:pt x="323" y="36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1" y="37"/>
                    <a:pt x="322" y="35"/>
                    <a:pt x="322" y="35"/>
                  </a:cubicBezTo>
                  <a:close/>
                  <a:moveTo>
                    <a:pt x="24" y="36"/>
                  </a:moveTo>
                  <a:cubicBezTo>
                    <a:pt x="25" y="37"/>
                    <a:pt x="25" y="36"/>
                    <a:pt x="26" y="36"/>
                  </a:cubicBezTo>
                  <a:cubicBezTo>
                    <a:pt x="26" y="37"/>
                    <a:pt x="24" y="37"/>
                    <a:pt x="24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lose/>
                  <a:moveTo>
                    <a:pt x="26" y="37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6" y="37"/>
                    <a:pt x="26" y="37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3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lose/>
                  <a:moveTo>
                    <a:pt x="28" y="54"/>
                  </a:moveTo>
                  <a:cubicBezTo>
                    <a:pt x="27" y="53"/>
                    <a:pt x="29" y="53"/>
                    <a:pt x="28" y="54"/>
                  </a:cubicBezTo>
                  <a:close/>
                  <a:moveTo>
                    <a:pt x="21" y="50"/>
                  </a:move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22" y="49"/>
                  </a:moveTo>
                  <a:cubicBezTo>
                    <a:pt x="22" y="49"/>
                    <a:pt x="22" y="49"/>
                    <a:pt x="21" y="49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2" y="48"/>
                    <a:pt x="22" y="49"/>
                    <a:pt x="22" y="49"/>
                  </a:cubicBezTo>
                  <a:close/>
                  <a:moveTo>
                    <a:pt x="21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1" y="48"/>
                    <a:pt x="21" y="48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9" y="47"/>
                    <a:pt x="20" y="46"/>
                    <a:pt x="19" y="46"/>
                  </a:cubicBezTo>
                  <a:cubicBezTo>
                    <a:pt x="19" y="46"/>
                    <a:pt x="19" y="46"/>
                    <a:pt x="20" y="46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5"/>
                  </a:cubicBezTo>
                  <a:cubicBezTo>
                    <a:pt x="21" y="45"/>
                    <a:pt x="21" y="46"/>
                    <a:pt x="21" y="46"/>
                  </a:cubicBezTo>
                  <a:close/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lose/>
                  <a:moveTo>
                    <a:pt x="21" y="42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1" y="42"/>
                    <a:pt x="21" y="42"/>
                    <a:pt x="21" y="42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3"/>
                    <a:pt x="27" y="42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5" y="41"/>
                  </a:cubicBezTo>
                  <a:cubicBezTo>
                    <a:pt x="25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110" y="53"/>
                  </a:move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lose/>
                  <a:moveTo>
                    <a:pt x="109" y="52"/>
                  </a:moveTo>
                  <a:cubicBezTo>
                    <a:pt x="109" y="52"/>
                    <a:pt x="110" y="53"/>
                    <a:pt x="110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lose/>
                  <a:moveTo>
                    <a:pt x="221" y="64"/>
                  </a:move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3"/>
                    <a:pt x="221" y="64"/>
                  </a:cubicBezTo>
                  <a:close/>
                  <a:moveTo>
                    <a:pt x="201" y="54"/>
                  </a:moveTo>
                  <a:cubicBezTo>
                    <a:pt x="200" y="55"/>
                    <a:pt x="198" y="56"/>
                    <a:pt x="196" y="57"/>
                  </a:cubicBezTo>
                  <a:cubicBezTo>
                    <a:pt x="196" y="56"/>
                    <a:pt x="195" y="56"/>
                    <a:pt x="195" y="55"/>
                  </a:cubicBezTo>
                  <a:cubicBezTo>
                    <a:pt x="196" y="54"/>
                    <a:pt x="197" y="54"/>
                    <a:pt x="198" y="53"/>
                  </a:cubicBezTo>
                  <a:cubicBezTo>
                    <a:pt x="199" y="53"/>
                    <a:pt x="200" y="53"/>
                    <a:pt x="201" y="54"/>
                  </a:cubicBezTo>
                  <a:close/>
                  <a:moveTo>
                    <a:pt x="381" y="53"/>
                  </a:moveTo>
                  <a:cubicBezTo>
                    <a:pt x="382" y="55"/>
                    <a:pt x="383" y="58"/>
                    <a:pt x="382" y="61"/>
                  </a:cubicBezTo>
                  <a:cubicBezTo>
                    <a:pt x="380" y="62"/>
                    <a:pt x="380" y="60"/>
                    <a:pt x="379" y="58"/>
                  </a:cubicBezTo>
                  <a:cubicBezTo>
                    <a:pt x="378" y="57"/>
                    <a:pt x="376" y="53"/>
                    <a:pt x="378" y="51"/>
                  </a:cubicBezTo>
                  <a:cubicBezTo>
                    <a:pt x="379" y="52"/>
                    <a:pt x="380" y="53"/>
                    <a:pt x="381" y="53"/>
                  </a:cubicBezTo>
                  <a:close/>
                  <a:moveTo>
                    <a:pt x="54" y="45"/>
                  </a:moveTo>
                  <a:cubicBezTo>
                    <a:pt x="54" y="45"/>
                    <a:pt x="55" y="45"/>
                    <a:pt x="55" y="46"/>
                  </a:cubicBezTo>
                  <a:cubicBezTo>
                    <a:pt x="54" y="46"/>
                    <a:pt x="54" y="46"/>
                    <a:pt x="54" y="45"/>
                  </a:cubicBezTo>
                  <a:close/>
                  <a:moveTo>
                    <a:pt x="68" y="50"/>
                  </a:moveTo>
                  <a:cubicBezTo>
                    <a:pt x="69" y="50"/>
                    <a:pt x="68" y="50"/>
                    <a:pt x="68" y="50"/>
                  </a:cubicBezTo>
                  <a:close/>
                  <a:moveTo>
                    <a:pt x="90" y="51"/>
                  </a:move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lose/>
                  <a:moveTo>
                    <a:pt x="78" y="52"/>
                  </a:moveTo>
                  <a:cubicBezTo>
                    <a:pt x="78" y="52"/>
                    <a:pt x="78" y="52"/>
                    <a:pt x="79" y="52"/>
                  </a:cubicBezTo>
                  <a:cubicBezTo>
                    <a:pt x="78" y="53"/>
                    <a:pt x="78" y="52"/>
                    <a:pt x="78" y="52"/>
                  </a:cubicBezTo>
                  <a:cubicBezTo>
                    <a:pt x="78" y="52"/>
                    <a:pt x="78" y="51"/>
                    <a:pt x="79" y="51"/>
                  </a:cubicBezTo>
                  <a:cubicBezTo>
                    <a:pt x="79" y="52"/>
                    <a:pt x="78" y="52"/>
                    <a:pt x="78" y="52"/>
                  </a:cubicBezTo>
                  <a:close/>
                  <a:moveTo>
                    <a:pt x="375" y="50"/>
                  </a:moveTo>
                  <a:cubicBezTo>
                    <a:pt x="374" y="50"/>
                    <a:pt x="375" y="49"/>
                    <a:pt x="375" y="49"/>
                  </a:cubicBezTo>
                  <a:cubicBezTo>
                    <a:pt x="375" y="50"/>
                    <a:pt x="375" y="50"/>
                    <a:pt x="375" y="50"/>
                  </a:cubicBezTo>
                  <a:close/>
                  <a:moveTo>
                    <a:pt x="376" y="49"/>
                  </a:move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0" y="51"/>
                    <a:pt x="90" y="51"/>
                  </a:cubicBezTo>
                  <a:cubicBezTo>
                    <a:pt x="90" y="51"/>
                    <a:pt x="90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2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9"/>
                    <a:pt x="93" y="49"/>
                    <a:pt x="93" y="50"/>
                  </a:cubicBezTo>
                  <a:close/>
                  <a:moveTo>
                    <a:pt x="104" y="47"/>
                  </a:moveTo>
                  <a:cubicBezTo>
                    <a:pt x="104" y="48"/>
                    <a:pt x="103" y="48"/>
                    <a:pt x="103" y="48"/>
                  </a:cubicBezTo>
                  <a:cubicBezTo>
                    <a:pt x="103" y="48"/>
                    <a:pt x="103" y="48"/>
                    <a:pt x="103" y="47"/>
                  </a:cubicBezTo>
                  <a:cubicBezTo>
                    <a:pt x="103" y="47"/>
                    <a:pt x="104" y="47"/>
                    <a:pt x="104" y="47"/>
                  </a:cubicBezTo>
                  <a:close/>
                  <a:moveTo>
                    <a:pt x="56" y="48"/>
                  </a:moveTo>
                  <a:cubicBezTo>
                    <a:pt x="57" y="48"/>
                    <a:pt x="56" y="48"/>
                    <a:pt x="57" y="48"/>
                  </a:cubicBezTo>
                  <a:cubicBezTo>
                    <a:pt x="57" y="48"/>
                    <a:pt x="58" y="49"/>
                    <a:pt x="58" y="49"/>
                  </a:cubicBezTo>
                  <a:cubicBezTo>
                    <a:pt x="57" y="49"/>
                    <a:pt x="56" y="49"/>
                    <a:pt x="56" y="49"/>
                  </a:cubicBezTo>
                  <a:cubicBezTo>
                    <a:pt x="56" y="49"/>
                    <a:pt x="56" y="48"/>
                    <a:pt x="56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8"/>
                    <a:pt x="55" y="47"/>
                  </a:cubicBezTo>
                  <a:cubicBezTo>
                    <a:pt x="55" y="47"/>
                    <a:pt x="55" y="46"/>
                    <a:pt x="55" y="46"/>
                  </a:cubicBezTo>
                  <a:cubicBezTo>
                    <a:pt x="56" y="46"/>
                    <a:pt x="56" y="47"/>
                    <a:pt x="56" y="48"/>
                  </a:cubicBezTo>
                  <a:close/>
                  <a:moveTo>
                    <a:pt x="432" y="56"/>
                  </a:moveTo>
                  <a:cubicBezTo>
                    <a:pt x="433" y="56"/>
                    <a:pt x="433" y="56"/>
                    <a:pt x="433" y="56"/>
                  </a:cubicBezTo>
                  <a:cubicBezTo>
                    <a:pt x="433" y="57"/>
                    <a:pt x="433" y="57"/>
                    <a:pt x="432" y="57"/>
                  </a:cubicBezTo>
                  <a:cubicBezTo>
                    <a:pt x="432" y="57"/>
                    <a:pt x="432" y="56"/>
                    <a:pt x="432" y="56"/>
                  </a:cubicBezTo>
                  <a:close/>
                  <a:moveTo>
                    <a:pt x="460" y="63"/>
                  </a:moveTo>
                  <a:cubicBezTo>
                    <a:pt x="460" y="63"/>
                    <a:pt x="460" y="64"/>
                    <a:pt x="460" y="65"/>
                  </a:cubicBezTo>
                  <a:cubicBezTo>
                    <a:pt x="459" y="64"/>
                    <a:pt x="459" y="63"/>
                    <a:pt x="458" y="62"/>
                  </a:cubicBezTo>
                  <a:cubicBezTo>
                    <a:pt x="458" y="62"/>
                    <a:pt x="459" y="61"/>
                    <a:pt x="459" y="61"/>
                  </a:cubicBezTo>
                  <a:cubicBezTo>
                    <a:pt x="460" y="61"/>
                    <a:pt x="460" y="60"/>
                    <a:pt x="461" y="60"/>
                  </a:cubicBezTo>
                  <a:cubicBezTo>
                    <a:pt x="461" y="61"/>
                    <a:pt x="461" y="62"/>
                    <a:pt x="460" y="63"/>
                  </a:cubicBezTo>
                  <a:close/>
                  <a:moveTo>
                    <a:pt x="739" y="72"/>
                  </a:moveTo>
                  <a:cubicBezTo>
                    <a:pt x="740" y="71"/>
                    <a:pt x="742" y="71"/>
                    <a:pt x="742" y="70"/>
                  </a:cubicBezTo>
                  <a:cubicBezTo>
                    <a:pt x="745" y="70"/>
                    <a:pt x="747" y="69"/>
                    <a:pt x="748" y="68"/>
                  </a:cubicBezTo>
                  <a:cubicBezTo>
                    <a:pt x="748" y="70"/>
                    <a:pt x="750" y="70"/>
                    <a:pt x="749" y="72"/>
                  </a:cubicBezTo>
                  <a:cubicBezTo>
                    <a:pt x="748" y="71"/>
                    <a:pt x="747" y="72"/>
                    <a:pt x="746" y="72"/>
                  </a:cubicBezTo>
                  <a:cubicBezTo>
                    <a:pt x="746" y="72"/>
                    <a:pt x="746" y="72"/>
                    <a:pt x="746" y="72"/>
                  </a:cubicBezTo>
                  <a:cubicBezTo>
                    <a:pt x="745" y="72"/>
                    <a:pt x="745" y="73"/>
                    <a:pt x="745" y="73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2"/>
                    <a:pt x="743" y="72"/>
                    <a:pt x="743" y="72"/>
                  </a:cubicBezTo>
                  <a:cubicBezTo>
                    <a:pt x="743" y="72"/>
                    <a:pt x="742" y="72"/>
                    <a:pt x="742" y="73"/>
                  </a:cubicBezTo>
                  <a:cubicBezTo>
                    <a:pt x="741" y="72"/>
                    <a:pt x="740" y="73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3"/>
                    <a:pt x="739" y="72"/>
                    <a:pt x="739" y="72"/>
                  </a:cubicBezTo>
                  <a:close/>
                  <a:moveTo>
                    <a:pt x="736" y="73"/>
                  </a:moveTo>
                  <a:cubicBezTo>
                    <a:pt x="736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3"/>
                  </a:cubicBezTo>
                  <a:cubicBezTo>
                    <a:pt x="735" y="73"/>
                    <a:pt x="735" y="73"/>
                    <a:pt x="73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694"/>
            <p:cNvSpPr>
              <a:spLocks/>
            </p:cNvSpPr>
            <p:nvPr/>
          </p:nvSpPr>
          <p:spPr bwMode="auto">
            <a:xfrm>
              <a:off x="1209675" y="41021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695"/>
            <p:cNvSpPr>
              <a:spLocks/>
            </p:cNvSpPr>
            <p:nvPr/>
          </p:nvSpPr>
          <p:spPr bwMode="auto">
            <a:xfrm>
              <a:off x="1220788" y="4102100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2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696"/>
            <p:cNvSpPr>
              <a:spLocks/>
            </p:cNvSpPr>
            <p:nvPr/>
          </p:nvSpPr>
          <p:spPr bwMode="auto">
            <a:xfrm>
              <a:off x="1228725" y="40973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697"/>
            <p:cNvSpPr>
              <a:spLocks/>
            </p:cNvSpPr>
            <p:nvPr/>
          </p:nvSpPr>
          <p:spPr bwMode="auto">
            <a:xfrm>
              <a:off x="1201738" y="412908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698"/>
            <p:cNvSpPr>
              <a:spLocks/>
            </p:cNvSpPr>
            <p:nvPr/>
          </p:nvSpPr>
          <p:spPr bwMode="auto">
            <a:xfrm>
              <a:off x="2406650" y="4078288"/>
              <a:ext cx="0" cy="4762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699"/>
            <p:cNvSpPr>
              <a:spLocks/>
            </p:cNvSpPr>
            <p:nvPr/>
          </p:nvSpPr>
          <p:spPr bwMode="auto">
            <a:xfrm>
              <a:off x="1566863" y="4237038"/>
              <a:ext cx="7938" cy="6350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700"/>
            <p:cNvSpPr>
              <a:spLocks/>
            </p:cNvSpPr>
            <p:nvPr/>
          </p:nvSpPr>
          <p:spPr bwMode="auto">
            <a:xfrm>
              <a:off x="1303338" y="4094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701"/>
            <p:cNvSpPr>
              <a:spLocks/>
            </p:cNvSpPr>
            <p:nvPr/>
          </p:nvSpPr>
          <p:spPr bwMode="auto">
            <a:xfrm>
              <a:off x="1209675" y="4083050"/>
              <a:ext cx="19050" cy="14287"/>
            </a:xfrm>
            <a:custGeom>
              <a:avLst/>
              <a:gdLst>
                <a:gd name="T0" fmla="*/ 2 w 5"/>
                <a:gd name="T1" fmla="*/ 2 h 4"/>
                <a:gd name="T2" fmla="*/ 2 w 5"/>
                <a:gd name="T3" fmla="*/ 2 h 4"/>
                <a:gd name="T4" fmla="*/ 2 w 5"/>
                <a:gd name="T5" fmla="*/ 2 h 4"/>
                <a:gd name="T6" fmla="*/ 1 w 5"/>
                <a:gd name="T7" fmla="*/ 2 h 4"/>
                <a:gd name="T8" fmla="*/ 1 w 5"/>
                <a:gd name="T9" fmla="*/ 4 h 4"/>
                <a:gd name="T10" fmla="*/ 1 w 5"/>
                <a:gd name="T11" fmla="*/ 3 h 4"/>
                <a:gd name="T12" fmla="*/ 2 w 5"/>
                <a:gd name="T13" fmla="*/ 3 h 4"/>
                <a:gd name="T14" fmla="*/ 2 w 5"/>
                <a:gd name="T15" fmla="*/ 2 h 4"/>
                <a:gd name="T16" fmla="*/ 3 w 5"/>
                <a:gd name="T17" fmla="*/ 2 h 4"/>
                <a:gd name="T18" fmla="*/ 3 w 5"/>
                <a:gd name="T19" fmla="*/ 2 h 4"/>
                <a:gd name="T20" fmla="*/ 3 w 5"/>
                <a:gd name="T21" fmla="*/ 3 h 4"/>
                <a:gd name="T22" fmla="*/ 3 w 5"/>
                <a:gd name="T23" fmla="*/ 2 h 4"/>
                <a:gd name="T24" fmla="*/ 3 w 5"/>
                <a:gd name="T25" fmla="*/ 2 h 4"/>
                <a:gd name="T26" fmla="*/ 4 w 5"/>
                <a:gd name="T27" fmla="*/ 3 h 4"/>
                <a:gd name="T28" fmla="*/ 4 w 5"/>
                <a:gd name="T29" fmla="*/ 3 h 4"/>
                <a:gd name="T30" fmla="*/ 5 w 5"/>
                <a:gd name="T31" fmla="*/ 3 h 4"/>
                <a:gd name="T32" fmla="*/ 4 w 5"/>
                <a:gd name="T33" fmla="*/ 3 h 4"/>
                <a:gd name="T34" fmla="*/ 4 w 5"/>
                <a:gd name="T35" fmla="*/ 2 h 4"/>
                <a:gd name="T36" fmla="*/ 5 w 5"/>
                <a:gd name="T37" fmla="*/ 2 h 4"/>
                <a:gd name="T38" fmla="*/ 4 w 5"/>
                <a:gd name="T39" fmla="*/ 2 h 4"/>
                <a:gd name="T40" fmla="*/ 4 w 5"/>
                <a:gd name="T41" fmla="*/ 2 h 4"/>
                <a:gd name="T42" fmla="*/ 4 w 5"/>
                <a:gd name="T43" fmla="*/ 1 h 4"/>
                <a:gd name="T44" fmla="*/ 4 w 5"/>
                <a:gd name="T45" fmla="*/ 1 h 4"/>
                <a:gd name="T46" fmla="*/ 4 w 5"/>
                <a:gd name="T47" fmla="*/ 2 h 4"/>
                <a:gd name="T48" fmla="*/ 3 w 5"/>
                <a:gd name="T49" fmla="*/ 2 h 4"/>
                <a:gd name="T50" fmla="*/ 3 w 5"/>
                <a:gd name="T51" fmla="*/ 2 h 4"/>
                <a:gd name="T52" fmla="*/ 2 w 5"/>
                <a:gd name="T53" fmla="*/ 2 h 4"/>
                <a:gd name="T54" fmla="*/ 3 w 5"/>
                <a:gd name="T55" fmla="*/ 1 h 4"/>
                <a:gd name="T56" fmla="*/ 4 w 5"/>
                <a:gd name="T57" fmla="*/ 1 h 4"/>
                <a:gd name="T58" fmla="*/ 3 w 5"/>
                <a:gd name="T59" fmla="*/ 1 h 4"/>
                <a:gd name="T60" fmla="*/ 2 w 5"/>
                <a:gd name="T61" fmla="*/ 1 h 4"/>
                <a:gd name="T62" fmla="*/ 2 w 5"/>
                <a:gd name="T63" fmla="*/ 1 h 4"/>
                <a:gd name="T64" fmla="*/ 2 w 5"/>
                <a:gd name="T6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702"/>
            <p:cNvSpPr>
              <a:spLocks/>
            </p:cNvSpPr>
            <p:nvPr/>
          </p:nvSpPr>
          <p:spPr bwMode="auto">
            <a:xfrm>
              <a:off x="1201738" y="4090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703"/>
            <p:cNvSpPr>
              <a:spLocks/>
            </p:cNvSpPr>
            <p:nvPr/>
          </p:nvSpPr>
          <p:spPr bwMode="auto">
            <a:xfrm>
              <a:off x="1157288" y="41671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704"/>
            <p:cNvSpPr>
              <a:spLocks/>
            </p:cNvSpPr>
            <p:nvPr/>
          </p:nvSpPr>
          <p:spPr bwMode="auto">
            <a:xfrm>
              <a:off x="1157288" y="417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705"/>
            <p:cNvSpPr>
              <a:spLocks/>
            </p:cNvSpPr>
            <p:nvPr/>
          </p:nvSpPr>
          <p:spPr bwMode="auto">
            <a:xfrm>
              <a:off x="1130300" y="4121150"/>
              <a:ext cx="7938" cy="0"/>
            </a:xfrm>
            <a:custGeom>
              <a:avLst/>
              <a:gdLst>
                <a:gd name="T0" fmla="*/ 1 w 2"/>
                <a:gd name="T1" fmla="*/ 1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706"/>
            <p:cNvSpPr>
              <a:spLocks/>
            </p:cNvSpPr>
            <p:nvPr/>
          </p:nvSpPr>
          <p:spPr bwMode="auto">
            <a:xfrm>
              <a:off x="1122363" y="41671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707"/>
            <p:cNvSpPr>
              <a:spLocks/>
            </p:cNvSpPr>
            <p:nvPr/>
          </p:nvSpPr>
          <p:spPr bwMode="auto">
            <a:xfrm>
              <a:off x="1122363" y="4124325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708"/>
            <p:cNvSpPr>
              <a:spLocks/>
            </p:cNvSpPr>
            <p:nvPr/>
          </p:nvSpPr>
          <p:spPr bwMode="auto">
            <a:xfrm>
              <a:off x="1119188" y="41830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709"/>
            <p:cNvSpPr>
              <a:spLocks/>
            </p:cNvSpPr>
            <p:nvPr/>
          </p:nvSpPr>
          <p:spPr bwMode="auto">
            <a:xfrm>
              <a:off x="1116013" y="4159250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710"/>
            <p:cNvSpPr>
              <a:spLocks/>
            </p:cNvSpPr>
            <p:nvPr/>
          </p:nvSpPr>
          <p:spPr bwMode="auto">
            <a:xfrm>
              <a:off x="1108075" y="41830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711"/>
            <p:cNvSpPr>
              <a:spLocks/>
            </p:cNvSpPr>
            <p:nvPr/>
          </p:nvSpPr>
          <p:spPr bwMode="auto">
            <a:xfrm>
              <a:off x="2349500" y="4040188"/>
              <a:ext cx="4763" cy="7937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712"/>
            <p:cNvSpPr>
              <a:spLocks/>
            </p:cNvSpPr>
            <p:nvPr/>
          </p:nvSpPr>
          <p:spPr bwMode="auto">
            <a:xfrm>
              <a:off x="2101850" y="4071938"/>
              <a:ext cx="6350" cy="19050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2 w 2"/>
                <a:gd name="T5" fmla="*/ 5 h 5"/>
                <a:gd name="T6" fmla="*/ 0 w 2"/>
                <a:gd name="T7" fmla="*/ 0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2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0"/>
                    <a:pt x="0" y="0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713"/>
            <p:cNvSpPr>
              <a:spLocks/>
            </p:cNvSpPr>
            <p:nvPr/>
          </p:nvSpPr>
          <p:spPr bwMode="auto">
            <a:xfrm>
              <a:off x="1243013" y="41941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714"/>
            <p:cNvSpPr>
              <a:spLocks/>
            </p:cNvSpPr>
            <p:nvPr/>
          </p:nvSpPr>
          <p:spPr bwMode="auto">
            <a:xfrm>
              <a:off x="1179513" y="419417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715"/>
            <p:cNvSpPr>
              <a:spLocks/>
            </p:cNvSpPr>
            <p:nvPr/>
          </p:nvSpPr>
          <p:spPr bwMode="auto">
            <a:xfrm>
              <a:off x="1168400" y="4110038"/>
              <a:ext cx="3175" cy="793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716"/>
            <p:cNvSpPr>
              <a:spLocks/>
            </p:cNvSpPr>
            <p:nvPr/>
          </p:nvSpPr>
          <p:spPr bwMode="auto">
            <a:xfrm>
              <a:off x="1163638" y="41211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717"/>
            <p:cNvSpPr>
              <a:spLocks/>
            </p:cNvSpPr>
            <p:nvPr/>
          </p:nvSpPr>
          <p:spPr bwMode="auto">
            <a:xfrm>
              <a:off x="1149350" y="417512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18"/>
            <p:cNvSpPr>
              <a:spLocks/>
            </p:cNvSpPr>
            <p:nvPr/>
          </p:nvSpPr>
          <p:spPr bwMode="auto">
            <a:xfrm>
              <a:off x="1149350" y="412115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19"/>
            <p:cNvSpPr>
              <a:spLocks/>
            </p:cNvSpPr>
            <p:nvPr/>
          </p:nvSpPr>
          <p:spPr bwMode="auto">
            <a:xfrm>
              <a:off x="1130300" y="4105275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0 w 1"/>
                <a:gd name="T25" fmla="*/ 0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20"/>
            <p:cNvSpPr>
              <a:spLocks/>
            </p:cNvSpPr>
            <p:nvPr/>
          </p:nvSpPr>
          <p:spPr bwMode="auto">
            <a:xfrm>
              <a:off x="1122363" y="4113213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21"/>
            <p:cNvSpPr>
              <a:spLocks/>
            </p:cNvSpPr>
            <p:nvPr/>
          </p:nvSpPr>
          <p:spPr bwMode="auto">
            <a:xfrm>
              <a:off x="1116013" y="4143375"/>
              <a:ext cx="3175" cy="12700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1 h 3"/>
                <a:gd name="T20" fmla="*/ 1 w 1"/>
                <a:gd name="T21" fmla="*/ 1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1 w 1"/>
                <a:gd name="T31" fmla="*/ 1 h 3"/>
                <a:gd name="T32" fmla="*/ 1 w 1"/>
                <a:gd name="T33" fmla="*/ 1 h 3"/>
                <a:gd name="T34" fmla="*/ 1 w 1"/>
                <a:gd name="T35" fmla="*/ 3 h 3"/>
                <a:gd name="T36" fmla="*/ 1 w 1"/>
                <a:gd name="T3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22"/>
            <p:cNvSpPr>
              <a:spLocks/>
            </p:cNvSpPr>
            <p:nvPr/>
          </p:nvSpPr>
          <p:spPr bwMode="auto">
            <a:xfrm>
              <a:off x="1111250" y="4132263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23"/>
            <p:cNvSpPr>
              <a:spLocks/>
            </p:cNvSpPr>
            <p:nvPr/>
          </p:nvSpPr>
          <p:spPr bwMode="auto">
            <a:xfrm>
              <a:off x="1108075" y="41640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1 h 1"/>
                <a:gd name="T9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24"/>
            <p:cNvSpPr>
              <a:spLocks/>
            </p:cNvSpPr>
            <p:nvPr/>
          </p:nvSpPr>
          <p:spPr bwMode="auto">
            <a:xfrm>
              <a:off x="1119188" y="4159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25"/>
            <p:cNvSpPr>
              <a:spLocks/>
            </p:cNvSpPr>
            <p:nvPr/>
          </p:nvSpPr>
          <p:spPr bwMode="auto">
            <a:xfrm>
              <a:off x="1462088" y="409733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26"/>
            <p:cNvSpPr>
              <a:spLocks/>
            </p:cNvSpPr>
            <p:nvPr/>
          </p:nvSpPr>
          <p:spPr bwMode="auto">
            <a:xfrm>
              <a:off x="1160463" y="4121150"/>
              <a:ext cx="3175" cy="7937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1 h 2"/>
                <a:gd name="T20" fmla="*/ 0 w 1"/>
                <a:gd name="T21" fmla="*/ 1 h 2"/>
                <a:gd name="T22" fmla="*/ 0 w 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27"/>
            <p:cNvSpPr>
              <a:spLocks/>
            </p:cNvSpPr>
            <p:nvPr/>
          </p:nvSpPr>
          <p:spPr bwMode="auto">
            <a:xfrm>
              <a:off x="2093913" y="4075113"/>
              <a:ext cx="3175" cy="7937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728"/>
            <p:cNvSpPr>
              <a:spLocks/>
            </p:cNvSpPr>
            <p:nvPr/>
          </p:nvSpPr>
          <p:spPr bwMode="auto">
            <a:xfrm>
              <a:off x="2093913" y="4067175"/>
              <a:ext cx="0" cy="476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29"/>
            <p:cNvSpPr>
              <a:spLocks/>
            </p:cNvSpPr>
            <p:nvPr/>
          </p:nvSpPr>
          <p:spPr bwMode="auto">
            <a:xfrm>
              <a:off x="1465263" y="40941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30"/>
            <p:cNvSpPr>
              <a:spLocks/>
            </p:cNvSpPr>
            <p:nvPr/>
          </p:nvSpPr>
          <p:spPr bwMode="auto">
            <a:xfrm>
              <a:off x="1254125" y="41703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731"/>
            <p:cNvSpPr>
              <a:spLocks/>
            </p:cNvSpPr>
            <p:nvPr/>
          </p:nvSpPr>
          <p:spPr bwMode="auto">
            <a:xfrm>
              <a:off x="1228725" y="40909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732"/>
            <p:cNvSpPr>
              <a:spLocks/>
            </p:cNvSpPr>
            <p:nvPr/>
          </p:nvSpPr>
          <p:spPr bwMode="auto">
            <a:xfrm>
              <a:off x="1228725" y="40830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733"/>
            <p:cNvSpPr>
              <a:spLocks/>
            </p:cNvSpPr>
            <p:nvPr/>
          </p:nvSpPr>
          <p:spPr bwMode="auto">
            <a:xfrm>
              <a:off x="1217613" y="41021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35807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606" y="637438"/>
            <a:ext cx="6268054" cy="5477612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5742596" y="2365998"/>
            <a:ext cx="1058253" cy="1748802"/>
          </a:xfrm>
          <a:custGeom>
            <a:avLst/>
            <a:gdLst/>
            <a:ahLst/>
            <a:cxnLst/>
            <a:rect l="l" t="t" r="r" b="b"/>
            <a:pathLst>
              <a:path w="1030356" h="1727941">
                <a:moveTo>
                  <a:pt x="543718" y="0"/>
                </a:moveTo>
                <a:cubicBezTo>
                  <a:pt x="652844" y="0"/>
                  <a:pt x="748291" y="45563"/>
                  <a:pt x="830058" y="136690"/>
                </a:cubicBezTo>
                <a:cubicBezTo>
                  <a:pt x="911826" y="227817"/>
                  <a:pt x="952710" y="317679"/>
                  <a:pt x="952710" y="406277"/>
                </a:cubicBezTo>
                <a:cubicBezTo>
                  <a:pt x="952710" y="474371"/>
                  <a:pt x="929046" y="555754"/>
                  <a:pt x="881717" y="650424"/>
                </a:cubicBezTo>
                <a:cubicBezTo>
                  <a:pt x="834388" y="745094"/>
                  <a:pt x="766335" y="816052"/>
                  <a:pt x="677558" y="863297"/>
                </a:cubicBezTo>
                <a:cubicBezTo>
                  <a:pt x="421998" y="1063344"/>
                  <a:pt x="264285" y="1208273"/>
                  <a:pt x="204419" y="1298084"/>
                </a:cubicBezTo>
                <a:cubicBezTo>
                  <a:pt x="144554" y="1387895"/>
                  <a:pt x="114621" y="1456801"/>
                  <a:pt x="114621" y="1504804"/>
                </a:cubicBezTo>
                <a:cubicBezTo>
                  <a:pt x="146409" y="1461295"/>
                  <a:pt x="207860" y="1439540"/>
                  <a:pt x="298974" y="1439540"/>
                </a:cubicBezTo>
                <a:cubicBezTo>
                  <a:pt x="374091" y="1439540"/>
                  <a:pt x="483391" y="1479609"/>
                  <a:pt x="626872" y="1559746"/>
                </a:cubicBezTo>
                <a:cubicBezTo>
                  <a:pt x="701656" y="1601214"/>
                  <a:pt x="748227" y="1621948"/>
                  <a:pt x="766586" y="1621948"/>
                </a:cubicBezTo>
                <a:cubicBezTo>
                  <a:pt x="809864" y="1621948"/>
                  <a:pt x="847185" y="1603807"/>
                  <a:pt x="878549" y="1567526"/>
                </a:cubicBezTo>
                <a:cubicBezTo>
                  <a:pt x="909913" y="1531245"/>
                  <a:pt x="925595" y="1486760"/>
                  <a:pt x="925595" y="1434071"/>
                </a:cubicBezTo>
                <a:cubicBezTo>
                  <a:pt x="925595" y="1404286"/>
                  <a:pt x="911929" y="1376594"/>
                  <a:pt x="884596" y="1350994"/>
                </a:cubicBezTo>
                <a:cubicBezTo>
                  <a:pt x="857263" y="1325394"/>
                  <a:pt x="827176" y="1312594"/>
                  <a:pt x="794336" y="1312594"/>
                </a:cubicBezTo>
                <a:cubicBezTo>
                  <a:pt x="748734" y="1312594"/>
                  <a:pt x="725933" y="1333303"/>
                  <a:pt x="725933" y="1374719"/>
                </a:cubicBezTo>
                <a:cubicBezTo>
                  <a:pt x="725933" y="1386775"/>
                  <a:pt x="730157" y="1398332"/>
                  <a:pt x="738604" y="1409392"/>
                </a:cubicBezTo>
                <a:cubicBezTo>
                  <a:pt x="747052" y="1420453"/>
                  <a:pt x="754736" y="1425983"/>
                  <a:pt x="761656" y="1425983"/>
                </a:cubicBezTo>
                <a:cubicBezTo>
                  <a:pt x="784675" y="1425983"/>
                  <a:pt x="796184" y="1398111"/>
                  <a:pt x="796184" y="1342367"/>
                </a:cubicBezTo>
                <a:cubicBezTo>
                  <a:pt x="861095" y="1337372"/>
                  <a:pt x="893551" y="1362715"/>
                  <a:pt x="893551" y="1418395"/>
                </a:cubicBezTo>
                <a:cubicBezTo>
                  <a:pt x="893551" y="1447474"/>
                  <a:pt x="880009" y="1473263"/>
                  <a:pt x="852927" y="1495763"/>
                </a:cubicBezTo>
                <a:cubicBezTo>
                  <a:pt x="825844" y="1518262"/>
                  <a:pt x="798630" y="1529511"/>
                  <a:pt x="771284" y="1529511"/>
                </a:cubicBezTo>
                <a:cubicBezTo>
                  <a:pt x="739766" y="1529511"/>
                  <a:pt x="708100" y="1519218"/>
                  <a:pt x="676287" y="1498632"/>
                </a:cubicBezTo>
                <a:cubicBezTo>
                  <a:pt x="644474" y="1478046"/>
                  <a:pt x="628567" y="1450356"/>
                  <a:pt x="628567" y="1415564"/>
                </a:cubicBezTo>
                <a:cubicBezTo>
                  <a:pt x="628567" y="1363749"/>
                  <a:pt x="645401" y="1313503"/>
                  <a:pt x="679070" y="1264826"/>
                </a:cubicBezTo>
                <a:cubicBezTo>
                  <a:pt x="712738" y="1216149"/>
                  <a:pt x="758440" y="1191811"/>
                  <a:pt x="816174" y="1191811"/>
                </a:cubicBezTo>
                <a:cubicBezTo>
                  <a:pt x="871250" y="1191811"/>
                  <a:pt x="920717" y="1219574"/>
                  <a:pt x="964572" y="1275100"/>
                </a:cubicBezTo>
                <a:cubicBezTo>
                  <a:pt x="1008428" y="1330626"/>
                  <a:pt x="1030356" y="1395639"/>
                  <a:pt x="1030356" y="1470140"/>
                </a:cubicBezTo>
                <a:cubicBezTo>
                  <a:pt x="1030356" y="1528285"/>
                  <a:pt x="997763" y="1585788"/>
                  <a:pt x="932576" y="1642649"/>
                </a:cubicBezTo>
                <a:cubicBezTo>
                  <a:pt x="867389" y="1699511"/>
                  <a:pt x="804754" y="1727941"/>
                  <a:pt x="744671" y="1727941"/>
                </a:cubicBezTo>
                <a:cubicBezTo>
                  <a:pt x="710752" y="1727941"/>
                  <a:pt x="640824" y="1713357"/>
                  <a:pt x="534888" y="1684188"/>
                </a:cubicBezTo>
                <a:cubicBezTo>
                  <a:pt x="428953" y="1655019"/>
                  <a:pt x="336963" y="1640435"/>
                  <a:pt x="258918" y="1640435"/>
                </a:cubicBezTo>
                <a:cubicBezTo>
                  <a:pt x="191645" y="1640435"/>
                  <a:pt x="149991" y="1644678"/>
                  <a:pt x="133956" y="1653164"/>
                </a:cubicBezTo>
                <a:cubicBezTo>
                  <a:pt x="117921" y="1661650"/>
                  <a:pt x="103985" y="1680003"/>
                  <a:pt x="92148" y="1708221"/>
                </a:cubicBezTo>
                <a:cubicBezTo>
                  <a:pt x="30716" y="1656213"/>
                  <a:pt x="0" y="1600867"/>
                  <a:pt x="0" y="1542183"/>
                </a:cubicBezTo>
                <a:cubicBezTo>
                  <a:pt x="0" y="1492986"/>
                  <a:pt x="21877" y="1423999"/>
                  <a:pt x="65630" y="1335222"/>
                </a:cubicBezTo>
                <a:cubicBezTo>
                  <a:pt x="109383" y="1246445"/>
                  <a:pt x="182556" y="1158611"/>
                  <a:pt x="285147" y="1071721"/>
                </a:cubicBezTo>
                <a:cubicBezTo>
                  <a:pt x="474693" y="910792"/>
                  <a:pt x="596981" y="782113"/>
                  <a:pt x="652013" y="685684"/>
                </a:cubicBezTo>
                <a:cubicBezTo>
                  <a:pt x="707045" y="589255"/>
                  <a:pt x="734560" y="497705"/>
                  <a:pt x="734560" y="411033"/>
                </a:cubicBezTo>
                <a:cubicBezTo>
                  <a:pt x="734560" y="335107"/>
                  <a:pt x="710861" y="263231"/>
                  <a:pt x="663461" y="195407"/>
                </a:cubicBezTo>
                <a:cubicBezTo>
                  <a:pt x="616062" y="127581"/>
                  <a:pt x="559638" y="93669"/>
                  <a:pt x="494188" y="93669"/>
                </a:cubicBezTo>
                <a:cubicBezTo>
                  <a:pt x="424540" y="93669"/>
                  <a:pt x="366462" y="119403"/>
                  <a:pt x="319955" y="170872"/>
                </a:cubicBezTo>
                <a:cubicBezTo>
                  <a:pt x="273448" y="222341"/>
                  <a:pt x="250194" y="274844"/>
                  <a:pt x="250194" y="328380"/>
                </a:cubicBezTo>
                <a:cubicBezTo>
                  <a:pt x="250194" y="377602"/>
                  <a:pt x="263980" y="418370"/>
                  <a:pt x="291550" y="450685"/>
                </a:cubicBezTo>
                <a:cubicBezTo>
                  <a:pt x="319120" y="482999"/>
                  <a:pt x="347086" y="499156"/>
                  <a:pt x="375446" y="499156"/>
                </a:cubicBezTo>
                <a:cubicBezTo>
                  <a:pt x="398850" y="499156"/>
                  <a:pt x="417925" y="489787"/>
                  <a:pt x="432669" y="471049"/>
                </a:cubicBezTo>
                <a:cubicBezTo>
                  <a:pt x="447414" y="452312"/>
                  <a:pt x="454787" y="430592"/>
                  <a:pt x="454787" y="405891"/>
                </a:cubicBezTo>
                <a:cubicBezTo>
                  <a:pt x="454787" y="394568"/>
                  <a:pt x="451449" y="381810"/>
                  <a:pt x="444773" y="367617"/>
                </a:cubicBezTo>
                <a:cubicBezTo>
                  <a:pt x="438097" y="353424"/>
                  <a:pt x="435613" y="346328"/>
                  <a:pt x="437320" y="346328"/>
                </a:cubicBezTo>
                <a:cubicBezTo>
                  <a:pt x="432981" y="346328"/>
                  <a:pt x="426385" y="350905"/>
                  <a:pt x="417533" y="360058"/>
                </a:cubicBezTo>
                <a:cubicBezTo>
                  <a:pt x="408681" y="369212"/>
                  <a:pt x="404255" y="378976"/>
                  <a:pt x="404255" y="389349"/>
                </a:cubicBezTo>
                <a:cubicBezTo>
                  <a:pt x="404255" y="393971"/>
                  <a:pt x="411650" y="409570"/>
                  <a:pt x="426440" y="436145"/>
                </a:cubicBezTo>
                <a:cubicBezTo>
                  <a:pt x="397284" y="459254"/>
                  <a:pt x="374457" y="470809"/>
                  <a:pt x="357960" y="470809"/>
                </a:cubicBezTo>
                <a:cubicBezTo>
                  <a:pt x="338137" y="470809"/>
                  <a:pt x="319945" y="463173"/>
                  <a:pt x="303384" y="447902"/>
                </a:cubicBezTo>
                <a:cubicBezTo>
                  <a:pt x="286822" y="432631"/>
                  <a:pt x="278542" y="414769"/>
                  <a:pt x="278542" y="394318"/>
                </a:cubicBezTo>
                <a:cubicBezTo>
                  <a:pt x="278542" y="355815"/>
                  <a:pt x="291165" y="322991"/>
                  <a:pt x="316412" y="295844"/>
                </a:cubicBezTo>
                <a:cubicBezTo>
                  <a:pt x="341658" y="268698"/>
                  <a:pt x="369489" y="255124"/>
                  <a:pt x="399903" y="255124"/>
                </a:cubicBezTo>
                <a:cubicBezTo>
                  <a:pt x="521123" y="255124"/>
                  <a:pt x="581732" y="299956"/>
                  <a:pt x="581732" y="389619"/>
                </a:cubicBezTo>
                <a:cubicBezTo>
                  <a:pt x="581732" y="434258"/>
                  <a:pt x="556579" y="479901"/>
                  <a:pt x="506272" y="526550"/>
                </a:cubicBezTo>
                <a:cubicBezTo>
                  <a:pt x="455965" y="573198"/>
                  <a:pt x="394331" y="596522"/>
                  <a:pt x="321370" y="596522"/>
                </a:cubicBezTo>
                <a:cubicBezTo>
                  <a:pt x="266435" y="596522"/>
                  <a:pt x="214751" y="571211"/>
                  <a:pt x="166318" y="520589"/>
                </a:cubicBezTo>
                <a:cubicBezTo>
                  <a:pt x="117886" y="469968"/>
                  <a:pt x="93669" y="418608"/>
                  <a:pt x="93669" y="366510"/>
                </a:cubicBezTo>
                <a:cubicBezTo>
                  <a:pt x="93669" y="268835"/>
                  <a:pt x="142510" y="183332"/>
                  <a:pt x="240190" y="109999"/>
                </a:cubicBezTo>
                <a:cubicBezTo>
                  <a:pt x="337871" y="36667"/>
                  <a:pt x="439047" y="0"/>
                  <a:pt x="5437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136" y="4114800"/>
            <a:ext cx="1469263" cy="16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825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2"/>
          <a:srcRect l="16672"/>
          <a:stretch/>
        </p:blipFill>
        <p:spPr>
          <a:xfrm>
            <a:off x="-14514" y="-3856"/>
            <a:ext cx="10912062" cy="768163"/>
          </a:xfrm>
          <a:prstGeom prst="rect">
            <a:avLst/>
          </a:prstGeom>
        </p:spPr>
      </p:pic>
      <p:sp>
        <p:nvSpPr>
          <p:cNvPr id="15" name="Freeform 5"/>
          <p:cNvSpPr>
            <a:spLocks/>
          </p:cNvSpPr>
          <p:nvPr/>
        </p:nvSpPr>
        <p:spPr bwMode="auto">
          <a:xfrm rot="9159740">
            <a:off x="1604044" y="1258747"/>
            <a:ext cx="3247558" cy="3373800"/>
          </a:xfrm>
          <a:custGeom>
            <a:avLst/>
            <a:gdLst>
              <a:gd name="T0" fmla="*/ 573 w 1084"/>
              <a:gd name="T1" fmla="*/ 27 h 1126"/>
              <a:gd name="T2" fmla="*/ 651 w 1084"/>
              <a:gd name="T3" fmla="*/ 73 h 1126"/>
              <a:gd name="T4" fmla="*/ 708 w 1084"/>
              <a:gd name="T5" fmla="*/ 90 h 1126"/>
              <a:gd name="T6" fmla="*/ 759 w 1084"/>
              <a:gd name="T7" fmla="*/ 98 h 1126"/>
              <a:gd name="T8" fmla="*/ 869 w 1084"/>
              <a:gd name="T9" fmla="*/ 121 h 1126"/>
              <a:gd name="T10" fmla="*/ 990 w 1084"/>
              <a:gd name="T11" fmla="*/ 248 h 1126"/>
              <a:gd name="T12" fmla="*/ 1030 w 1084"/>
              <a:gd name="T13" fmla="*/ 325 h 1126"/>
              <a:gd name="T14" fmla="*/ 1065 w 1084"/>
              <a:gd name="T15" fmla="*/ 614 h 1126"/>
              <a:gd name="T16" fmla="*/ 1069 w 1084"/>
              <a:gd name="T17" fmla="*/ 483 h 1126"/>
              <a:gd name="T18" fmla="*/ 1045 w 1084"/>
              <a:gd name="T19" fmla="*/ 379 h 1126"/>
              <a:gd name="T20" fmla="*/ 984 w 1084"/>
              <a:gd name="T21" fmla="*/ 321 h 1126"/>
              <a:gd name="T22" fmla="*/ 984 w 1084"/>
              <a:gd name="T23" fmla="*/ 366 h 1126"/>
              <a:gd name="T24" fmla="*/ 1018 w 1084"/>
              <a:gd name="T25" fmla="*/ 465 h 1126"/>
              <a:gd name="T26" fmla="*/ 1015 w 1084"/>
              <a:gd name="T27" fmla="*/ 599 h 1126"/>
              <a:gd name="T28" fmla="*/ 1016 w 1084"/>
              <a:gd name="T29" fmla="*/ 640 h 1126"/>
              <a:gd name="T30" fmla="*/ 980 w 1084"/>
              <a:gd name="T31" fmla="*/ 717 h 1126"/>
              <a:gd name="T32" fmla="*/ 1050 w 1084"/>
              <a:gd name="T33" fmla="*/ 690 h 1126"/>
              <a:gd name="T34" fmla="*/ 963 w 1084"/>
              <a:gd name="T35" fmla="*/ 787 h 1126"/>
              <a:gd name="T36" fmla="*/ 956 w 1084"/>
              <a:gd name="T37" fmla="*/ 776 h 1126"/>
              <a:gd name="T38" fmla="*/ 876 w 1084"/>
              <a:gd name="T39" fmla="*/ 848 h 1126"/>
              <a:gd name="T40" fmla="*/ 786 w 1084"/>
              <a:gd name="T41" fmla="*/ 906 h 1126"/>
              <a:gd name="T42" fmla="*/ 795 w 1084"/>
              <a:gd name="T43" fmla="*/ 854 h 1126"/>
              <a:gd name="T44" fmla="*/ 800 w 1084"/>
              <a:gd name="T45" fmla="*/ 754 h 1126"/>
              <a:gd name="T46" fmla="*/ 884 w 1084"/>
              <a:gd name="T47" fmla="*/ 623 h 1126"/>
              <a:gd name="T48" fmla="*/ 853 w 1084"/>
              <a:gd name="T49" fmla="*/ 643 h 1126"/>
              <a:gd name="T50" fmla="*/ 723 w 1084"/>
              <a:gd name="T51" fmla="*/ 729 h 1126"/>
              <a:gd name="T52" fmla="*/ 770 w 1084"/>
              <a:gd name="T53" fmla="*/ 657 h 1126"/>
              <a:gd name="T54" fmla="*/ 729 w 1084"/>
              <a:gd name="T55" fmla="*/ 448 h 1126"/>
              <a:gd name="T56" fmla="*/ 632 w 1084"/>
              <a:gd name="T57" fmla="*/ 357 h 1126"/>
              <a:gd name="T58" fmla="*/ 467 w 1084"/>
              <a:gd name="T59" fmla="*/ 340 h 1126"/>
              <a:gd name="T60" fmla="*/ 282 w 1084"/>
              <a:gd name="T61" fmla="*/ 612 h 1126"/>
              <a:gd name="T62" fmla="*/ 321 w 1084"/>
              <a:gd name="T63" fmla="*/ 691 h 1126"/>
              <a:gd name="T64" fmla="*/ 406 w 1084"/>
              <a:gd name="T65" fmla="*/ 786 h 1126"/>
              <a:gd name="T66" fmla="*/ 622 w 1084"/>
              <a:gd name="T67" fmla="*/ 796 h 1126"/>
              <a:gd name="T68" fmla="*/ 668 w 1084"/>
              <a:gd name="T69" fmla="*/ 839 h 1126"/>
              <a:gd name="T70" fmla="*/ 720 w 1084"/>
              <a:gd name="T71" fmla="*/ 780 h 1126"/>
              <a:gd name="T72" fmla="*/ 675 w 1084"/>
              <a:gd name="T73" fmla="*/ 837 h 1126"/>
              <a:gd name="T74" fmla="*/ 612 w 1084"/>
              <a:gd name="T75" fmla="*/ 903 h 1126"/>
              <a:gd name="T76" fmla="*/ 622 w 1084"/>
              <a:gd name="T77" fmla="*/ 964 h 1126"/>
              <a:gd name="T78" fmla="*/ 489 w 1084"/>
              <a:gd name="T79" fmla="*/ 945 h 1126"/>
              <a:gd name="T80" fmla="*/ 459 w 1084"/>
              <a:gd name="T81" fmla="*/ 942 h 1126"/>
              <a:gd name="T82" fmla="*/ 502 w 1084"/>
              <a:gd name="T83" fmla="*/ 965 h 1126"/>
              <a:gd name="T84" fmla="*/ 460 w 1084"/>
              <a:gd name="T85" fmla="*/ 1021 h 1126"/>
              <a:gd name="T86" fmla="*/ 439 w 1084"/>
              <a:gd name="T87" fmla="*/ 1002 h 1126"/>
              <a:gd name="T88" fmla="*/ 381 w 1084"/>
              <a:gd name="T89" fmla="*/ 1011 h 1126"/>
              <a:gd name="T90" fmla="*/ 422 w 1084"/>
              <a:gd name="T91" fmla="*/ 1047 h 1126"/>
              <a:gd name="T92" fmla="*/ 434 w 1084"/>
              <a:gd name="T93" fmla="*/ 1087 h 1126"/>
              <a:gd name="T94" fmla="*/ 427 w 1084"/>
              <a:gd name="T95" fmla="*/ 1113 h 1126"/>
              <a:gd name="T96" fmla="*/ 296 w 1084"/>
              <a:gd name="T97" fmla="*/ 1101 h 1126"/>
              <a:gd name="T98" fmla="*/ 257 w 1084"/>
              <a:gd name="T99" fmla="*/ 1045 h 1126"/>
              <a:gd name="T100" fmla="*/ 148 w 1084"/>
              <a:gd name="T101" fmla="*/ 945 h 1126"/>
              <a:gd name="T102" fmla="*/ 42 w 1084"/>
              <a:gd name="T103" fmla="*/ 807 h 1126"/>
              <a:gd name="T104" fmla="*/ 9 w 1084"/>
              <a:gd name="T105" fmla="*/ 659 h 1126"/>
              <a:gd name="T106" fmla="*/ 15 w 1084"/>
              <a:gd name="T107" fmla="*/ 514 h 1126"/>
              <a:gd name="T108" fmla="*/ 14 w 1084"/>
              <a:gd name="T109" fmla="*/ 467 h 1126"/>
              <a:gd name="T110" fmla="*/ 24 w 1084"/>
              <a:gd name="T111" fmla="*/ 422 h 1126"/>
              <a:gd name="T112" fmla="*/ 52 w 1084"/>
              <a:gd name="T113" fmla="*/ 319 h 1126"/>
              <a:gd name="T114" fmla="*/ 96 w 1084"/>
              <a:gd name="T115" fmla="*/ 252 h 1126"/>
              <a:gd name="T116" fmla="*/ 150 w 1084"/>
              <a:gd name="T117" fmla="*/ 176 h 1126"/>
              <a:gd name="T118" fmla="*/ 166 w 1084"/>
              <a:gd name="T119" fmla="*/ 149 h 1126"/>
              <a:gd name="T120" fmla="*/ 264 w 1084"/>
              <a:gd name="T121" fmla="*/ 85 h 1126"/>
              <a:gd name="T122" fmla="*/ 354 w 1084"/>
              <a:gd name="T123" fmla="*/ 52 h 1126"/>
              <a:gd name="T124" fmla="*/ 438 w 1084"/>
              <a:gd name="T125" fmla="*/ 16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4" h="1126">
                <a:moveTo>
                  <a:pt x="530" y="6"/>
                </a:moveTo>
                <a:cubicBezTo>
                  <a:pt x="537" y="5"/>
                  <a:pt x="545" y="1"/>
                  <a:pt x="552" y="5"/>
                </a:cubicBezTo>
                <a:cubicBezTo>
                  <a:pt x="554" y="6"/>
                  <a:pt x="556" y="8"/>
                  <a:pt x="557" y="5"/>
                </a:cubicBezTo>
                <a:cubicBezTo>
                  <a:pt x="562" y="9"/>
                  <a:pt x="568" y="1"/>
                  <a:pt x="572" y="8"/>
                </a:cubicBezTo>
                <a:cubicBezTo>
                  <a:pt x="586" y="5"/>
                  <a:pt x="599" y="11"/>
                  <a:pt x="612" y="12"/>
                </a:cubicBezTo>
                <a:cubicBezTo>
                  <a:pt x="616" y="14"/>
                  <a:pt x="616" y="14"/>
                  <a:pt x="616" y="14"/>
                </a:cubicBezTo>
                <a:cubicBezTo>
                  <a:pt x="611" y="25"/>
                  <a:pt x="597" y="19"/>
                  <a:pt x="592" y="29"/>
                </a:cubicBezTo>
                <a:cubicBezTo>
                  <a:pt x="588" y="29"/>
                  <a:pt x="591" y="24"/>
                  <a:pt x="587" y="24"/>
                </a:cubicBezTo>
                <a:cubicBezTo>
                  <a:pt x="582" y="24"/>
                  <a:pt x="577" y="25"/>
                  <a:pt x="573" y="27"/>
                </a:cubicBezTo>
                <a:cubicBezTo>
                  <a:pt x="573" y="25"/>
                  <a:pt x="572" y="24"/>
                  <a:pt x="571" y="23"/>
                </a:cubicBezTo>
                <a:cubicBezTo>
                  <a:pt x="564" y="29"/>
                  <a:pt x="544" y="20"/>
                  <a:pt x="547" y="36"/>
                </a:cubicBezTo>
                <a:cubicBezTo>
                  <a:pt x="544" y="36"/>
                  <a:pt x="541" y="39"/>
                  <a:pt x="540" y="42"/>
                </a:cubicBezTo>
                <a:cubicBezTo>
                  <a:pt x="542" y="50"/>
                  <a:pt x="552" y="45"/>
                  <a:pt x="556" y="49"/>
                </a:cubicBezTo>
                <a:cubicBezTo>
                  <a:pt x="573" y="51"/>
                  <a:pt x="585" y="55"/>
                  <a:pt x="602" y="52"/>
                </a:cubicBezTo>
                <a:cubicBezTo>
                  <a:pt x="600" y="55"/>
                  <a:pt x="598" y="59"/>
                  <a:pt x="602" y="61"/>
                </a:cubicBezTo>
                <a:cubicBezTo>
                  <a:pt x="604" y="65"/>
                  <a:pt x="610" y="65"/>
                  <a:pt x="611" y="71"/>
                </a:cubicBezTo>
                <a:cubicBezTo>
                  <a:pt x="622" y="73"/>
                  <a:pt x="633" y="74"/>
                  <a:pt x="643" y="69"/>
                </a:cubicBezTo>
                <a:cubicBezTo>
                  <a:pt x="646" y="69"/>
                  <a:pt x="650" y="69"/>
                  <a:pt x="651" y="73"/>
                </a:cubicBezTo>
                <a:cubicBezTo>
                  <a:pt x="652" y="77"/>
                  <a:pt x="645" y="79"/>
                  <a:pt x="650" y="82"/>
                </a:cubicBezTo>
                <a:cubicBezTo>
                  <a:pt x="654" y="84"/>
                  <a:pt x="658" y="79"/>
                  <a:pt x="658" y="76"/>
                </a:cubicBezTo>
                <a:cubicBezTo>
                  <a:pt x="658" y="75"/>
                  <a:pt x="658" y="74"/>
                  <a:pt x="659" y="73"/>
                </a:cubicBezTo>
                <a:cubicBezTo>
                  <a:pt x="661" y="73"/>
                  <a:pt x="661" y="73"/>
                  <a:pt x="661" y="73"/>
                </a:cubicBezTo>
                <a:cubicBezTo>
                  <a:pt x="661" y="76"/>
                  <a:pt x="657" y="79"/>
                  <a:pt x="661" y="82"/>
                </a:cubicBezTo>
                <a:cubicBezTo>
                  <a:pt x="671" y="82"/>
                  <a:pt x="679" y="86"/>
                  <a:pt x="689" y="86"/>
                </a:cubicBezTo>
                <a:cubicBezTo>
                  <a:pt x="692" y="84"/>
                  <a:pt x="690" y="80"/>
                  <a:pt x="694" y="78"/>
                </a:cubicBezTo>
                <a:cubicBezTo>
                  <a:pt x="698" y="77"/>
                  <a:pt x="698" y="77"/>
                  <a:pt x="698" y="77"/>
                </a:cubicBezTo>
                <a:cubicBezTo>
                  <a:pt x="696" y="83"/>
                  <a:pt x="706" y="85"/>
                  <a:pt x="708" y="90"/>
                </a:cubicBezTo>
                <a:cubicBezTo>
                  <a:pt x="718" y="92"/>
                  <a:pt x="725" y="103"/>
                  <a:pt x="736" y="103"/>
                </a:cubicBezTo>
                <a:cubicBezTo>
                  <a:pt x="744" y="106"/>
                  <a:pt x="746" y="116"/>
                  <a:pt x="755" y="115"/>
                </a:cubicBezTo>
                <a:cubicBezTo>
                  <a:pt x="757" y="118"/>
                  <a:pt x="759" y="119"/>
                  <a:pt x="762" y="119"/>
                </a:cubicBezTo>
                <a:cubicBezTo>
                  <a:pt x="766" y="103"/>
                  <a:pt x="775" y="121"/>
                  <a:pt x="782" y="112"/>
                </a:cubicBezTo>
                <a:cubicBezTo>
                  <a:pt x="784" y="111"/>
                  <a:pt x="783" y="109"/>
                  <a:pt x="783" y="108"/>
                </a:cubicBezTo>
                <a:cubicBezTo>
                  <a:pt x="781" y="107"/>
                  <a:pt x="780" y="105"/>
                  <a:pt x="778" y="104"/>
                </a:cubicBezTo>
                <a:cubicBezTo>
                  <a:pt x="776" y="105"/>
                  <a:pt x="774" y="107"/>
                  <a:pt x="772" y="106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0" y="102"/>
                  <a:pt x="763" y="102"/>
                  <a:pt x="759" y="98"/>
                </a:cubicBezTo>
                <a:cubicBezTo>
                  <a:pt x="760" y="93"/>
                  <a:pt x="751" y="86"/>
                  <a:pt x="761" y="84"/>
                </a:cubicBezTo>
                <a:cubicBezTo>
                  <a:pt x="764" y="81"/>
                  <a:pt x="762" y="77"/>
                  <a:pt x="766" y="74"/>
                </a:cubicBezTo>
                <a:cubicBezTo>
                  <a:pt x="771" y="80"/>
                  <a:pt x="789" y="75"/>
                  <a:pt x="783" y="89"/>
                </a:cubicBezTo>
                <a:cubicBezTo>
                  <a:pt x="787" y="91"/>
                  <a:pt x="792" y="89"/>
                  <a:pt x="795" y="87"/>
                </a:cubicBezTo>
                <a:cubicBezTo>
                  <a:pt x="796" y="86"/>
                  <a:pt x="796" y="86"/>
                  <a:pt x="796" y="85"/>
                </a:cubicBezTo>
                <a:cubicBezTo>
                  <a:pt x="795" y="80"/>
                  <a:pt x="788" y="83"/>
                  <a:pt x="790" y="77"/>
                </a:cubicBezTo>
                <a:cubicBezTo>
                  <a:pt x="812" y="78"/>
                  <a:pt x="830" y="97"/>
                  <a:pt x="850" y="107"/>
                </a:cubicBezTo>
                <a:cubicBezTo>
                  <a:pt x="856" y="108"/>
                  <a:pt x="862" y="108"/>
                  <a:pt x="866" y="114"/>
                </a:cubicBezTo>
                <a:cubicBezTo>
                  <a:pt x="866" y="116"/>
                  <a:pt x="867" y="119"/>
                  <a:pt x="869" y="121"/>
                </a:cubicBezTo>
                <a:cubicBezTo>
                  <a:pt x="878" y="117"/>
                  <a:pt x="876" y="128"/>
                  <a:pt x="880" y="132"/>
                </a:cubicBezTo>
                <a:cubicBezTo>
                  <a:pt x="889" y="136"/>
                  <a:pt x="895" y="146"/>
                  <a:pt x="905" y="148"/>
                </a:cubicBezTo>
                <a:cubicBezTo>
                  <a:pt x="911" y="155"/>
                  <a:pt x="914" y="168"/>
                  <a:pt x="927" y="165"/>
                </a:cubicBezTo>
                <a:cubicBezTo>
                  <a:pt x="930" y="168"/>
                  <a:pt x="924" y="169"/>
                  <a:pt x="926" y="173"/>
                </a:cubicBezTo>
                <a:cubicBezTo>
                  <a:pt x="939" y="176"/>
                  <a:pt x="936" y="193"/>
                  <a:pt x="950" y="195"/>
                </a:cubicBezTo>
                <a:cubicBezTo>
                  <a:pt x="962" y="198"/>
                  <a:pt x="954" y="215"/>
                  <a:pt x="966" y="215"/>
                </a:cubicBezTo>
                <a:cubicBezTo>
                  <a:pt x="965" y="222"/>
                  <a:pt x="973" y="225"/>
                  <a:pt x="976" y="231"/>
                </a:cubicBezTo>
                <a:cubicBezTo>
                  <a:pt x="980" y="234"/>
                  <a:pt x="984" y="229"/>
                  <a:pt x="986" y="231"/>
                </a:cubicBezTo>
                <a:cubicBezTo>
                  <a:pt x="983" y="237"/>
                  <a:pt x="992" y="241"/>
                  <a:pt x="990" y="248"/>
                </a:cubicBezTo>
                <a:cubicBezTo>
                  <a:pt x="1001" y="255"/>
                  <a:pt x="1001" y="255"/>
                  <a:pt x="1001" y="255"/>
                </a:cubicBezTo>
                <a:cubicBezTo>
                  <a:pt x="999" y="255"/>
                  <a:pt x="998" y="257"/>
                  <a:pt x="996" y="259"/>
                </a:cubicBezTo>
                <a:cubicBezTo>
                  <a:pt x="996" y="263"/>
                  <a:pt x="999" y="265"/>
                  <a:pt x="1001" y="269"/>
                </a:cubicBezTo>
                <a:cubicBezTo>
                  <a:pt x="1012" y="265"/>
                  <a:pt x="1004" y="277"/>
                  <a:pt x="1010" y="281"/>
                </a:cubicBezTo>
                <a:cubicBezTo>
                  <a:pt x="1012" y="285"/>
                  <a:pt x="1022" y="285"/>
                  <a:pt x="1017" y="290"/>
                </a:cubicBezTo>
                <a:cubicBezTo>
                  <a:pt x="1020" y="293"/>
                  <a:pt x="1024" y="292"/>
                  <a:pt x="1024" y="297"/>
                </a:cubicBezTo>
                <a:cubicBezTo>
                  <a:pt x="1021" y="306"/>
                  <a:pt x="1033" y="309"/>
                  <a:pt x="1032" y="315"/>
                </a:cubicBezTo>
                <a:cubicBezTo>
                  <a:pt x="1031" y="313"/>
                  <a:pt x="1030" y="313"/>
                  <a:pt x="1028" y="313"/>
                </a:cubicBezTo>
                <a:cubicBezTo>
                  <a:pt x="1025" y="318"/>
                  <a:pt x="1030" y="321"/>
                  <a:pt x="1030" y="325"/>
                </a:cubicBezTo>
                <a:cubicBezTo>
                  <a:pt x="1040" y="330"/>
                  <a:pt x="1043" y="343"/>
                  <a:pt x="1045" y="353"/>
                </a:cubicBezTo>
                <a:cubicBezTo>
                  <a:pt x="1046" y="365"/>
                  <a:pt x="1054" y="373"/>
                  <a:pt x="1056" y="385"/>
                </a:cubicBezTo>
                <a:cubicBezTo>
                  <a:pt x="1055" y="401"/>
                  <a:pt x="1072" y="411"/>
                  <a:pt x="1069" y="427"/>
                </a:cubicBezTo>
                <a:cubicBezTo>
                  <a:pt x="1072" y="443"/>
                  <a:pt x="1080" y="457"/>
                  <a:pt x="1077" y="473"/>
                </a:cubicBezTo>
                <a:cubicBezTo>
                  <a:pt x="1083" y="514"/>
                  <a:pt x="1084" y="552"/>
                  <a:pt x="1082" y="595"/>
                </a:cubicBezTo>
                <a:cubicBezTo>
                  <a:pt x="1081" y="612"/>
                  <a:pt x="1078" y="629"/>
                  <a:pt x="1076" y="647"/>
                </a:cubicBezTo>
                <a:cubicBezTo>
                  <a:pt x="1075" y="648"/>
                  <a:pt x="1074" y="648"/>
                  <a:pt x="1075" y="649"/>
                </a:cubicBezTo>
                <a:cubicBezTo>
                  <a:pt x="1078" y="639"/>
                  <a:pt x="1064" y="649"/>
                  <a:pt x="1068" y="638"/>
                </a:cubicBezTo>
                <a:cubicBezTo>
                  <a:pt x="1061" y="632"/>
                  <a:pt x="1065" y="621"/>
                  <a:pt x="1065" y="614"/>
                </a:cubicBezTo>
                <a:cubicBezTo>
                  <a:pt x="1074" y="606"/>
                  <a:pt x="1065" y="589"/>
                  <a:pt x="1078" y="583"/>
                </a:cubicBezTo>
                <a:cubicBezTo>
                  <a:pt x="1080" y="568"/>
                  <a:pt x="1080" y="568"/>
                  <a:pt x="1080" y="568"/>
                </a:cubicBezTo>
                <a:cubicBezTo>
                  <a:pt x="1074" y="564"/>
                  <a:pt x="1073" y="558"/>
                  <a:pt x="1067" y="556"/>
                </a:cubicBezTo>
                <a:cubicBezTo>
                  <a:pt x="1070" y="565"/>
                  <a:pt x="1059" y="563"/>
                  <a:pt x="1054" y="565"/>
                </a:cubicBezTo>
                <a:cubicBezTo>
                  <a:pt x="1054" y="565"/>
                  <a:pt x="1054" y="565"/>
                  <a:pt x="1054" y="565"/>
                </a:cubicBezTo>
                <a:cubicBezTo>
                  <a:pt x="1052" y="561"/>
                  <a:pt x="1058" y="562"/>
                  <a:pt x="1059" y="558"/>
                </a:cubicBezTo>
                <a:cubicBezTo>
                  <a:pt x="1059" y="546"/>
                  <a:pt x="1060" y="532"/>
                  <a:pt x="1066" y="525"/>
                </a:cubicBezTo>
                <a:cubicBezTo>
                  <a:pt x="1066" y="522"/>
                  <a:pt x="1067" y="519"/>
                  <a:pt x="1069" y="516"/>
                </a:cubicBezTo>
                <a:cubicBezTo>
                  <a:pt x="1066" y="506"/>
                  <a:pt x="1066" y="493"/>
                  <a:pt x="1069" y="483"/>
                </a:cubicBezTo>
                <a:cubicBezTo>
                  <a:pt x="1071" y="482"/>
                  <a:pt x="1073" y="481"/>
                  <a:pt x="1075" y="479"/>
                </a:cubicBezTo>
                <a:cubicBezTo>
                  <a:pt x="1073" y="475"/>
                  <a:pt x="1074" y="468"/>
                  <a:pt x="1070" y="465"/>
                </a:cubicBezTo>
                <a:cubicBezTo>
                  <a:pt x="1066" y="468"/>
                  <a:pt x="1069" y="477"/>
                  <a:pt x="1060" y="474"/>
                </a:cubicBezTo>
                <a:cubicBezTo>
                  <a:pt x="1054" y="461"/>
                  <a:pt x="1052" y="443"/>
                  <a:pt x="1051" y="427"/>
                </a:cubicBezTo>
                <a:cubicBezTo>
                  <a:pt x="1058" y="429"/>
                  <a:pt x="1058" y="429"/>
                  <a:pt x="1058" y="429"/>
                </a:cubicBezTo>
                <a:cubicBezTo>
                  <a:pt x="1065" y="417"/>
                  <a:pt x="1048" y="414"/>
                  <a:pt x="1051" y="402"/>
                </a:cubicBezTo>
                <a:cubicBezTo>
                  <a:pt x="1048" y="397"/>
                  <a:pt x="1043" y="402"/>
                  <a:pt x="1039" y="401"/>
                </a:cubicBezTo>
                <a:cubicBezTo>
                  <a:pt x="1036" y="394"/>
                  <a:pt x="1032" y="387"/>
                  <a:pt x="1037" y="379"/>
                </a:cubicBezTo>
                <a:cubicBezTo>
                  <a:pt x="1039" y="378"/>
                  <a:pt x="1042" y="379"/>
                  <a:pt x="1045" y="379"/>
                </a:cubicBezTo>
                <a:cubicBezTo>
                  <a:pt x="1048" y="371"/>
                  <a:pt x="1040" y="368"/>
                  <a:pt x="1037" y="361"/>
                </a:cubicBezTo>
                <a:cubicBezTo>
                  <a:pt x="1034" y="365"/>
                  <a:pt x="1034" y="365"/>
                  <a:pt x="1034" y="365"/>
                </a:cubicBezTo>
                <a:cubicBezTo>
                  <a:pt x="1025" y="358"/>
                  <a:pt x="1027" y="345"/>
                  <a:pt x="1017" y="339"/>
                </a:cubicBezTo>
                <a:cubicBezTo>
                  <a:pt x="1018" y="339"/>
                  <a:pt x="1018" y="337"/>
                  <a:pt x="1018" y="336"/>
                </a:cubicBezTo>
                <a:cubicBezTo>
                  <a:pt x="1014" y="333"/>
                  <a:pt x="1008" y="334"/>
                  <a:pt x="1004" y="335"/>
                </a:cubicBezTo>
                <a:cubicBezTo>
                  <a:pt x="1003" y="337"/>
                  <a:pt x="1002" y="336"/>
                  <a:pt x="1001" y="336"/>
                </a:cubicBezTo>
                <a:cubicBezTo>
                  <a:pt x="999" y="334"/>
                  <a:pt x="996" y="331"/>
                  <a:pt x="997" y="328"/>
                </a:cubicBezTo>
                <a:cubicBezTo>
                  <a:pt x="998" y="326"/>
                  <a:pt x="1001" y="325"/>
                  <a:pt x="1000" y="322"/>
                </a:cubicBezTo>
                <a:cubicBezTo>
                  <a:pt x="995" y="320"/>
                  <a:pt x="988" y="321"/>
                  <a:pt x="984" y="321"/>
                </a:cubicBezTo>
                <a:cubicBezTo>
                  <a:pt x="978" y="318"/>
                  <a:pt x="981" y="303"/>
                  <a:pt x="972" y="309"/>
                </a:cubicBezTo>
                <a:cubicBezTo>
                  <a:pt x="970" y="310"/>
                  <a:pt x="970" y="312"/>
                  <a:pt x="970" y="314"/>
                </a:cubicBezTo>
                <a:cubicBezTo>
                  <a:pt x="972" y="318"/>
                  <a:pt x="973" y="323"/>
                  <a:pt x="978" y="325"/>
                </a:cubicBezTo>
                <a:cubicBezTo>
                  <a:pt x="990" y="346"/>
                  <a:pt x="990" y="346"/>
                  <a:pt x="990" y="346"/>
                </a:cubicBezTo>
                <a:cubicBezTo>
                  <a:pt x="986" y="347"/>
                  <a:pt x="981" y="342"/>
                  <a:pt x="979" y="336"/>
                </a:cubicBezTo>
                <a:cubicBezTo>
                  <a:pt x="980" y="333"/>
                  <a:pt x="978" y="330"/>
                  <a:pt x="975" y="330"/>
                </a:cubicBezTo>
                <a:cubicBezTo>
                  <a:pt x="971" y="329"/>
                  <a:pt x="967" y="331"/>
                  <a:pt x="967" y="335"/>
                </a:cubicBezTo>
                <a:cubicBezTo>
                  <a:pt x="968" y="339"/>
                  <a:pt x="972" y="345"/>
                  <a:pt x="977" y="346"/>
                </a:cubicBezTo>
                <a:cubicBezTo>
                  <a:pt x="973" y="353"/>
                  <a:pt x="980" y="360"/>
                  <a:pt x="984" y="366"/>
                </a:cubicBezTo>
                <a:cubicBezTo>
                  <a:pt x="987" y="366"/>
                  <a:pt x="988" y="368"/>
                  <a:pt x="991" y="367"/>
                </a:cubicBezTo>
                <a:cubicBezTo>
                  <a:pt x="986" y="372"/>
                  <a:pt x="992" y="375"/>
                  <a:pt x="990" y="381"/>
                </a:cubicBezTo>
                <a:cubicBezTo>
                  <a:pt x="999" y="383"/>
                  <a:pt x="992" y="392"/>
                  <a:pt x="1000" y="395"/>
                </a:cubicBezTo>
                <a:cubicBezTo>
                  <a:pt x="1000" y="403"/>
                  <a:pt x="1006" y="409"/>
                  <a:pt x="1006" y="417"/>
                </a:cubicBezTo>
                <a:cubicBezTo>
                  <a:pt x="1019" y="419"/>
                  <a:pt x="1002" y="431"/>
                  <a:pt x="1014" y="432"/>
                </a:cubicBezTo>
                <a:cubicBezTo>
                  <a:pt x="1023" y="431"/>
                  <a:pt x="1023" y="431"/>
                  <a:pt x="1023" y="431"/>
                </a:cubicBezTo>
                <a:cubicBezTo>
                  <a:pt x="1020" y="435"/>
                  <a:pt x="1011" y="439"/>
                  <a:pt x="1016" y="446"/>
                </a:cubicBezTo>
                <a:cubicBezTo>
                  <a:pt x="1017" y="447"/>
                  <a:pt x="1019" y="447"/>
                  <a:pt x="1020" y="449"/>
                </a:cubicBezTo>
                <a:cubicBezTo>
                  <a:pt x="1024" y="454"/>
                  <a:pt x="1015" y="459"/>
                  <a:pt x="1018" y="465"/>
                </a:cubicBezTo>
                <a:cubicBezTo>
                  <a:pt x="1014" y="477"/>
                  <a:pt x="1021" y="489"/>
                  <a:pt x="1022" y="501"/>
                </a:cubicBezTo>
                <a:cubicBezTo>
                  <a:pt x="1024" y="504"/>
                  <a:pt x="1024" y="510"/>
                  <a:pt x="1028" y="512"/>
                </a:cubicBezTo>
                <a:cubicBezTo>
                  <a:pt x="1030" y="522"/>
                  <a:pt x="1028" y="530"/>
                  <a:pt x="1030" y="540"/>
                </a:cubicBezTo>
                <a:cubicBezTo>
                  <a:pt x="1036" y="540"/>
                  <a:pt x="1036" y="540"/>
                  <a:pt x="1036" y="540"/>
                </a:cubicBezTo>
                <a:cubicBezTo>
                  <a:pt x="1034" y="546"/>
                  <a:pt x="1043" y="543"/>
                  <a:pt x="1042" y="549"/>
                </a:cubicBezTo>
                <a:cubicBezTo>
                  <a:pt x="1036" y="539"/>
                  <a:pt x="1032" y="551"/>
                  <a:pt x="1026" y="552"/>
                </a:cubicBezTo>
                <a:cubicBezTo>
                  <a:pt x="1017" y="554"/>
                  <a:pt x="1028" y="563"/>
                  <a:pt x="1019" y="566"/>
                </a:cubicBezTo>
                <a:cubicBezTo>
                  <a:pt x="1030" y="574"/>
                  <a:pt x="1005" y="578"/>
                  <a:pt x="1019" y="584"/>
                </a:cubicBezTo>
                <a:cubicBezTo>
                  <a:pt x="1020" y="590"/>
                  <a:pt x="1007" y="594"/>
                  <a:pt x="1015" y="599"/>
                </a:cubicBezTo>
                <a:cubicBezTo>
                  <a:pt x="1026" y="601"/>
                  <a:pt x="1032" y="589"/>
                  <a:pt x="1035" y="581"/>
                </a:cubicBezTo>
                <a:cubicBezTo>
                  <a:pt x="1035" y="580"/>
                  <a:pt x="1035" y="580"/>
                  <a:pt x="1035" y="580"/>
                </a:cubicBezTo>
                <a:cubicBezTo>
                  <a:pt x="1036" y="587"/>
                  <a:pt x="1038" y="594"/>
                  <a:pt x="1032" y="599"/>
                </a:cubicBezTo>
                <a:cubicBezTo>
                  <a:pt x="1030" y="604"/>
                  <a:pt x="1024" y="603"/>
                  <a:pt x="1021" y="604"/>
                </a:cubicBezTo>
                <a:cubicBezTo>
                  <a:pt x="1008" y="602"/>
                  <a:pt x="1003" y="616"/>
                  <a:pt x="992" y="619"/>
                </a:cubicBezTo>
                <a:cubicBezTo>
                  <a:pt x="988" y="627"/>
                  <a:pt x="978" y="635"/>
                  <a:pt x="974" y="643"/>
                </a:cubicBezTo>
                <a:cubicBezTo>
                  <a:pt x="974" y="648"/>
                  <a:pt x="974" y="648"/>
                  <a:pt x="974" y="648"/>
                </a:cubicBezTo>
                <a:cubicBezTo>
                  <a:pt x="986" y="649"/>
                  <a:pt x="999" y="648"/>
                  <a:pt x="1008" y="639"/>
                </a:cubicBezTo>
                <a:cubicBezTo>
                  <a:pt x="1011" y="639"/>
                  <a:pt x="1013" y="640"/>
                  <a:pt x="1016" y="640"/>
                </a:cubicBezTo>
                <a:cubicBezTo>
                  <a:pt x="1020" y="635"/>
                  <a:pt x="1020" y="635"/>
                  <a:pt x="1020" y="635"/>
                </a:cubicBezTo>
                <a:cubicBezTo>
                  <a:pt x="1022" y="635"/>
                  <a:pt x="1021" y="638"/>
                  <a:pt x="1021" y="640"/>
                </a:cubicBezTo>
                <a:cubicBezTo>
                  <a:pt x="1016" y="642"/>
                  <a:pt x="1010" y="642"/>
                  <a:pt x="1008" y="648"/>
                </a:cubicBezTo>
                <a:cubicBezTo>
                  <a:pt x="1012" y="656"/>
                  <a:pt x="998" y="655"/>
                  <a:pt x="1002" y="662"/>
                </a:cubicBezTo>
                <a:cubicBezTo>
                  <a:pt x="1001" y="664"/>
                  <a:pt x="999" y="666"/>
                  <a:pt x="1000" y="669"/>
                </a:cubicBezTo>
                <a:cubicBezTo>
                  <a:pt x="1005" y="671"/>
                  <a:pt x="1002" y="675"/>
                  <a:pt x="1002" y="679"/>
                </a:cubicBezTo>
                <a:cubicBezTo>
                  <a:pt x="991" y="678"/>
                  <a:pt x="985" y="688"/>
                  <a:pt x="981" y="695"/>
                </a:cubicBezTo>
                <a:cubicBezTo>
                  <a:pt x="980" y="703"/>
                  <a:pt x="990" y="704"/>
                  <a:pt x="986" y="713"/>
                </a:cubicBezTo>
                <a:cubicBezTo>
                  <a:pt x="984" y="714"/>
                  <a:pt x="982" y="715"/>
                  <a:pt x="980" y="717"/>
                </a:cubicBezTo>
                <a:cubicBezTo>
                  <a:pt x="981" y="721"/>
                  <a:pt x="984" y="723"/>
                  <a:pt x="988" y="722"/>
                </a:cubicBezTo>
                <a:cubicBezTo>
                  <a:pt x="996" y="719"/>
                  <a:pt x="1000" y="709"/>
                  <a:pt x="997" y="700"/>
                </a:cubicBezTo>
                <a:cubicBezTo>
                  <a:pt x="997" y="699"/>
                  <a:pt x="996" y="697"/>
                  <a:pt x="998" y="696"/>
                </a:cubicBezTo>
                <a:cubicBezTo>
                  <a:pt x="1007" y="701"/>
                  <a:pt x="999" y="717"/>
                  <a:pt x="1010" y="719"/>
                </a:cubicBezTo>
                <a:cubicBezTo>
                  <a:pt x="1006" y="721"/>
                  <a:pt x="1001" y="723"/>
                  <a:pt x="1002" y="728"/>
                </a:cubicBezTo>
                <a:cubicBezTo>
                  <a:pt x="1007" y="732"/>
                  <a:pt x="1006" y="747"/>
                  <a:pt x="1015" y="739"/>
                </a:cubicBezTo>
                <a:cubicBezTo>
                  <a:pt x="1027" y="733"/>
                  <a:pt x="1013" y="720"/>
                  <a:pt x="1027" y="715"/>
                </a:cubicBezTo>
                <a:cubicBezTo>
                  <a:pt x="1023" y="707"/>
                  <a:pt x="1035" y="703"/>
                  <a:pt x="1029" y="697"/>
                </a:cubicBezTo>
                <a:cubicBezTo>
                  <a:pt x="1036" y="697"/>
                  <a:pt x="1042" y="691"/>
                  <a:pt x="1050" y="690"/>
                </a:cubicBezTo>
                <a:cubicBezTo>
                  <a:pt x="1044" y="696"/>
                  <a:pt x="1048" y="704"/>
                  <a:pt x="1043" y="711"/>
                </a:cubicBezTo>
                <a:cubicBezTo>
                  <a:pt x="1046" y="717"/>
                  <a:pt x="1039" y="718"/>
                  <a:pt x="1036" y="721"/>
                </a:cubicBezTo>
                <a:cubicBezTo>
                  <a:pt x="1037" y="730"/>
                  <a:pt x="1034" y="739"/>
                  <a:pt x="1042" y="745"/>
                </a:cubicBezTo>
                <a:cubicBezTo>
                  <a:pt x="1043" y="751"/>
                  <a:pt x="1041" y="757"/>
                  <a:pt x="1036" y="760"/>
                </a:cubicBezTo>
                <a:cubicBezTo>
                  <a:pt x="1033" y="759"/>
                  <a:pt x="1030" y="760"/>
                  <a:pt x="1028" y="763"/>
                </a:cubicBezTo>
                <a:cubicBezTo>
                  <a:pt x="1028" y="768"/>
                  <a:pt x="1028" y="773"/>
                  <a:pt x="1027" y="780"/>
                </a:cubicBezTo>
                <a:cubicBezTo>
                  <a:pt x="1015" y="786"/>
                  <a:pt x="1000" y="779"/>
                  <a:pt x="993" y="794"/>
                </a:cubicBezTo>
                <a:cubicBezTo>
                  <a:pt x="987" y="795"/>
                  <a:pt x="978" y="797"/>
                  <a:pt x="973" y="791"/>
                </a:cubicBezTo>
                <a:cubicBezTo>
                  <a:pt x="970" y="789"/>
                  <a:pt x="966" y="789"/>
                  <a:pt x="963" y="787"/>
                </a:cubicBezTo>
                <a:cubicBezTo>
                  <a:pt x="971" y="776"/>
                  <a:pt x="986" y="784"/>
                  <a:pt x="992" y="770"/>
                </a:cubicBezTo>
                <a:cubicBezTo>
                  <a:pt x="991" y="761"/>
                  <a:pt x="1014" y="765"/>
                  <a:pt x="1003" y="752"/>
                </a:cubicBezTo>
                <a:cubicBezTo>
                  <a:pt x="995" y="750"/>
                  <a:pt x="999" y="735"/>
                  <a:pt x="988" y="741"/>
                </a:cubicBezTo>
                <a:cubicBezTo>
                  <a:pt x="985" y="743"/>
                  <a:pt x="987" y="749"/>
                  <a:pt x="986" y="753"/>
                </a:cubicBezTo>
                <a:cubicBezTo>
                  <a:pt x="978" y="762"/>
                  <a:pt x="978" y="762"/>
                  <a:pt x="978" y="762"/>
                </a:cubicBezTo>
                <a:cubicBezTo>
                  <a:pt x="980" y="763"/>
                  <a:pt x="980" y="763"/>
                  <a:pt x="980" y="763"/>
                </a:cubicBezTo>
                <a:cubicBezTo>
                  <a:pt x="978" y="765"/>
                  <a:pt x="978" y="765"/>
                  <a:pt x="978" y="765"/>
                </a:cubicBezTo>
                <a:cubicBezTo>
                  <a:pt x="975" y="762"/>
                  <a:pt x="971" y="759"/>
                  <a:pt x="966" y="761"/>
                </a:cubicBezTo>
                <a:cubicBezTo>
                  <a:pt x="966" y="769"/>
                  <a:pt x="953" y="767"/>
                  <a:pt x="956" y="776"/>
                </a:cubicBezTo>
                <a:cubicBezTo>
                  <a:pt x="960" y="780"/>
                  <a:pt x="960" y="780"/>
                  <a:pt x="960" y="780"/>
                </a:cubicBezTo>
                <a:cubicBezTo>
                  <a:pt x="955" y="784"/>
                  <a:pt x="949" y="787"/>
                  <a:pt x="944" y="791"/>
                </a:cubicBezTo>
                <a:cubicBezTo>
                  <a:pt x="946" y="793"/>
                  <a:pt x="950" y="795"/>
                  <a:pt x="953" y="793"/>
                </a:cubicBezTo>
                <a:cubicBezTo>
                  <a:pt x="949" y="801"/>
                  <a:pt x="940" y="804"/>
                  <a:pt x="934" y="810"/>
                </a:cubicBezTo>
                <a:cubicBezTo>
                  <a:pt x="930" y="809"/>
                  <a:pt x="927" y="814"/>
                  <a:pt x="924" y="817"/>
                </a:cubicBezTo>
                <a:cubicBezTo>
                  <a:pt x="923" y="822"/>
                  <a:pt x="928" y="831"/>
                  <a:pt x="919" y="833"/>
                </a:cubicBezTo>
                <a:cubicBezTo>
                  <a:pt x="919" y="838"/>
                  <a:pt x="914" y="840"/>
                  <a:pt x="910" y="843"/>
                </a:cubicBezTo>
                <a:cubicBezTo>
                  <a:pt x="902" y="847"/>
                  <a:pt x="891" y="845"/>
                  <a:pt x="883" y="850"/>
                </a:cubicBezTo>
                <a:cubicBezTo>
                  <a:pt x="882" y="847"/>
                  <a:pt x="878" y="849"/>
                  <a:pt x="876" y="848"/>
                </a:cubicBezTo>
                <a:cubicBezTo>
                  <a:pt x="870" y="851"/>
                  <a:pt x="863" y="854"/>
                  <a:pt x="861" y="859"/>
                </a:cubicBezTo>
                <a:cubicBezTo>
                  <a:pt x="866" y="863"/>
                  <a:pt x="866" y="863"/>
                  <a:pt x="866" y="863"/>
                </a:cubicBezTo>
                <a:cubicBezTo>
                  <a:pt x="861" y="866"/>
                  <a:pt x="855" y="871"/>
                  <a:pt x="850" y="875"/>
                </a:cubicBezTo>
                <a:cubicBezTo>
                  <a:pt x="837" y="887"/>
                  <a:pt x="826" y="898"/>
                  <a:pt x="812" y="909"/>
                </a:cubicBezTo>
                <a:cubicBezTo>
                  <a:pt x="803" y="908"/>
                  <a:pt x="799" y="914"/>
                  <a:pt x="794" y="919"/>
                </a:cubicBezTo>
                <a:cubicBezTo>
                  <a:pt x="790" y="928"/>
                  <a:pt x="781" y="934"/>
                  <a:pt x="773" y="938"/>
                </a:cubicBezTo>
                <a:cubicBezTo>
                  <a:pt x="770" y="936"/>
                  <a:pt x="776" y="933"/>
                  <a:pt x="775" y="929"/>
                </a:cubicBezTo>
                <a:cubicBezTo>
                  <a:pt x="777" y="928"/>
                  <a:pt x="780" y="927"/>
                  <a:pt x="781" y="925"/>
                </a:cubicBezTo>
                <a:cubicBezTo>
                  <a:pt x="780" y="918"/>
                  <a:pt x="790" y="912"/>
                  <a:pt x="786" y="906"/>
                </a:cubicBezTo>
                <a:cubicBezTo>
                  <a:pt x="778" y="906"/>
                  <a:pt x="770" y="909"/>
                  <a:pt x="762" y="907"/>
                </a:cubicBezTo>
                <a:cubicBezTo>
                  <a:pt x="758" y="904"/>
                  <a:pt x="756" y="901"/>
                  <a:pt x="755" y="897"/>
                </a:cubicBezTo>
                <a:cubicBezTo>
                  <a:pt x="765" y="894"/>
                  <a:pt x="776" y="892"/>
                  <a:pt x="782" y="883"/>
                </a:cubicBezTo>
                <a:cubicBezTo>
                  <a:pt x="788" y="881"/>
                  <a:pt x="792" y="877"/>
                  <a:pt x="794" y="871"/>
                </a:cubicBezTo>
                <a:cubicBezTo>
                  <a:pt x="792" y="869"/>
                  <a:pt x="789" y="868"/>
                  <a:pt x="786" y="868"/>
                </a:cubicBezTo>
                <a:cubicBezTo>
                  <a:pt x="784" y="872"/>
                  <a:pt x="780" y="876"/>
                  <a:pt x="775" y="875"/>
                </a:cubicBezTo>
                <a:cubicBezTo>
                  <a:pt x="774" y="874"/>
                  <a:pt x="774" y="872"/>
                  <a:pt x="774" y="871"/>
                </a:cubicBezTo>
                <a:cubicBezTo>
                  <a:pt x="780" y="869"/>
                  <a:pt x="786" y="868"/>
                  <a:pt x="788" y="861"/>
                </a:cubicBezTo>
                <a:cubicBezTo>
                  <a:pt x="790" y="858"/>
                  <a:pt x="794" y="857"/>
                  <a:pt x="795" y="854"/>
                </a:cubicBezTo>
                <a:cubicBezTo>
                  <a:pt x="794" y="843"/>
                  <a:pt x="764" y="839"/>
                  <a:pt x="782" y="826"/>
                </a:cubicBezTo>
                <a:cubicBezTo>
                  <a:pt x="782" y="825"/>
                  <a:pt x="783" y="823"/>
                  <a:pt x="784" y="822"/>
                </a:cubicBezTo>
                <a:cubicBezTo>
                  <a:pt x="786" y="826"/>
                  <a:pt x="793" y="826"/>
                  <a:pt x="796" y="826"/>
                </a:cubicBezTo>
                <a:cubicBezTo>
                  <a:pt x="800" y="824"/>
                  <a:pt x="798" y="821"/>
                  <a:pt x="800" y="818"/>
                </a:cubicBezTo>
                <a:cubicBezTo>
                  <a:pt x="808" y="809"/>
                  <a:pt x="823" y="800"/>
                  <a:pt x="818" y="787"/>
                </a:cubicBezTo>
                <a:cubicBezTo>
                  <a:pt x="821" y="783"/>
                  <a:pt x="813" y="780"/>
                  <a:pt x="813" y="777"/>
                </a:cubicBezTo>
                <a:cubicBezTo>
                  <a:pt x="807" y="775"/>
                  <a:pt x="807" y="775"/>
                  <a:pt x="807" y="775"/>
                </a:cubicBezTo>
                <a:cubicBezTo>
                  <a:pt x="812" y="770"/>
                  <a:pt x="808" y="765"/>
                  <a:pt x="806" y="760"/>
                </a:cubicBezTo>
                <a:cubicBezTo>
                  <a:pt x="800" y="754"/>
                  <a:pt x="800" y="754"/>
                  <a:pt x="800" y="754"/>
                </a:cubicBezTo>
                <a:cubicBezTo>
                  <a:pt x="814" y="748"/>
                  <a:pt x="815" y="731"/>
                  <a:pt x="830" y="724"/>
                </a:cubicBezTo>
                <a:cubicBezTo>
                  <a:pt x="831" y="712"/>
                  <a:pt x="853" y="702"/>
                  <a:pt x="837" y="691"/>
                </a:cubicBezTo>
                <a:cubicBezTo>
                  <a:pt x="836" y="688"/>
                  <a:pt x="845" y="685"/>
                  <a:pt x="842" y="681"/>
                </a:cubicBezTo>
                <a:cubicBezTo>
                  <a:pt x="843" y="681"/>
                  <a:pt x="843" y="680"/>
                  <a:pt x="844" y="679"/>
                </a:cubicBezTo>
                <a:cubicBezTo>
                  <a:pt x="842" y="675"/>
                  <a:pt x="844" y="671"/>
                  <a:pt x="848" y="669"/>
                </a:cubicBezTo>
                <a:cubicBezTo>
                  <a:pt x="853" y="673"/>
                  <a:pt x="859" y="669"/>
                  <a:pt x="860" y="664"/>
                </a:cubicBezTo>
                <a:cubicBezTo>
                  <a:pt x="862" y="659"/>
                  <a:pt x="856" y="657"/>
                  <a:pt x="857" y="652"/>
                </a:cubicBezTo>
                <a:cubicBezTo>
                  <a:pt x="856" y="642"/>
                  <a:pt x="872" y="646"/>
                  <a:pt x="869" y="635"/>
                </a:cubicBezTo>
                <a:cubicBezTo>
                  <a:pt x="872" y="627"/>
                  <a:pt x="882" y="631"/>
                  <a:pt x="884" y="623"/>
                </a:cubicBezTo>
                <a:cubicBezTo>
                  <a:pt x="881" y="613"/>
                  <a:pt x="874" y="627"/>
                  <a:pt x="872" y="619"/>
                </a:cubicBezTo>
                <a:cubicBezTo>
                  <a:pt x="873" y="615"/>
                  <a:pt x="874" y="612"/>
                  <a:pt x="872" y="609"/>
                </a:cubicBezTo>
                <a:cubicBezTo>
                  <a:pt x="868" y="606"/>
                  <a:pt x="863" y="610"/>
                  <a:pt x="862" y="614"/>
                </a:cubicBezTo>
                <a:cubicBezTo>
                  <a:pt x="865" y="617"/>
                  <a:pt x="863" y="621"/>
                  <a:pt x="861" y="623"/>
                </a:cubicBezTo>
                <a:cubicBezTo>
                  <a:pt x="858" y="626"/>
                  <a:pt x="854" y="624"/>
                  <a:pt x="850" y="627"/>
                </a:cubicBezTo>
                <a:cubicBezTo>
                  <a:pt x="848" y="624"/>
                  <a:pt x="847" y="619"/>
                  <a:pt x="842" y="621"/>
                </a:cubicBezTo>
                <a:cubicBezTo>
                  <a:pt x="842" y="627"/>
                  <a:pt x="834" y="634"/>
                  <a:pt x="842" y="638"/>
                </a:cubicBezTo>
                <a:cubicBezTo>
                  <a:pt x="848" y="635"/>
                  <a:pt x="854" y="627"/>
                  <a:pt x="862" y="631"/>
                </a:cubicBezTo>
                <a:cubicBezTo>
                  <a:pt x="856" y="634"/>
                  <a:pt x="862" y="643"/>
                  <a:pt x="853" y="643"/>
                </a:cubicBezTo>
                <a:cubicBezTo>
                  <a:pt x="851" y="644"/>
                  <a:pt x="851" y="645"/>
                  <a:pt x="851" y="647"/>
                </a:cubicBezTo>
                <a:cubicBezTo>
                  <a:pt x="844" y="650"/>
                  <a:pt x="837" y="653"/>
                  <a:pt x="832" y="660"/>
                </a:cubicBezTo>
                <a:cubicBezTo>
                  <a:pt x="831" y="665"/>
                  <a:pt x="829" y="669"/>
                  <a:pt x="831" y="673"/>
                </a:cubicBezTo>
                <a:cubicBezTo>
                  <a:pt x="827" y="680"/>
                  <a:pt x="820" y="683"/>
                  <a:pt x="818" y="690"/>
                </a:cubicBezTo>
                <a:cubicBezTo>
                  <a:pt x="813" y="684"/>
                  <a:pt x="808" y="678"/>
                  <a:pt x="800" y="676"/>
                </a:cubicBezTo>
                <a:cubicBezTo>
                  <a:pt x="788" y="683"/>
                  <a:pt x="773" y="678"/>
                  <a:pt x="763" y="689"/>
                </a:cubicBezTo>
                <a:cubicBezTo>
                  <a:pt x="753" y="692"/>
                  <a:pt x="743" y="699"/>
                  <a:pt x="739" y="709"/>
                </a:cubicBezTo>
                <a:cubicBezTo>
                  <a:pt x="740" y="713"/>
                  <a:pt x="744" y="710"/>
                  <a:pt x="747" y="711"/>
                </a:cubicBezTo>
                <a:cubicBezTo>
                  <a:pt x="738" y="715"/>
                  <a:pt x="726" y="717"/>
                  <a:pt x="723" y="729"/>
                </a:cubicBezTo>
                <a:cubicBezTo>
                  <a:pt x="722" y="729"/>
                  <a:pt x="720" y="725"/>
                  <a:pt x="717" y="725"/>
                </a:cubicBezTo>
                <a:cubicBezTo>
                  <a:pt x="714" y="719"/>
                  <a:pt x="725" y="717"/>
                  <a:pt x="723" y="711"/>
                </a:cubicBezTo>
                <a:cubicBezTo>
                  <a:pt x="734" y="696"/>
                  <a:pt x="745" y="681"/>
                  <a:pt x="751" y="664"/>
                </a:cubicBezTo>
                <a:cubicBezTo>
                  <a:pt x="754" y="667"/>
                  <a:pt x="756" y="671"/>
                  <a:pt x="754" y="675"/>
                </a:cubicBezTo>
                <a:cubicBezTo>
                  <a:pt x="753" y="677"/>
                  <a:pt x="752" y="679"/>
                  <a:pt x="752" y="681"/>
                </a:cubicBezTo>
                <a:cubicBezTo>
                  <a:pt x="755" y="684"/>
                  <a:pt x="760" y="683"/>
                  <a:pt x="764" y="682"/>
                </a:cubicBezTo>
                <a:cubicBezTo>
                  <a:pt x="768" y="671"/>
                  <a:pt x="784" y="669"/>
                  <a:pt x="785" y="656"/>
                </a:cubicBezTo>
                <a:cubicBezTo>
                  <a:pt x="786" y="655"/>
                  <a:pt x="788" y="654"/>
                  <a:pt x="787" y="652"/>
                </a:cubicBezTo>
                <a:cubicBezTo>
                  <a:pt x="779" y="647"/>
                  <a:pt x="778" y="662"/>
                  <a:pt x="770" y="657"/>
                </a:cubicBezTo>
                <a:cubicBezTo>
                  <a:pt x="775" y="651"/>
                  <a:pt x="777" y="646"/>
                  <a:pt x="784" y="643"/>
                </a:cubicBezTo>
                <a:cubicBezTo>
                  <a:pt x="782" y="639"/>
                  <a:pt x="787" y="639"/>
                  <a:pt x="786" y="636"/>
                </a:cubicBezTo>
                <a:cubicBezTo>
                  <a:pt x="783" y="633"/>
                  <a:pt x="777" y="633"/>
                  <a:pt x="779" y="627"/>
                </a:cubicBezTo>
                <a:cubicBezTo>
                  <a:pt x="779" y="625"/>
                  <a:pt x="779" y="625"/>
                  <a:pt x="779" y="625"/>
                </a:cubicBezTo>
                <a:cubicBezTo>
                  <a:pt x="774" y="622"/>
                  <a:pt x="770" y="627"/>
                  <a:pt x="766" y="629"/>
                </a:cubicBezTo>
                <a:cubicBezTo>
                  <a:pt x="762" y="632"/>
                  <a:pt x="764" y="641"/>
                  <a:pt x="758" y="638"/>
                </a:cubicBezTo>
                <a:cubicBezTo>
                  <a:pt x="772" y="588"/>
                  <a:pt x="769" y="528"/>
                  <a:pt x="749" y="482"/>
                </a:cubicBezTo>
                <a:cubicBezTo>
                  <a:pt x="754" y="477"/>
                  <a:pt x="745" y="477"/>
                  <a:pt x="744" y="472"/>
                </a:cubicBezTo>
                <a:cubicBezTo>
                  <a:pt x="740" y="463"/>
                  <a:pt x="736" y="452"/>
                  <a:pt x="729" y="448"/>
                </a:cubicBezTo>
                <a:cubicBezTo>
                  <a:pt x="730" y="442"/>
                  <a:pt x="722" y="443"/>
                  <a:pt x="723" y="436"/>
                </a:cubicBezTo>
                <a:cubicBezTo>
                  <a:pt x="716" y="431"/>
                  <a:pt x="714" y="420"/>
                  <a:pt x="707" y="413"/>
                </a:cubicBezTo>
                <a:cubicBezTo>
                  <a:pt x="706" y="410"/>
                  <a:pt x="703" y="412"/>
                  <a:pt x="700" y="411"/>
                </a:cubicBezTo>
                <a:cubicBezTo>
                  <a:pt x="700" y="406"/>
                  <a:pt x="694" y="406"/>
                  <a:pt x="693" y="402"/>
                </a:cubicBezTo>
                <a:cubicBezTo>
                  <a:pt x="686" y="397"/>
                  <a:pt x="682" y="384"/>
                  <a:pt x="672" y="385"/>
                </a:cubicBezTo>
                <a:cubicBezTo>
                  <a:pt x="673" y="384"/>
                  <a:pt x="671" y="383"/>
                  <a:pt x="670" y="383"/>
                </a:cubicBezTo>
                <a:cubicBezTo>
                  <a:pt x="666" y="381"/>
                  <a:pt x="663" y="374"/>
                  <a:pt x="658" y="373"/>
                </a:cubicBezTo>
                <a:cubicBezTo>
                  <a:pt x="648" y="380"/>
                  <a:pt x="650" y="362"/>
                  <a:pt x="640" y="365"/>
                </a:cubicBezTo>
                <a:cubicBezTo>
                  <a:pt x="637" y="363"/>
                  <a:pt x="636" y="357"/>
                  <a:pt x="632" y="357"/>
                </a:cubicBezTo>
                <a:cubicBezTo>
                  <a:pt x="626" y="363"/>
                  <a:pt x="624" y="350"/>
                  <a:pt x="616" y="355"/>
                </a:cubicBezTo>
                <a:cubicBezTo>
                  <a:pt x="606" y="344"/>
                  <a:pt x="591" y="344"/>
                  <a:pt x="578" y="339"/>
                </a:cubicBezTo>
                <a:cubicBezTo>
                  <a:pt x="569" y="343"/>
                  <a:pt x="566" y="332"/>
                  <a:pt x="557" y="335"/>
                </a:cubicBezTo>
                <a:cubicBezTo>
                  <a:pt x="554" y="332"/>
                  <a:pt x="550" y="334"/>
                  <a:pt x="548" y="337"/>
                </a:cubicBezTo>
                <a:cubicBezTo>
                  <a:pt x="542" y="337"/>
                  <a:pt x="534" y="327"/>
                  <a:pt x="530" y="337"/>
                </a:cubicBezTo>
                <a:cubicBezTo>
                  <a:pt x="523" y="329"/>
                  <a:pt x="514" y="341"/>
                  <a:pt x="506" y="331"/>
                </a:cubicBezTo>
                <a:cubicBezTo>
                  <a:pt x="504" y="333"/>
                  <a:pt x="499" y="333"/>
                  <a:pt x="501" y="337"/>
                </a:cubicBezTo>
                <a:cubicBezTo>
                  <a:pt x="497" y="339"/>
                  <a:pt x="492" y="334"/>
                  <a:pt x="489" y="339"/>
                </a:cubicBezTo>
                <a:cubicBezTo>
                  <a:pt x="481" y="332"/>
                  <a:pt x="475" y="349"/>
                  <a:pt x="467" y="340"/>
                </a:cubicBezTo>
                <a:cubicBezTo>
                  <a:pt x="408" y="355"/>
                  <a:pt x="347" y="403"/>
                  <a:pt x="323" y="461"/>
                </a:cubicBezTo>
                <a:cubicBezTo>
                  <a:pt x="315" y="469"/>
                  <a:pt x="316" y="483"/>
                  <a:pt x="307" y="490"/>
                </a:cubicBezTo>
                <a:cubicBezTo>
                  <a:pt x="299" y="513"/>
                  <a:pt x="294" y="537"/>
                  <a:pt x="293" y="561"/>
                </a:cubicBezTo>
                <a:cubicBezTo>
                  <a:pt x="295" y="562"/>
                  <a:pt x="296" y="564"/>
                  <a:pt x="295" y="566"/>
                </a:cubicBezTo>
                <a:cubicBezTo>
                  <a:pt x="291" y="569"/>
                  <a:pt x="291" y="569"/>
                  <a:pt x="291" y="569"/>
                </a:cubicBezTo>
                <a:cubicBezTo>
                  <a:pt x="285" y="565"/>
                  <a:pt x="288" y="555"/>
                  <a:pt x="282" y="556"/>
                </a:cubicBezTo>
                <a:cubicBezTo>
                  <a:pt x="267" y="564"/>
                  <a:pt x="290" y="571"/>
                  <a:pt x="279" y="579"/>
                </a:cubicBezTo>
                <a:cubicBezTo>
                  <a:pt x="289" y="585"/>
                  <a:pt x="275" y="591"/>
                  <a:pt x="282" y="597"/>
                </a:cubicBezTo>
                <a:cubicBezTo>
                  <a:pt x="274" y="602"/>
                  <a:pt x="286" y="606"/>
                  <a:pt x="282" y="612"/>
                </a:cubicBezTo>
                <a:cubicBezTo>
                  <a:pt x="283" y="613"/>
                  <a:pt x="285" y="614"/>
                  <a:pt x="286" y="614"/>
                </a:cubicBezTo>
                <a:cubicBezTo>
                  <a:pt x="292" y="611"/>
                  <a:pt x="287" y="601"/>
                  <a:pt x="294" y="600"/>
                </a:cubicBezTo>
                <a:cubicBezTo>
                  <a:pt x="296" y="614"/>
                  <a:pt x="297" y="629"/>
                  <a:pt x="302" y="643"/>
                </a:cubicBezTo>
                <a:cubicBezTo>
                  <a:pt x="306" y="648"/>
                  <a:pt x="310" y="653"/>
                  <a:pt x="310" y="660"/>
                </a:cubicBezTo>
                <a:cubicBezTo>
                  <a:pt x="303" y="660"/>
                  <a:pt x="301" y="666"/>
                  <a:pt x="296" y="669"/>
                </a:cubicBezTo>
                <a:cubicBezTo>
                  <a:pt x="297" y="677"/>
                  <a:pt x="297" y="685"/>
                  <a:pt x="305" y="688"/>
                </a:cubicBezTo>
                <a:cubicBezTo>
                  <a:pt x="312" y="686"/>
                  <a:pt x="310" y="694"/>
                  <a:pt x="314" y="696"/>
                </a:cubicBezTo>
                <a:cubicBezTo>
                  <a:pt x="314" y="700"/>
                  <a:pt x="315" y="703"/>
                  <a:pt x="317" y="705"/>
                </a:cubicBezTo>
                <a:cubicBezTo>
                  <a:pt x="321" y="701"/>
                  <a:pt x="327" y="697"/>
                  <a:pt x="321" y="691"/>
                </a:cubicBezTo>
                <a:cubicBezTo>
                  <a:pt x="321" y="689"/>
                  <a:pt x="321" y="689"/>
                  <a:pt x="321" y="689"/>
                </a:cubicBezTo>
                <a:cubicBezTo>
                  <a:pt x="334" y="713"/>
                  <a:pt x="352" y="734"/>
                  <a:pt x="371" y="754"/>
                </a:cubicBezTo>
                <a:cubicBezTo>
                  <a:pt x="368" y="754"/>
                  <a:pt x="366" y="757"/>
                  <a:pt x="364" y="759"/>
                </a:cubicBezTo>
                <a:cubicBezTo>
                  <a:pt x="364" y="761"/>
                  <a:pt x="364" y="765"/>
                  <a:pt x="367" y="765"/>
                </a:cubicBezTo>
                <a:cubicBezTo>
                  <a:pt x="374" y="761"/>
                  <a:pt x="382" y="765"/>
                  <a:pt x="389" y="767"/>
                </a:cubicBezTo>
                <a:cubicBezTo>
                  <a:pt x="390" y="769"/>
                  <a:pt x="395" y="771"/>
                  <a:pt x="390" y="773"/>
                </a:cubicBezTo>
                <a:cubicBezTo>
                  <a:pt x="386" y="773"/>
                  <a:pt x="382" y="774"/>
                  <a:pt x="379" y="778"/>
                </a:cubicBezTo>
                <a:cubicBezTo>
                  <a:pt x="388" y="783"/>
                  <a:pt x="390" y="798"/>
                  <a:pt x="401" y="793"/>
                </a:cubicBezTo>
                <a:cubicBezTo>
                  <a:pt x="399" y="789"/>
                  <a:pt x="404" y="786"/>
                  <a:pt x="406" y="786"/>
                </a:cubicBezTo>
                <a:cubicBezTo>
                  <a:pt x="429" y="781"/>
                  <a:pt x="446" y="799"/>
                  <a:pt x="466" y="804"/>
                </a:cubicBezTo>
                <a:cubicBezTo>
                  <a:pt x="498" y="810"/>
                  <a:pt x="528" y="817"/>
                  <a:pt x="561" y="813"/>
                </a:cubicBezTo>
                <a:cubicBezTo>
                  <a:pt x="572" y="809"/>
                  <a:pt x="572" y="809"/>
                  <a:pt x="572" y="809"/>
                </a:cubicBezTo>
                <a:cubicBezTo>
                  <a:pt x="584" y="810"/>
                  <a:pt x="580" y="831"/>
                  <a:pt x="594" y="821"/>
                </a:cubicBezTo>
                <a:cubicBezTo>
                  <a:pt x="594" y="813"/>
                  <a:pt x="594" y="813"/>
                  <a:pt x="594" y="813"/>
                </a:cubicBezTo>
                <a:cubicBezTo>
                  <a:pt x="600" y="814"/>
                  <a:pt x="604" y="809"/>
                  <a:pt x="607" y="807"/>
                </a:cubicBezTo>
                <a:cubicBezTo>
                  <a:pt x="600" y="801"/>
                  <a:pt x="594" y="811"/>
                  <a:pt x="586" y="808"/>
                </a:cubicBezTo>
                <a:cubicBezTo>
                  <a:pt x="591" y="802"/>
                  <a:pt x="602" y="804"/>
                  <a:pt x="608" y="798"/>
                </a:cubicBezTo>
                <a:cubicBezTo>
                  <a:pt x="613" y="798"/>
                  <a:pt x="619" y="804"/>
                  <a:pt x="622" y="796"/>
                </a:cubicBezTo>
                <a:cubicBezTo>
                  <a:pt x="621" y="794"/>
                  <a:pt x="619" y="793"/>
                  <a:pt x="617" y="793"/>
                </a:cubicBezTo>
                <a:cubicBezTo>
                  <a:pt x="618" y="787"/>
                  <a:pt x="618" y="787"/>
                  <a:pt x="618" y="787"/>
                </a:cubicBezTo>
                <a:cubicBezTo>
                  <a:pt x="626" y="787"/>
                  <a:pt x="626" y="787"/>
                  <a:pt x="626" y="787"/>
                </a:cubicBezTo>
                <a:cubicBezTo>
                  <a:pt x="622" y="797"/>
                  <a:pt x="638" y="795"/>
                  <a:pt x="631" y="806"/>
                </a:cubicBezTo>
                <a:cubicBezTo>
                  <a:pt x="626" y="809"/>
                  <a:pt x="626" y="815"/>
                  <a:pt x="624" y="819"/>
                </a:cubicBezTo>
                <a:cubicBezTo>
                  <a:pt x="632" y="822"/>
                  <a:pt x="624" y="829"/>
                  <a:pt x="630" y="832"/>
                </a:cubicBezTo>
                <a:cubicBezTo>
                  <a:pt x="637" y="827"/>
                  <a:pt x="637" y="836"/>
                  <a:pt x="643" y="837"/>
                </a:cubicBezTo>
                <a:cubicBezTo>
                  <a:pt x="642" y="839"/>
                  <a:pt x="638" y="840"/>
                  <a:pt x="639" y="843"/>
                </a:cubicBezTo>
                <a:cubicBezTo>
                  <a:pt x="649" y="849"/>
                  <a:pt x="658" y="841"/>
                  <a:pt x="668" y="839"/>
                </a:cubicBezTo>
                <a:cubicBezTo>
                  <a:pt x="670" y="832"/>
                  <a:pt x="656" y="835"/>
                  <a:pt x="663" y="827"/>
                </a:cubicBezTo>
                <a:cubicBezTo>
                  <a:pt x="670" y="824"/>
                  <a:pt x="688" y="827"/>
                  <a:pt x="682" y="813"/>
                </a:cubicBezTo>
                <a:cubicBezTo>
                  <a:pt x="687" y="809"/>
                  <a:pt x="687" y="799"/>
                  <a:pt x="696" y="802"/>
                </a:cubicBezTo>
                <a:cubicBezTo>
                  <a:pt x="700" y="800"/>
                  <a:pt x="706" y="799"/>
                  <a:pt x="710" y="795"/>
                </a:cubicBezTo>
                <a:cubicBezTo>
                  <a:pt x="710" y="791"/>
                  <a:pt x="707" y="788"/>
                  <a:pt x="703" y="787"/>
                </a:cubicBezTo>
                <a:cubicBezTo>
                  <a:pt x="698" y="786"/>
                  <a:pt x="692" y="788"/>
                  <a:pt x="692" y="781"/>
                </a:cubicBezTo>
                <a:cubicBezTo>
                  <a:pt x="691" y="779"/>
                  <a:pt x="693" y="778"/>
                  <a:pt x="694" y="777"/>
                </a:cubicBezTo>
                <a:cubicBezTo>
                  <a:pt x="696" y="779"/>
                  <a:pt x="697" y="780"/>
                  <a:pt x="699" y="782"/>
                </a:cubicBezTo>
                <a:cubicBezTo>
                  <a:pt x="706" y="780"/>
                  <a:pt x="713" y="777"/>
                  <a:pt x="720" y="780"/>
                </a:cubicBezTo>
                <a:cubicBezTo>
                  <a:pt x="719" y="784"/>
                  <a:pt x="719" y="788"/>
                  <a:pt x="723" y="791"/>
                </a:cubicBezTo>
                <a:cubicBezTo>
                  <a:pt x="734" y="795"/>
                  <a:pt x="733" y="780"/>
                  <a:pt x="742" y="779"/>
                </a:cubicBezTo>
                <a:cubicBezTo>
                  <a:pt x="744" y="775"/>
                  <a:pt x="734" y="772"/>
                  <a:pt x="742" y="769"/>
                </a:cubicBezTo>
                <a:cubicBezTo>
                  <a:pt x="751" y="765"/>
                  <a:pt x="760" y="775"/>
                  <a:pt x="768" y="767"/>
                </a:cubicBezTo>
                <a:cubicBezTo>
                  <a:pt x="781" y="770"/>
                  <a:pt x="766" y="778"/>
                  <a:pt x="768" y="785"/>
                </a:cubicBezTo>
                <a:cubicBezTo>
                  <a:pt x="760" y="787"/>
                  <a:pt x="753" y="789"/>
                  <a:pt x="746" y="789"/>
                </a:cubicBezTo>
                <a:cubicBezTo>
                  <a:pt x="739" y="796"/>
                  <a:pt x="739" y="796"/>
                  <a:pt x="739" y="796"/>
                </a:cubicBezTo>
                <a:cubicBezTo>
                  <a:pt x="727" y="791"/>
                  <a:pt x="723" y="805"/>
                  <a:pt x="714" y="810"/>
                </a:cubicBezTo>
                <a:cubicBezTo>
                  <a:pt x="712" y="829"/>
                  <a:pt x="689" y="831"/>
                  <a:pt x="675" y="837"/>
                </a:cubicBezTo>
                <a:cubicBezTo>
                  <a:pt x="676" y="843"/>
                  <a:pt x="682" y="846"/>
                  <a:pt x="682" y="851"/>
                </a:cubicBezTo>
                <a:cubicBezTo>
                  <a:pt x="678" y="841"/>
                  <a:pt x="668" y="850"/>
                  <a:pt x="661" y="851"/>
                </a:cubicBezTo>
                <a:cubicBezTo>
                  <a:pt x="654" y="853"/>
                  <a:pt x="651" y="861"/>
                  <a:pt x="644" y="861"/>
                </a:cubicBezTo>
                <a:cubicBezTo>
                  <a:pt x="640" y="863"/>
                  <a:pt x="642" y="867"/>
                  <a:pt x="643" y="868"/>
                </a:cubicBezTo>
                <a:cubicBezTo>
                  <a:pt x="644" y="869"/>
                  <a:pt x="644" y="869"/>
                  <a:pt x="644" y="869"/>
                </a:cubicBezTo>
                <a:cubicBezTo>
                  <a:pt x="638" y="873"/>
                  <a:pt x="625" y="871"/>
                  <a:pt x="627" y="883"/>
                </a:cubicBezTo>
                <a:cubicBezTo>
                  <a:pt x="621" y="884"/>
                  <a:pt x="614" y="883"/>
                  <a:pt x="607" y="887"/>
                </a:cubicBezTo>
                <a:cubicBezTo>
                  <a:pt x="603" y="891"/>
                  <a:pt x="600" y="895"/>
                  <a:pt x="598" y="899"/>
                </a:cubicBezTo>
                <a:cubicBezTo>
                  <a:pt x="602" y="904"/>
                  <a:pt x="608" y="901"/>
                  <a:pt x="612" y="903"/>
                </a:cubicBezTo>
                <a:cubicBezTo>
                  <a:pt x="609" y="905"/>
                  <a:pt x="606" y="906"/>
                  <a:pt x="604" y="909"/>
                </a:cubicBezTo>
                <a:cubicBezTo>
                  <a:pt x="604" y="911"/>
                  <a:pt x="604" y="911"/>
                  <a:pt x="604" y="911"/>
                </a:cubicBezTo>
                <a:cubicBezTo>
                  <a:pt x="617" y="912"/>
                  <a:pt x="617" y="912"/>
                  <a:pt x="617" y="912"/>
                </a:cubicBezTo>
                <a:cubicBezTo>
                  <a:pt x="613" y="914"/>
                  <a:pt x="609" y="920"/>
                  <a:pt x="612" y="925"/>
                </a:cubicBezTo>
                <a:cubicBezTo>
                  <a:pt x="619" y="938"/>
                  <a:pt x="640" y="922"/>
                  <a:pt x="639" y="942"/>
                </a:cubicBezTo>
                <a:cubicBezTo>
                  <a:pt x="630" y="943"/>
                  <a:pt x="636" y="954"/>
                  <a:pt x="631" y="959"/>
                </a:cubicBezTo>
                <a:cubicBezTo>
                  <a:pt x="630" y="957"/>
                  <a:pt x="633" y="952"/>
                  <a:pt x="629" y="948"/>
                </a:cubicBezTo>
                <a:cubicBezTo>
                  <a:pt x="624" y="949"/>
                  <a:pt x="619" y="949"/>
                  <a:pt x="615" y="953"/>
                </a:cubicBezTo>
                <a:cubicBezTo>
                  <a:pt x="613" y="959"/>
                  <a:pt x="622" y="959"/>
                  <a:pt x="622" y="964"/>
                </a:cubicBezTo>
                <a:cubicBezTo>
                  <a:pt x="615" y="959"/>
                  <a:pt x="612" y="969"/>
                  <a:pt x="606" y="971"/>
                </a:cubicBezTo>
                <a:cubicBezTo>
                  <a:pt x="604" y="978"/>
                  <a:pt x="604" y="978"/>
                  <a:pt x="604" y="978"/>
                </a:cubicBezTo>
                <a:cubicBezTo>
                  <a:pt x="589" y="975"/>
                  <a:pt x="581" y="961"/>
                  <a:pt x="567" y="955"/>
                </a:cubicBezTo>
                <a:cubicBezTo>
                  <a:pt x="563" y="957"/>
                  <a:pt x="560" y="960"/>
                  <a:pt x="555" y="960"/>
                </a:cubicBezTo>
                <a:cubicBezTo>
                  <a:pt x="556" y="954"/>
                  <a:pt x="546" y="953"/>
                  <a:pt x="550" y="946"/>
                </a:cubicBezTo>
                <a:cubicBezTo>
                  <a:pt x="540" y="941"/>
                  <a:pt x="529" y="936"/>
                  <a:pt x="518" y="933"/>
                </a:cubicBezTo>
                <a:cubicBezTo>
                  <a:pt x="514" y="929"/>
                  <a:pt x="510" y="927"/>
                  <a:pt x="506" y="929"/>
                </a:cubicBezTo>
                <a:cubicBezTo>
                  <a:pt x="504" y="942"/>
                  <a:pt x="493" y="926"/>
                  <a:pt x="490" y="938"/>
                </a:cubicBezTo>
                <a:cubicBezTo>
                  <a:pt x="490" y="941"/>
                  <a:pt x="488" y="942"/>
                  <a:pt x="489" y="945"/>
                </a:cubicBezTo>
                <a:cubicBezTo>
                  <a:pt x="487" y="945"/>
                  <a:pt x="487" y="945"/>
                  <a:pt x="487" y="945"/>
                </a:cubicBezTo>
                <a:cubicBezTo>
                  <a:pt x="486" y="935"/>
                  <a:pt x="490" y="930"/>
                  <a:pt x="491" y="920"/>
                </a:cubicBezTo>
                <a:cubicBezTo>
                  <a:pt x="489" y="919"/>
                  <a:pt x="488" y="915"/>
                  <a:pt x="484" y="916"/>
                </a:cubicBezTo>
                <a:cubicBezTo>
                  <a:pt x="479" y="920"/>
                  <a:pt x="487" y="929"/>
                  <a:pt x="478" y="929"/>
                </a:cubicBezTo>
                <a:cubicBezTo>
                  <a:pt x="476" y="933"/>
                  <a:pt x="473" y="938"/>
                  <a:pt x="470" y="941"/>
                </a:cubicBezTo>
                <a:cubicBezTo>
                  <a:pt x="468" y="938"/>
                  <a:pt x="474" y="936"/>
                  <a:pt x="473" y="933"/>
                </a:cubicBezTo>
                <a:cubicBezTo>
                  <a:pt x="470" y="927"/>
                  <a:pt x="464" y="930"/>
                  <a:pt x="460" y="931"/>
                </a:cubicBezTo>
                <a:cubicBezTo>
                  <a:pt x="454" y="935"/>
                  <a:pt x="464" y="937"/>
                  <a:pt x="461" y="942"/>
                </a:cubicBezTo>
                <a:cubicBezTo>
                  <a:pt x="459" y="942"/>
                  <a:pt x="459" y="942"/>
                  <a:pt x="459" y="942"/>
                </a:cubicBezTo>
                <a:cubicBezTo>
                  <a:pt x="460" y="941"/>
                  <a:pt x="458" y="940"/>
                  <a:pt x="458" y="940"/>
                </a:cubicBezTo>
                <a:cubicBezTo>
                  <a:pt x="453" y="943"/>
                  <a:pt x="446" y="942"/>
                  <a:pt x="443" y="949"/>
                </a:cubicBezTo>
                <a:cubicBezTo>
                  <a:pt x="448" y="961"/>
                  <a:pt x="467" y="953"/>
                  <a:pt x="466" y="967"/>
                </a:cubicBezTo>
                <a:cubicBezTo>
                  <a:pt x="468" y="969"/>
                  <a:pt x="472" y="969"/>
                  <a:pt x="475" y="968"/>
                </a:cubicBezTo>
                <a:cubicBezTo>
                  <a:pt x="476" y="965"/>
                  <a:pt x="480" y="966"/>
                  <a:pt x="482" y="967"/>
                </a:cubicBezTo>
                <a:cubicBezTo>
                  <a:pt x="480" y="973"/>
                  <a:pt x="480" y="973"/>
                  <a:pt x="480" y="973"/>
                </a:cubicBezTo>
                <a:cubicBezTo>
                  <a:pt x="484" y="972"/>
                  <a:pt x="488" y="983"/>
                  <a:pt x="493" y="975"/>
                </a:cubicBezTo>
                <a:cubicBezTo>
                  <a:pt x="498" y="966"/>
                  <a:pt x="484" y="963"/>
                  <a:pt x="490" y="955"/>
                </a:cubicBezTo>
                <a:cubicBezTo>
                  <a:pt x="495" y="959"/>
                  <a:pt x="495" y="967"/>
                  <a:pt x="502" y="965"/>
                </a:cubicBezTo>
                <a:cubicBezTo>
                  <a:pt x="506" y="969"/>
                  <a:pt x="512" y="968"/>
                  <a:pt x="512" y="974"/>
                </a:cubicBezTo>
                <a:cubicBezTo>
                  <a:pt x="511" y="976"/>
                  <a:pt x="506" y="977"/>
                  <a:pt x="507" y="981"/>
                </a:cubicBezTo>
                <a:cubicBezTo>
                  <a:pt x="514" y="980"/>
                  <a:pt x="513" y="988"/>
                  <a:pt x="520" y="989"/>
                </a:cubicBezTo>
                <a:cubicBezTo>
                  <a:pt x="520" y="996"/>
                  <a:pt x="509" y="995"/>
                  <a:pt x="509" y="1003"/>
                </a:cubicBezTo>
                <a:cubicBezTo>
                  <a:pt x="502" y="1001"/>
                  <a:pt x="490" y="1007"/>
                  <a:pt x="486" y="997"/>
                </a:cubicBezTo>
                <a:cubicBezTo>
                  <a:pt x="482" y="992"/>
                  <a:pt x="477" y="997"/>
                  <a:pt x="473" y="999"/>
                </a:cubicBezTo>
                <a:cubicBezTo>
                  <a:pt x="472" y="1001"/>
                  <a:pt x="469" y="1003"/>
                  <a:pt x="472" y="1005"/>
                </a:cubicBezTo>
                <a:cubicBezTo>
                  <a:pt x="476" y="1007"/>
                  <a:pt x="479" y="1008"/>
                  <a:pt x="482" y="1012"/>
                </a:cubicBezTo>
                <a:cubicBezTo>
                  <a:pt x="475" y="1019"/>
                  <a:pt x="462" y="1009"/>
                  <a:pt x="460" y="1021"/>
                </a:cubicBezTo>
                <a:cubicBezTo>
                  <a:pt x="459" y="1023"/>
                  <a:pt x="455" y="1023"/>
                  <a:pt x="453" y="1025"/>
                </a:cubicBezTo>
                <a:cubicBezTo>
                  <a:pt x="448" y="1023"/>
                  <a:pt x="453" y="1020"/>
                  <a:pt x="453" y="1017"/>
                </a:cubicBezTo>
                <a:cubicBezTo>
                  <a:pt x="457" y="1009"/>
                  <a:pt x="473" y="1007"/>
                  <a:pt x="468" y="996"/>
                </a:cubicBezTo>
                <a:cubicBezTo>
                  <a:pt x="464" y="990"/>
                  <a:pt x="454" y="995"/>
                  <a:pt x="449" y="992"/>
                </a:cubicBezTo>
                <a:cubicBezTo>
                  <a:pt x="447" y="993"/>
                  <a:pt x="447" y="995"/>
                  <a:pt x="447" y="997"/>
                </a:cubicBezTo>
                <a:cubicBezTo>
                  <a:pt x="454" y="1002"/>
                  <a:pt x="454" y="1002"/>
                  <a:pt x="454" y="1002"/>
                </a:cubicBezTo>
                <a:cubicBezTo>
                  <a:pt x="447" y="1007"/>
                  <a:pt x="434" y="1005"/>
                  <a:pt x="426" y="1012"/>
                </a:cubicBezTo>
                <a:cubicBezTo>
                  <a:pt x="424" y="1011"/>
                  <a:pt x="422" y="1010"/>
                  <a:pt x="421" y="1008"/>
                </a:cubicBezTo>
                <a:cubicBezTo>
                  <a:pt x="427" y="1006"/>
                  <a:pt x="434" y="1005"/>
                  <a:pt x="439" y="1002"/>
                </a:cubicBezTo>
                <a:cubicBezTo>
                  <a:pt x="441" y="1000"/>
                  <a:pt x="442" y="998"/>
                  <a:pt x="442" y="995"/>
                </a:cubicBezTo>
                <a:cubicBezTo>
                  <a:pt x="438" y="992"/>
                  <a:pt x="432" y="993"/>
                  <a:pt x="428" y="994"/>
                </a:cubicBezTo>
                <a:cubicBezTo>
                  <a:pt x="423" y="995"/>
                  <a:pt x="426" y="1003"/>
                  <a:pt x="420" y="1000"/>
                </a:cubicBezTo>
                <a:cubicBezTo>
                  <a:pt x="418" y="997"/>
                  <a:pt x="421" y="989"/>
                  <a:pt x="413" y="991"/>
                </a:cubicBezTo>
                <a:cubicBezTo>
                  <a:pt x="405" y="995"/>
                  <a:pt x="408" y="1006"/>
                  <a:pt x="398" y="1008"/>
                </a:cubicBezTo>
                <a:cubicBezTo>
                  <a:pt x="396" y="1008"/>
                  <a:pt x="397" y="1005"/>
                  <a:pt x="397" y="1003"/>
                </a:cubicBezTo>
                <a:cubicBezTo>
                  <a:pt x="399" y="1001"/>
                  <a:pt x="403" y="1001"/>
                  <a:pt x="403" y="997"/>
                </a:cubicBezTo>
                <a:cubicBezTo>
                  <a:pt x="397" y="992"/>
                  <a:pt x="393" y="1002"/>
                  <a:pt x="386" y="999"/>
                </a:cubicBezTo>
                <a:cubicBezTo>
                  <a:pt x="380" y="1001"/>
                  <a:pt x="380" y="1008"/>
                  <a:pt x="381" y="1011"/>
                </a:cubicBezTo>
                <a:cubicBezTo>
                  <a:pt x="382" y="1017"/>
                  <a:pt x="388" y="1016"/>
                  <a:pt x="392" y="1019"/>
                </a:cubicBezTo>
                <a:cubicBezTo>
                  <a:pt x="398" y="1013"/>
                  <a:pt x="409" y="1015"/>
                  <a:pt x="415" y="1017"/>
                </a:cubicBezTo>
                <a:cubicBezTo>
                  <a:pt x="416" y="1020"/>
                  <a:pt x="414" y="1023"/>
                  <a:pt x="417" y="1025"/>
                </a:cubicBezTo>
                <a:cubicBezTo>
                  <a:pt x="426" y="1019"/>
                  <a:pt x="432" y="1027"/>
                  <a:pt x="437" y="1031"/>
                </a:cubicBezTo>
                <a:cubicBezTo>
                  <a:pt x="442" y="1033"/>
                  <a:pt x="443" y="1029"/>
                  <a:pt x="447" y="1029"/>
                </a:cubicBezTo>
                <a:cubicBezTo>
                  <a:pt x="447" y="1031"/>
                  <a:pt x="450" y="1029"/>
                  <a:pt x="451" y="1031"/>
                </a:cubicBezTo>
                <a:cubicBezTo>
                  <a:pt x="453" y="1031"/>
                  <a:pt x="456" y="1029"/>
                  <a:pt x="458" y="1029"/>
                </a:cubicBezTo>
                <a:cubicBezTo>
                  <a:pt x="456" y="1034"/>
                  <a:pt x="453" y="1043"/>
                  <a:pt x="446" y="1047"/>
                </a:cubicBezTo>
                <a:cubicBezTo>
                  <a:pt x="436" y="1039"/>
                  <a:pt x="429" y="1057"/>
                  <a:pt x="422" y="1047"/>
                </a:cubicBezTo>
                <a:cubicBezTo>
                  <a:pt x="418" y="1048"/>
                  <a:pt x="421" y="1051"/>
                  <a:pt x="421" y="1053"/>
                </a:cubicBezTo>
                <a:cubicBezTo>
                  <a:pt x="417" y="1053"/>
                  <a:pt x="410" y="1056"/>
                  <a:pt x="410" y="1051"/>
                </a:cubicBezTo>
                <a:cubicBezTo>
                  <a:pt x="408" y="1050"/>
                  <a:pt x="405" y="1047"/>
                  <a:pt x="403" y="1050"/>
                </a:cubicBezTo>
                <a:cubicBezTo>
                  <a:pt x="404" y="1054"/>
                  <a:pt x="400" y="1060"/>
                  <a:pt x="395" y="1060"/>
                </a:cubicBezTo>
                <a:cubicBezTo>
                  <a:pt x="391" y="1059"/>
                  <a:pt x="391" y="1053"/>
                  <a:pt x="386" y="1055"/>
                </a:cubicBezTo>
                <a:cubicBezTo>
                  <a:pt x="381" y="1059"/>
                  <a:pt x="376" y="1063"/>
                  <a:pt x="378" y="1070"/>
                </a:cubicBezTo>
                <a:cubicBezTo>
                  <a:pt x="380" y="1073"/>
                  <a:pt x="383" y="1073"/>
                  <a:pt x="386" y="1073"/>
                </a:cubicBezTo>
                <a:cubicBezTo>
                  <a:pt x="385" y="1074"/>
                  <a:pt x="386" y="1076"/>
                  <a:pt x="386" y="1077"/>
                </a:cubicBezTo>
                <a:cubicBezTo>
                  <a:pt x="400" y="1085"/>
                  <a:pt x="415" y="1089"/>
                  <a:pt x="434" y="1087"/>
                </a:cubicBezTo>
                <a:cubicBezTo>
                  <a:pt x="436" y="1086"/>
                  <a:pt x="434" y="1084"/>
                  <a:pt x="434" y="1082"/>
                </a:cubicBezTo>
                <a:cubicBezTo>
                  <a:pt x="436" y="1077"/>
                  <a:pt x="438" y="1069"/>
                  <a:pt x="446" y="1070"/>
                </a:cubicBezTo>
                <a:cubicBezTo>
                  <a:pt x="445" y="1074"/>
                  <a:pt x="441" y="1079"/>
                  <a:pt x="444" y="1083"/>
                </a:cubicBezTo>
                <a:cubicBezTo>
                  <a:pt x="452" y="1091"/>
                  <a:pt x="462" y="1091"/>
                  <a:pt x="472" y="1095"/>
                </a:cubicBezTo>
                <a:cubicBezTo>
                  <a:pt x="474" y="1099"/>
                  <a:pt x="471" y="1102"/>
                  <a:pt x="476" y="1103"/>
                </a:cubicBezTo>
                <a:cubicBezTo>
                  <a:pt x="465" y="1102"/>
                  <a:pt x="452" y="1102"/>
                  <a:pt x="441" y="1099"/>
                </a:cubicBezTo>
                <a:cubicBezTo>
                  <a:pt x="439" y="1100"/>
                  <a:pt x="438" y="1102"/>
                  <a:pt x="436" y="1103"/>
                </a:cubicBezTo>
                <a:cubicBezTo>
                  <a:pt x="436" y="1109"/>
                  <a:pt x="436" y="1109"/>
                  <a:pt x="436" y="1109"/>
                </a:cubicBezTo>
                <a:cubicBezTo>
                  <a:pt x="432" y="1109"/>
                  <a:pt x="429" y="1110"/>
                  <a:pt x="427" y="1113"/>
                </a:cubicBezTo>
                <a:cubicBezTo>
                  <a:pt x="430" y="1119"/>
                  <a:pt x="430" y="1119"/>
                  <a:pt x="430" y="1119"/>
                </a:cubicBezTo>
                <a:cubicBezTo>
                  <a:pt x="422" y="1123"/>
                  <a:pt x="412" y="1126"/>
                  <a:pt x="403" y="1123"/>
                </a:cubicBezTo>
                <a:cubicBezTo>
                  <a:pt x="401" y="1119"/>
                  <a:pt x="398" y="1115"/>
                  <a:pt x="399" y="1111"/>
                </a:cubicBezTo>
                <a:cubicBezTo>
                  <a:pt x="397" y="1104"/>
                  <a:pt x="390" y="1114"/>
                  <a:pt x="389" y="1106"/>
                </a:cubicBezTo>
                <a:cubicBezTo>
                  <a:pt x="390" y="1096"/>
                  <a:pt x="379" y="1097"/>
                  <a:pt x="374" y="1092"/>
                </a:cubicBezTo>
                <a:cubicBezTo>
                  <a:pt x="369" y="1097"/>
                  <a:pt x="362" y="1103"/>
                  <a:pt x="355" y="1098"/>
                </a:cubicBezTo>
                <a:cubicBezTo>
                  <a:pt x="352" y="1092"/>
                  <a:pt x="348" y="1084"/>
                  <a:pt x="341" y="1084"/>
                </a:cubicBezTo>
                <a:cubicBezTo>
                  <a:pt x="334" y="1087"/>
                  <a:pt x="337" y="1097"/>
                  <a:pt x="331" y="1099"/>
                </a:cubicBezTo>
                <a:cubicBezTo>
                  <a:pt x="319" y="1107"/>
                  <a:pt x="308" y="1092"/>
                  <a:pt x="296" y="1101"/>
                </a:cubicBezTo>
                <a:cubicBezTo>
                  <a:pt x="294" y="1101"/>
                  <a:pt x="291" y="1103"/>
                  <a:pt x="290" y="1099"/>
                </a:cubicBezTo>
                <a:cubicBezTo>
                  <a:pt x="291" y="1099"/>
                  <a:pt x="290" y="1097"/>
                  <a:pt x="290" y="1096"/>
                </a:cubicBezTo>
                <a:cubicBezTo>
                  <a:pt x="288" y="1092"/>
                  <a:pt x="282" y="1092"/>
                  <a:pt x="280" y="1089"/>
                </a:cubicBezTo>
                <a:cubicBezTo>
                  <a:pt x="290" y="1087"/>
                  <a:pt x="279" y="1078"/>
                  <a:pt x="286" y="1075"/>
                </a:cubicBezTo>
                <a:cubicBezTo>
                  <a:pt x="285" y="1073"/>
                  <a:pt x="286" y="1069"/>
                  <a:pt x="283" y="1068"/>
                </a:cubicBezTo>
                <a:cubicBezTo>
                  <a:pt x="278" y="1067"/>
                  <a:pt x="278" y="1067"/>
                  <a:pt x="278" y="1067"/>
                </a:cubicBezTo>
                <a:cubicBezTo>
                  <a:pt x="281" y="1060"/>
                  <a:pt x="276" y="1055"/>
                  <a:pt x="272" y="1050"/>
                </a:cubicBezTo>
                <a:cubicBezTo>
                  <a:pt x="269" y="1046"/>
                  <a:pt x="263" y="1049"/>
                  <a:pt x="259" y="1048"/>
                </a:cubicBezTo>
                <a:cubicBezTo>
                  <a:pt x="259" y="1046"/>
                  <a:pt x="258" y="1046"/>
                  <a:pt x="257" y="1045"/>
                </a:cubicBezTo>
                <a:cubicBezTo>
                  <a:pt x="250" y="1047"/>
                  <a:pt x="251" y="1039"/>
                  <a:pt x="246" y="1037"/>
                </a:cubicBezTo>
                <a:cubicBezTo>
                  <a:pt x="248" y="1032"/>
                  <a:pt x="245" y="1027"/>
                  <a:pt x="240" y="1026"/>
                </a:cubicBezTo>
                <a:cubicBezTo>
                  <a:pt x="226" y="1032"/>
                  <a:pt x="234" y="1014"/>
                  <a:pt x="225" y="1012"/>
                </a:cubicBezTo>
                <a:cubicBezTo>
                  <a:pt x="224" y="1005"/>
                  <a:pt x="216" y="1006"/>
                  <a:pt x="214" y="999"/>
                </a:cubicBezTo>
                <a:cubicBezTo>
                  <a:pt x="211" y="989"/>
                  <a:pt x="196" y="993"/>
                  <a:pt x="196" y="983"/>
                </a:cubicBezTo>
                <a:cubicBezTo>
                  <a:pt x="191" y="978"/>
                  <a:pt x="184" y="975"/>
                  <a:pt x="178" y="976"/>
                </a:cubicBezTo>
                <a:cubicBezTo>
                  <a:pt x="177" y="971"/>
                  <a:pt x="176" y="964"/>
                  <a:pt x="171" y="961"/>
                </a:cubicBezTo>
                <a:cubicBezTo>
                  <a:pt x="164" y="965"/>
                  <a:pt x="162" y="954"/>
                  <a:pt x="155" y="957"/>
                </a:cubicBezTo>
                <a:cubicBezTo>
                  <a:pt x="158" y="948"/>
                  <a:pt x="143" y="953"/>
                  <a:pt x="148" y="945"/>
                </a:cubicBezTo>
                <a:cubicBezTo>
                  <a:pt x="144" y="938"/>
                  <a:pt x="140" y="946"/>
                  <a:pt x="135" y="945"/>
                </a:cubicBezTo>
                <a:cubicBezTo>
                  <a:pt x="134" y="941"/>
                  <a:pt x="137" y="935"/>
                  <a:pt x="136" y="931"/>
                </a:cubicBezTo>
                <a:cubicBezTo>
                  <a:pt x="129" y="927"/>
                  <a:pt x="121" y="921"/>
                  <a:pt x="120" y="912"/>
                </a:cubicBezTo>
                <a:cubicBezTo>
                  <a:pt x="114" y="909"/>
                  <a:pt x="114" y="900"/>
                  <a:pt x="105" y="901"/>
                </a:cubicBezTo>
                <a:cubicBezTo>
                  <a:pt x="105" y="894"/>
                  <a:pt x="105" y="894"/>
                  <a:pt x="105" y="894"/>
                </a:cubicBezTo>
                <a:cubicBezTo>
                  <a:pt x="91" y="878"/>
                  <a:pt x="85" y="859"/>
                  <a:pt x="74" y="841"/>
                </a:cubicBezTo>
                <a:cubicBezTo>
                  <a:pt x="72" y="829"/>
                  <a:pt x="63" y="813"/>
                  <a:pt x="50" y="807"/>
                </a:cubicBezTo>
                <a:cubicBezTo>
                  <a:pt x="48" y="809"/>
                  <a:pt x="45" y="807"/>
                  <a:pt x="43" y="808"/>
                </a:cubicBezTo>
                <a:cubicBezTo>
                  <a:pt x="42" y="807"/>
                  <a:pt x="42" y="807"/>
                  <a:pt x="42" y="807"/>
                </a:cubicBezTo>
                <a:cubicBezTo>
                  <a:pt x="46" y="804"/>
                  <a:pt x="55" y="804"/>
                  <a:pt x="51" y="795"/>
                </a:cubicBezTo>
                <a:cubicBezTo>
                  <a:pt x="51" y="789"/>
                  <a:pt x="45" y="787"/>
                  <a:pt x="41" y="786"/>
                </a:cubicBezTo>
                <a:cubicBezTo>
                  <a:pt x="44" y="784"/>
                  <a:pt x="46" y="779"/>
                  <a:pt x="44" y="775"/>
                </a:cubicBezTo>
                <a:cubicBezTo>
                  <a:pt x="36" y="770"/>
                  <a:pt x="41" y="760"/>
                  <a:pt x="34" y="755"/>
                </a:cubicBezTo>
                <a:cubicBezTo>
                  <a:pt x="29" y="738"/>
                  <a:pt x="24" y="720"/>
                  <a:pt x="20" y="703"/>
                </a:cubicBezTo>
                <a:cubicBezTo>
                  <a:pt x="17" y="693"/>
                  <a:pt x="33" y="688"/>
                  <a:pt x="24" y="678"/>
                </a:cubicBezTo>
                <a:cubicBezTo>
                  <a:pt x="29" y="671"/>
                  <a:pt x="13" y="669"/>
                  <a:pt x="22" y="663"/>
                </a:cubicBezTo>
                <a:cubicBezTo>
                  <a:pt x="24" y="660"/>
                  <a:pt x="21" y="659"/>
                  <a:pt x="20" y="657"/>
                </a:cubicBezTo>
                <a:cubicBezTo>
                  <a:pt x="15" y="657"/>
                  <a:pt x="12" y="667"/>
                  <a:pt x="9" y="659"/>
                </a:cubicBezTo>
                <a:cubicBezTo>
                  <a:pt x="3" y="627"/>
                  <a:pt x="1" y="594"/>
                  <a:pt x="0" y="560"/>
                </a:cubicBezTo>
                <a:cubicBezTo>
                  <a:pt x="2" y="556"/>
                  <a:pt x="2" y="556"/>
                  <a:pt x="2" y="556"/>
                </a:cubicBezTo>
                <a:cubicBezTo>
                  <a:pt x="9" y="563"/>
                  <a:pt x="11" y="545"/>
                  <a:pt x="20" y="552"/>
                </a:cubicBezTo>
                <a:cubicBezTo>
                  <a:pt x="22" y="551"/>
                  <a:pt x="23" y="548"/>
                  <a:pt x="22" y="545"/>
                </a:cubicBezTo>
                <a:cubicBezTo>
                  <a:pt x="21" y="541"/>
                  <a:pt x="18" y="544"/>
                  <a:pt x="16" y="542"/>
                </a:cubicBezTo>
                <a:cubicBezTo>
                  <a:pt x="14" y="545"/>
                  <a:pt x="9" y="547"/>
                  <a:pt x="9" y="551"/>
                </a:cubicBezTo>
                <a:cubicBezTo>
                  <a:pt x="6" y="553"/>
                  <a:pt x="2" y="551"/>
                  <a:pt x="2" y="547"/>
                </a:cubicBezTo>
                <a:cubicBezTo>
                  <a:pt x="3" y="535"/>
                  <a:pt x="2" y="521"/>
                  <a:pt x="9" y="511"/>
                </a:cubicBezTo>
                <a:cubicBezTo>
                  <a:pt x="15" y="514"/>
                  <a:pt x="15" y="514"/>
                  <a:pt x="15" y="514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7" y="521"/>
                  <a:pt x="20" y="512"/>
                  <a:pt x="24" y="512"/>
                </a:cubicBezTo>
                <a:cubicBezTo>
                  <a:pt x="27" y="510"/>
                  <a:pt x="28" y="507"/>
                  <a:pt x="27" y="504"/>
                </a:cubicBezTo>
                <a:cubicBezTo>
                  <a:pt x="25" y="500"/>
                  <a:pt x="22" y="505"/>
                  <a:pt x="18" y="503"/>
                </a:cubicBezTo>
                <a:cubicBezTo>
                  <a:pt x="20" y="498"/>
                  <a:pt x="13" y="497"/>
                  <a:pt x="15" y="492"/>
                </a:cubicBezTo>
                <a:cubicBezTo>
                  <a:pt x="19" y="495"/>
                  <a:pt x="25" y="492"/>
                  <a:pt x="26" y="487"/>
                </a:cubicBezTo>
                <a:cubicBezTo>
                  <a:pt x="25" y="482"/>
                  <a:pt x="21" y="479"/>
                  <a:pt x="18" y="475"/>
                </a:cubicBezTo>
                <a:cubicBezTo>
                  <a:pt x="20" y="475"/>
                  <a:pt x="18" y="473"/>
                  <a:pt x="19" y="472"/>
                </a:cubicBezTo>
                <a:cubicBezTo>
                  <a:pt x="18" y="468"/>
                  <a:pt x="13" y="471"/>
                  <a:pt x="14" y="467"/>
                </a:cubicBezTo>
                <a:cubicBezTo>
                  <a:pt x="21" y="467"/>
                  <a:pt x="30" y="465"/>
                  <a:pt x="30" y="456"/>
                </a:cubicBezTo>
                <a:cubicBezTo>
                  <a:pt x="27" y="449"/>
                  <a:pt x="36" y="444"/>
                  <a:pt x="30" y="437"/>
                </a:cubicBezTo>
                <a:cubicBezTo>
                  <a:pt x="32" y="431"/>
                  <a:pt x="46" y="431"/>
                  <a:pt x="43" y="421"/>
                </a:cubicBezTo>
                <a:cubicBezTo>
                  <a:pt x="45" y="420"/>
                  <a:pt x="45" y="417"/>
                  <a:pt x="45" y="415"/>
                </a:cubicBezTo>
                <a:cubicBezTo>
                  <a:pt x="43" y="413"/>
                  <a:pt x="39" y="411"/>
                  <a:pt x="40" y="408"/>
                </a:cubicBezTo>
                <a:cubicBezTo>
                  <a:pt x="38" y="406"/>
                  <a:pt x="35" y="409"/>
                  <a:pt x="33" y="410"/>
                </a:cubicBezTo>
                <a:cubicBezTo>
                  <a:pt x="30" y="415"/>
                  <a:pt x="29" y="422"/>
                  <a:pt x="29" y="429"/>
                </a:cubicBezTo>
                <a:cubicBezTo>
                  <a:pt x="26" y="429"/>
                  <a:pt x="26" y="429"/>
                  <a:pt x="26" y="429"/>
                </a:cubicBezTo>
                <a:cubicBezTo>
                  <a:pt x="25" y="427"/>
                  <a:pt x="26" y="424"/>
                  <a:pt x="24" y="422"/>
                </a:cubicBezTo>
                <a:cubicBezTo>
                  <a:pt x="19" y="419"/>
                  <a:pt x="21" y="427"/>
                  <a:pt x="16" y="425"/>
                </a:cubicBezTo>
                <a:cubicBezTo>
                  <a:pt x="18" y="411"/>
                  <a:pt x="23" y="399"/>
                  <a:pt x="26" y="386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7"/>
                  <a:pt x="19" y="370"/>
                  <a:pt x="24" y="370"/>
                </a:cubicBezTo>
                <a:cubicBezTo>
                  <a:pt x="27" y="375"/>
                  <a:pt x="16" y="376"/>
                  <a:pt x="22" y="379"/>
                </a:cubicBezTo>
                <a:cubicBezTo>
                  <a:pt x="34" y="380"/>
                  <a:pt x="32" y="365"/>
                  <a:pt x="36" y="359"/>
                </a:cubicBezTo>
                <a:cubicBezTo>
                  <a:pt x="35" y="355"/>
                  <a:pt x="30" y="358"/>
                  <a:pt x="32" y="354"/>
                </a:cubicBezTo>
                <a:cubicBezTo>
                  <a:pt x="44" y="351"/>
                  <a:pt x="43" y="337"/>
                  <a:pt x="48" y="329"/>
                </a:cubicBezTo>
                <a:cubicBezTo>
                  <a:pt x="51" y="326"/>
                  <a:pt x="52" y="323"/>
                  <a:pt x="52" y="319"/>
                </a:cubicBezTo>
                <a:cubicBezTo>
                  <a:pt x="50" y="317"/>
                  <a:pt x="50" y="317"/>
                  <a:pt x="50" y="317"/>
                </a:cubicBezTo>
                <a:cubicBezTo>
                  <a:pt x="51" y="316"/>
                  <a:pt x="54" y="318"/>
                  <a:pt x="54" y="314"/>
                </a:cubicBezTo>
                <a:cubicBezTo>
                  <a:pt x="52" y="312"/>
                  <a:pt x="52" y="312"/>
                  <a:pt x="52" y="312"/>
                </a:cubicBezTo>
                <a:cubicBezTo>
                  <a:pt x="54" y="309"/>
                  <a:pt x="59" y="311"/>
                  <a:pt x="58" y="307"/>
                </a:cubicBezTo>
                <a:cubicBezTo>
                  <a:pt x="56" y="304"/>
                  <a:pt x="51" y="304"/>
                  <a:pt x="54" y="300"/>
                </a:cubicBezTo>
                <a:cubicBezTo>
                  <a:pt x="62" y="299"/>
                  <a:pt x="56" y="291"/>
                  <a:pt x="59" y="287"/>
                </a:cubicBezTo>
                <a:cubicBezTo>
                  <a:pt x="74" y="285"/>
                  <a:pt x="72" y="270"/>
                  <a:pt x="79" y="259"/>
                </a:cubicBezTo>
                <a:cubicBezTo>
                  <a:pt x="78" y="255"/>
                  <a:pt x="82" y="253"/>
                  <a:pt x="83" y="250"/>
                </a:cubicBezTo>
                <a:cubicBezTo>
                  <a:pt x="87" y="252"/>
                  <a:pt x="92" y="254"/>
                  <a:pt x="96" y="252"/>
                </a:cubicBezTo>
                <a:cubicBezTo>
                  <a:pt x="100" y="241"/>
                  <a:pt x="110" y="249"/>
                  <a:pt x="116" y="239"/>
                </a:cubicBezTo>
                <a:cubicBezTo>
                  <a:pt x="112" y="228"/>
                  <a:pt x="106" y="242"/>
                  <a:pt x="101" y="237"/>
                </a:cubicBezTo>
                <a:cubicBezTo>
                  <a:pt x="101" y="233"/>
                  <a:pt x="106" y="230"/>
                  <a:pt x="108" y="227"/>
                </a:cubicBezTo>
                <a:cubicBezTo>
                  <a:pt x="108" y="223"/>
                  <a:pt x="113" y="221"/>
                  <a:pt x="111" y="217"/>
                </a:cubicBezTo>
                <a:cubicBezTo>
                  <a:pt x="109" y="220"/>
                  <a:pt x="108" y="222"/>
                  <a:pt x="104" y="222"/>
                </a:cubicBezTo>
                <a:cubicBezTo>
                  <a:pt x="106" y="207"/>
                  <a:pt x="117" y="194"/>
                  <a:pt x="128" y="182"/>
                </a:cubicBezTo>
                <a:cubicBezTo>
                  <a:pt x="126" y="180"/>
                  <a:pt x="128" y="177"/>
                  <a:pt x="127" y="175"/>
                </a:cubicBezTo>
                <a:cubicBezTo>
                  <a:pt x="129" y="171"/>
                  <a:pt x="134" y="172"/>
                  <a:pt x="137" y="170"/>
                </a:cubicBezTo>
                <a:cubicBezTo>
                  <a:pt x="138" y="176"/>
                  <a:pt x="145" y="179"/>
                  <a:pt x="150" y="176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0" y="180"/>
                  <a:pt x="144" y="180"/>
                  <a:pt x="142" y="185"/>
                </a:cubicBezTo>
                <a:cubicBezTo>
                  <a:pt x="145" y="189"/>
                  <a:pt x="141" y="193"/>
                  <a:pt x="146" y="196"/>
                </a:cubicBezTo>
                <a:cubicBezTo>
                  <a:pt x="152" y="197"/>
                  <a:pt x="154" y="190"/>
                  <a:pt x="157" y="187"/>
                </a:cubicBezTo>
                <a:cubicBezTo>
                  <a:pt x="162" y="183"/>
                  <a:pt x="168" y="179"/>
                  <a:pt x="171" y="174"/>
                </a:cubicBezTo>
                <a:cubicBezTo>
                  <a:pt x="173" y="173"/>
                  <a:pt x="176" y="173"/>
                  <a:pt x="177" y="170"/>
                </a:cubicBezTo>
                <a:cubicBezTo>
                  <a:pt x="177" y="161"/>
                  <a:pt x="162" y="168"/>
                  <a:pt x="162" y="161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1" y="149"/>
                  <a:pt x="168" y="149"/>
                  <a:pt x="166" y="149"/>
                </a:cubicBezTo>
                <a:cubicBezTo>
                  <a:pt x="165" y="151"/>
                  <a:pt x="163" y="153"/>
                  <a:pt x="160" y="152"/>
                </a:cubicBezTo>
                <a:cubicBezTo>
                  <a:pt x="160" y="150"/>
                  <a:pt x="164" y="148"/>
                  <a:pt x="161" y="146"/>
                </a:cubicBezTo>
                <a:cubicBezTo>
                  <a:pt x="169" y="143"/>
                  <a:pt x="166" y="134"/>
                  <a:pt x="175" y="133"/>
                </a:cubicBezTo>
                <a:cubicBezTo>
                  <a:pt x="190" y="115"/>
                  <a:pt x="211" y="105"/>
                  <a:pt x="229" y="91"/>
                </a:cubicBezTo>
                <a:cubicBezTo>
                  <a:pt x="231" y="86"/>
                  <a:pt x="238" y="81"/>
                  <a:pt x="244" y="78"/>
                </a:cubicBezTo>
                <a:cubicBezTo>
                  <a:pt x="245" y="78"/>
                  <a:pt x="247" y="78"/>
                  <a:pt x="247" y="79"/>
                </a:cubicBezTo>
                <a:cubicBezTo>
                  <a:pt x="246" y="83"/>
                  <a:pt x="238" y="85"/>
                  <a:pt x="242" y="91"/>
                </a:cubicBezTo>
                <a:cubicBezTo>
                  <a:pt x="245" y="92"/>
                  <a:pt x="244" y="98"/>
                  <a:pt x="249" y="96"/>
                </a:cubicBezTo>
                <a:cubicBezTo>
                  <a:pt x="254" y="93"/>
                  <a:pt x="261" y="91"/>
                  <a:pt x="264" y="85"/>
                </a:cubicBezTo>
                <a:cubicBezTo>
                  <a:pt x="258" y="83"/>
                  <a:pt x="264" y="75"/>
                  <a:pt x="257" y="76"/>
                </a:cubicBezTo>
                <a:cubicBezTo>
                  <a:pt x="256" y="73"/>
                  <a:pt x="258" y="71"/>
                  <a:pt x="260" y="69"/>
                </a:cubicBezTo>
                <a:cubicBezTo>
                  <a:pt x="267" y="70"/>
                  <a:pt x="272" y="65"/>
                  <a:pt x="278" y="63"/>
                </a:cubicBezTo>
                <a:cubicBezTo>
                  <a:pt x="306" y="49"/>
                  <a:pt x="334" y="36"/>
                  <a:pt x="364" y="29"/>
                </a:cubicBezTo>
                <a:cubicBezTo>
                  <a:pt x="360" y="31"/>
                  <a:pt x="356" y="32"/>
                  <a:pt x="352" y="36"/>
                </a:cubicBezTo>
                <a:cubicBezTo>
                  <a:pt x="354" y="37"/>
                  <a:pt x="358" y="37"/>
                  <a:pt x="357" y="41"/>
                </a:cubicBezTo>
                <a:cubicBezTo>
                  <a:pt x="350" y="43"/>
                  <a:pt x="350" y="43"/>
                  <a:pt x="350" y="43"/>
                </a:cubicBezTo>
                <a:cubicBezTo>
                  <a:pt x="355" y="49"/>
                  <a:pt x="355" y="49"/>
                  <a:pt x="355" y="49"/>
                </a:cubicBezTo>
                <a:cubicBezTo>
                  <a:pt x="354" y="50"/>
                  <a:pt x="354" y="51"/>
                  <a:pt x="354" y="52"/>
                </a:cubicBezTo>
                <a:cubicBezTo>
                  <a:pt x="355" y="54"/>
                  <a:pt x="357" y="54"/>
                  <a:pt x="358" y="54"/>
                </a:cubicBezTo>
                <a:cubicBezTo>
                  <a:pt x="363" y="51"/>
                  <a:pt x="362" y="40"/>
                  <a:pt x="367" y="42"/>
                </a:cubicBezTo>
                <a:cubicBezTo>
                  <a:pt x="371" y="41"/>
                  <a:pt x="375" y="38"/>
                  <a:pt x="379" y="41"/>
                </a:cubicBezTo>
                <a:cubicBezTo>
                  <a:pt x="384" y="38"/>
                  <a:pt x="376" y="28"/>
                  <a:pt x="386" y="29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3" y="32"/>
                  <a:pt x="388" y="39"/>
                  <a:pt x="396" y="40"/>
                </a:cubicBezTo>
                <a:cubicBezTo>
                  <a:pt x="406" y="36"/>
                  <a:pt x="425" y="41"/>
                  <a:pt x="427" y="26"/>
                </a:cubicBezTo>
                <a:cubicBezTo>
                  <a:pt x="424" y="20"/>
                  <a:pt x="417" y="30"/>
                  <a:pt x="418" y="21"/>
                </a:cubicBezTo>
                <a:cubicBezTo>
                  <a:pt x="424" y="18"/>
                  <a:pt x="433" y="21"/>
                  <a:pt x="438" y="16"/>
                </a:cubicBezTo>
                <a:cubicBezTo>
                  <a:pt x="429" y="17"/>
                  <a:pt x="416" y="17"/>
                  <a:pt x="406" y="19"/>
                </a:cubicBezTo>
                <a:cubicBezTo>
                  <a:pt x="406" y="16"/>
                  <a:pt x="406" y="16"/>
                  <a:pt x="406" y="16"/>
                </a:cubicBezTo>
                <a:cubicBezTo>
                  <a:pt x="429" y="9"/>
                  <a:pt x="456" y="10"/>
                  <a:pt x="478" y="3"/>
                </a:cubicBezTo>
                <a:cubicBezTo>
                  <a:pt x="493" y="0"/>
                  <a:pt x="511" y="5"/>
                  <a:pt x="526" y="2"/>
                </a:cubicBezTo>
                <a:lnTo>
                  <a:pt x="530" y="6"/>
                </a:lnTo>
                <a:close/>
              </a:path>
            </a:pathLst>
          </a:custGeom>
          <a:solidFill>
            <a:srgbClr val="6BC7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967" y="-23456"/>
            <a:ext cx="1433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1738312" y="333366"/>
            <a:ext cx="30289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不管输赢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就是认真</a:t>
            </a:r>
            <a:endParaRPr lang="en-US" altLang="zh-CN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75403973"/>
              </p:ext>
            </p:extLst>
          </p:nvPr>
        </p:nvGraphicFramePr>
        <p:xfrm>
          <a:off x="1870587" y="1462816"/>
          <a:ext cx="2819400" cy="2858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Freeform 5"/>
          <p:cNvSpPr>
            <a:spLocks/>
          </p:cNvSpPr>
          <p:nvPr/>
        </p:nvSpPr>
        <p:spPr bwMode="auto">
          <a:xfrm rot="9159740">
            <a:off x="6999651" y="1258747"/>
            <a:ext cx="3247558" cy="3373800"/>
          </a:xfrm>
          <a:custGeom>
            <a:avLst/>
            <a:gdLst>
              <a:gd name="T0" fmla="*/ 573 w 1084"/>
              <a:gd name="T1" fmla="*/ 27 h 1126"/>
              <a:gd name="T2" fmla="*/ 651 w 1084"/>
              <a:gd name="T3" fmla="*/ 73 h 1126"/>
              <a:gd name="T4" fmla="*/ 708 w 1084"/>
              <a:gd name="T5" fmla="*/ 90 h 1126"/>
              <a:gd name="T6" fmla="*/ 759 w 1084"/>
              <a:gd name="T7" fmla="*/ 98 h 1126"/>
              <a:gd name="T8" fmla="*/ 869 w 1084"/>
              <a:gd name="T9" fmla="*/ 121 h 1126"/>
              <a:gd name="T10" fmla="*/ 990 w 1084"/>
              <a:gd name="T11" fmla="*/ 248 h 1126"/>
              <a:gd name="T12" fmla="*/ 1030 w 1084"/>
              <a:gd name="T13" fmla="*/ 325 h 1126"/>
              <a:gd name="T14" fmla="*/ 1065 w 1084"/>
              <a:gd name="T15" fmla="*/ 614 h 1126"/>
              <a:gd name="T16" fmla="*/ 1069 w 1084"/>
              <a:gd name="T17" fmla="*/ 483 h 1126"/>
              <a:gd name="T18" fmla="*/ 1045 w 1084"/>
              <a:gd name="T19" fmla="*/ 379 h 1126"/>
              <a:gd name="T20" fmla="*/ 984 w 1084"/>
              <a:gd name="T21" fmla="*/ 321 h 1126"/>
              <a:gd name="T22" fmla="*/ 984 w 1084"/>
              <a:gd name="T23" fmla="*/ 366 h 1126"/>
              <a:gd name="T24" fmla="*/ 1018 w 1084"/>
              <a:gd name="T25" fmla="*/ 465 h 1126"/>
              <a:gd name="T26" fmla="*/ 1015 w 1084"/>
              <a:gd name="T27" fmla="*/ 599 h 1126"/>
              <a:gd name="T28" fmla="*/ 1016 w 1084"/>
              <a:gd name="T29" fmla="*/ 640 h 1126"/>
              <a:gd name="T30" fmla="*/ 980 w 1084"/>
              <a:gd name="T31" fmla="*/ 717 h 1126"/>
              <a:gd name="T32" fmla="*/ 1050 w 1084"/>
              <a:gd name="T33" fmla="*/ 690 h 1126"/>
              <a:gd name="T34" fmla="*/ 963 w 1084"/>
              <a:gd name="T35" fmla="*/ 787 h 1126"/>
              <a:gd name="T36" fmla="*/ 956 w 1084"/>
              <a:gd name="T37" fmla="*/ 776 h 1126"/>
              <a:gd name="T38" fmla="*/ 876 w 1084"/>
              <a:gd name="T39" fmla="*/ 848 h 1126"/>
              <a:gd name="T40" fmla="*/ 786 w 1084"/>
              <a:gd name="T41" fmla="*/ 906 h 1126"/>
              <a:gd name="T42" fmla="*/ 795 w 1084"/>
              <a:gd name="T43" fmla="*/ 854 h 1126"/>
              <a:gd name="T44" fmla="*/ 800 w 1084"/>
              <a:gd name="T45" fmla="*/ 754 h 1126"/>
              <a:gd name="T46" fmla="*/ 884 w 1084"/>
              <a:gd name="T47" fmla="*/ 623 h 1126"/>
              <a:gd name="T48" fmla="*/ 853 w 1084"/>
              <a:gd name="T49" fmla="*/ 643 h 1126"/>
              <a:gd name="T50" fmla="*/ 723 w 1084"/>
              <a:gd name="T51" fmla="*/ 729 h 1126"/>
              <a:gd name="T52" fmla="*/ 770 w 1084"/>
              <a:gd name="T53" fmla="*/ 657 h 1126"/>
              <a:gd name="T54" fmla="*/ 729 w 1084"/>
              <a:gd name="T55" fmla="*/ 448 h 1126"/>
              <a:gd name="T56" fmla="*/ 632 w 1084"/>
              <a:gd name="T57" fmla="*/ 357 h 1126"/>
              <a:gd name="T58" fmla="*/ 467 w 1084"/>
              <a:gd name="T59" fmla="*/ 340 h 1126"/>
              <a:gd name="T60" fmla="*/ 282 w 1084"/>
              <a:gd name="T61" fmla="*/ 612 h 1126"/>
              <a:gd name="T62" fmla="*/ 321 w 1084"/>
              <a:gd name="T63" fmla="*/ 691 h 1126"/>
              <a:gd name="T64" fmla="*/ 406 w 1084"/>
              <a:gd name="T65" fmla="*/ 786 h 1126"/>
              <a:gd name="T66" fmla="*/ 622 w 1084"/>
              <a:gd name="T67" fmla="*/ 796 h 1126"/>
              <a:gd name="T68" fmla="*/ 668 w 1084"/>
              <a:gd name="T69" fmla="*/ 839 h 1126"/>
              <a:gd name="T70" fmla="*/ 720 w 1084"/>
              <a:gd name="T71" fmla="*/ 780 h 1126"/>
              <a:gd name="T72" fmla="*/ 675 w 1084"/>
              <a:gd name="T73" fmla="*/ 837 h 1126"/>
              <a:gd name="T74" fmla="*/ 612 w 1084"/>
              <a:gd name="T75" fmla="*/ 903 h 1126"/>
              <a:gd name="T76" fmla="*/ 622 w 1084"/>
              <a:gd name="T77" fmla="*/ 964 h 1126"/>
              <a:gd name="T78" fmla="*/ 489 w 1084"/>
              <a:gd name="T79" fmla="*/ 945 h 1126"/>
              <a:gd name="T80" fmla="*/ 459 w 1084"/>
              <a:gd name="T81" fmla="*/ 942 h 1126"/>
              <a:gd name="T82" fmla="*/ 502 w 1084"/>
              <a:gd name="T83" fmla="*/ 965 h 1126"/>
              <a:gd name="T84" fmla="*/ 460 w 1084"/>
              <a:gd name="T85" fmla="*/ 1021 h 1126"/>
              <a:gd name="T86" fmla="*/ 439 w 1084"/>
              <a:gd name="T87" fmla="*/ 1002 h 1126"/>
              <a:gd name="T88" fmla="*/ 381 w 1084"/>
              <a:gd name="T89" fmla="*/ 1011 h 1126"/>
              <a:gd name="T90" fmla="*/ 422 w 1084"/>
              <a:gd name="T91" fmla="*/ 1047 h 1126"/>
              <a:gd name="T92" fmla="*/ 434 w 1084"/>
              <a:gd name="T93" fmla="*/ 1087 h 1126"/>
              <a:gd name="T94" fmla="*/ 427 w 1084"/>
              <a:gd name="T95" fmla="*/ 1113 h 1126"/>
              <a:gd name="T96" fmla="*/ 296 w 1084"/>
              <a:gd name="T97" fmla="*/ 1101 h 1126"/>
              <a:gd name="T98" fmla="*/ 257 w 1084"/>
              <a:gd name="T99" fmla="*/ 1045 h 1126"/>
              <a:gd name="T100" fmla="*/ 148 w 1084"/>
              <a:gd name="T101" fmla="*/ 945 h 1126"/>
              <a:gd name="T102" fmla="*/ 42 w 1084"/>
              <a:gd name="T103" fmla="*/ 807 h 1126"/>
              <a:gd name="T104" fmla="*/ 9 w 1084"/>
              <a:gd name="T105" fmla="*/ 659 h 1126"/>
              <a:gd name="T106" fmla="*/ 15 w 1084"/>
              <a:gd name="T107" fmla="*/ 514 h 1126"/>
              <a:gd name="T108" fmla="*/ 14 w 1084"/>
              <a:gd name="T109" fmla="*/ 467 h 1126"/>
              <a:gd name="T110" fmla="*/ 24 w 1084"/>
              <a:gd name="T111" fmla="*/ 422 h 1126"/>
              <a:gd name="T112" fmla="*/ 52 w 1084"/>
              <a:gd name="T113" fmla="*/ 319 h 1126"/>
              <a:gd name="T114" fmla="*/ 96 w 1084"/>
              <a:gd name="T115" fmla="*/ 252 h 1126"/>
              <a:gd name="T116" fmla="*/ 150 w 1084"/>
              <a:gd name="T117" fmla="*/ 176 h 1126"/>
              <a:gd name="T118" fmla="*/ 166 w 1084"/>
              <a:gd name="T119" fmla="*/ 149 h 1126"/>
              <a:gd name="T120" fmla="*/ 264 w 1084"/>
              <a:gd name="T121" fmla="*/ 85 h 1126"/>
              <a:gd name="T122" fmla="*/ 354 w 1084"/>
              <a:gd name="T123" fmla="*/ 52 h 1126"/>
              <a:gd name="T124" fmla="*/ 438 w 1084"/>
              <a:gd name="T125" fmla="*/ 16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4" h="1126">
                <a:moveTo>
                  <a:pt x="530" y="6"/>
                </a:moveTo>
                <a:cubicBezTo>
                  <a:pt x="537" y="5"/>
                  <a:pt x="545" y="1"/>
                  <a:pt x="552" y="5"/>
                </a:cubicBezTo>
                <a:cubicBezTo>
                  <a:pt x="554" y="6"/>
                  <a:pt x="556" y="8"/>
                  <a:pt x="557" y="5"/>
                </a:cubicBezTo>
                <a:cubicBezTo>
                  <a:pt x="562" y="9"/>
                  <a:pt x="568" y="1"/>
                  <a:pt x="572" y="8"/>
                </a:cubicBezTo>
                <a:cubicBezTo>
                  <a:pt x="586" y="5"/>
                  <a:pt x="599" y="11"/>
                  <a:pt x="612" y="12"/>
                </a:cubicBezTo>
                <a:cubicBezTo>
                  <a:pt x="616" y="14"/>
                  <a:pt x="616" y="14"/>
                  <a:pt x="616" y="14"/>
                </a:cubicBezTo>
                <a:cubicBezTo>
                  <a:pt x="611" y="25"/>
                  <a:pt x="597" y="19"/>
                  <a:pt x="592" y="29"/>
                </a:cubicBezTo>
                <a:cubicBezTo>
                  <a:pt x="588" y="29"/>
                  <a:pt x="591" y="24"/>
                  <a:pt x="587" y="24"/>
                </a:cubicBezTo>
                <a:cubicBezTo>
                  <a:pt x="582" y="24"/>
                  <a:pt x="577" y="25"/>
                  <a:pt x="573" y="27"/>
                </a:cubicBezTo>
                <a:cubicBezTo>
                  <a:pt x="573" y="25"/>
                  <a:pt x="572" y="24"/>
                  <a:pt x="571" y="23"/>
                </a:cubicBezTo>
                <a:cubicBezTo>
                  <a:pt x="564" y="29"/>
                  <a:pt x="544" y="20"/>
                  <a:pt x="547" y="36"/>
                </a:cubicBezTo>
                <a:cubicBezTo>
                  <a:pt x="544" y="36"/>
                  <a:pt x="541" y="39"/>
                  <a:pt x="540" y="42"/>
                </a:cubicBezTo>
                <a:cubicBezTo>
                  <a:pt x="542" y="50"/>
                  <a:pt x="552" y="45"/>
                  <a:pt x="556" y="49"/>
                </a:cubicBezTo>
                <a:cubicBezTo>
                  <a:pt x="573" y="51"/>
                  <a:pt x="585" y="55"/>
                  <a:pt x="602" y="52"/>
                </a:cubicBezTo>
                <a:cubicBezTo>
                  <a:pt x="600" y="55"/>
                  <a:pt x="598" y="59"/>
                  <a:pt x="602" y="61"/>
                </a:cubicBezTo>
                <a:cubicBezTo>
                  <a:pt x="604" y="65"/>
                  <a:pt x="610" y="65"/>
                  <a:pt x="611" y="71"/>
                </a:cubicBezTo>
                <a:cubicBezTo>
                  <a:pt x="622" y="73"/>
                  <a:pt x="633" y="74"/>
                  <a:pt x="643" y="69"/>
                </a:cubicBezTo>
                <a:cubicBezTo>
                  <a:pt x="646" y="69"/>
                  <a:pt x="650" y="69"/>
                  <a:pt x="651" y="73"/>
                </a:cubicBezTo>
                <a:cubicBezTo>
                  <a:pt x="652" y="77"/>
                  <a:pt x="645" y="79"/>
                  <a:pt x="650" y="82"/>
                </a:cubicBezTo>
                <a:cubicBezTo>
                  <a:pt x="654" y="84"/>
                  <a:pt x="658" y="79"/>
                  <a:pt x="658" y="76"/>
                </a:cubicBezTo>
                <a:cubicBezTo>
                  <a:pt x="658" y="75"/>
                  <a:pt x="658" y="74"/>
                  <a:pt x="659" y="73"/>
                </a:cubicBezTo>
                <a:cubicBezTo>
                  <a:pt x="661" y="73"/>
                  <a:pt x="661" y="73"/>
                  <a:pt x="661" y="73"/>
                </a:cubicBezTo>
                <a:cubicBezTo>
                  <a:pt x="661" y="76"/>
                  <a:pt x="657" y="79"/>
                  <a:pt x="661" y="82"/>
                </a:cubicBezTo>
                <a:cubicBezTo>
                  <a:pt x="671" y="82"/>
                  <a:pt x="679" y="86"/>
                  <a:pt x="689" y="86"/>
                </a:cubicBezTo>
                <a:cubicBezTo>
                  <a:pt x="692" y="84"/>
                  <a:pt x="690" y="80"/>
                  <a:pt x="694" y="78"/>
                </a:cubicBezTo>
                <a:cubicBezTo>
                  <a:pt x="698" y="77"/>
                  <a:pt x="698" y="77"/>
                  <a:pt x="698" y="77"/>
                </a:cubicBezTo>
                <a:cubicBezTo>
                  <a:pt x="696" y="83"/>
                  <a:pt x="706" y="85"/>
                  <a:pt x="708" y="90"/>
                </a:cubicBezTo>
                <a:cubicBezTo>
                  <a:pt x="718" y="92"/>
                  <a:pt x="725" y="103"/>
                  <a:pt x="736" y="103"/>
                </a:cubicBezTo>
                <a:cubicBezTo>
                  <a:pt x="744" y="106"/>
                  <a:pt x="746" y="116"/>
                  <a:pt x="755" y="115"/>
                </a:cubicBezTo>
                <a:cubicBezTo>
                  <a:pt x="757" y="118"/>
                  <a:pt x="759" y="119"/>
                  <a:pt x="762" y="119"/>
                </a:cubicBezTo>
                <a:cubicBezTo>
                  <a:pt x="766" y="103"/>
                  <a:pt x="775" y="121"/>
                  <a:pt x="782" y="112"/>
                </a:cubicBezTo>
                <a:cubicBezTo>
                  <a:pt x="784" y="111"/>
                  <a:pt x="783" y="109"/>
                  <a:pt x="783" y="108"/>
                </a:cubicBezTo>
                <a:cubicBezTo>
                  <a:pt x="781" y="107"/>
                  <a:pt x="780" y="105"/>
                  <a:pt x="778" y="104"/>
                </a:cubicBezTo>
                <a:cubicBezTo>
                  <a:pt x="776" y="105"/>
                  <a:pt x="774" y="107"/>
                  <a:pt x="772" y="106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0" y="102"/>
                  <a:pt x="763" y="102"/>
                  <a:pt x="759" y="98"/>
                </a:cubicBezTo>
                <a:cubicBezTo>
                  <a:pt x="760" y="93"/>
                  <a:pt x="751" y="86"/>
                  <a:pt x="761" y="84"/>
                </a:cubicBezTo>
                <a:cubicBezTo>
                  <a:pt x="764" y="81"/>
                  <a:pt x="762" y="77"/>
                  <a:pt x="766" y="74"/>
                </a:cubicBezTo>
                <a:cubicBezTo>
                  <a:pt x="771" y="80"/>
                  <a:pt x="789" y="75"/>
                  <a:pt x="783" y="89"/>
                </a:cubicBezTo>
                <a:cubicBezTo>
                  <a:pt x="787" y="91"/>
                  <a:pt x="792" y="89"/>
                  <a:pt x="795" y="87"/>
                </a:cubicBezTo>
                <a:cubicBezTo>
                  <a:pt x="796" y="86"/>
                  <a:pt x="796" y="86"/>
                  <a:pt x="796" y="85"/>
                </a:cubicBezTo>
                <a:cubicBezTo>
                  <a:pt x="795" y="80"/>
                  <a:pt x="788" y="83"/>
                  <a:pt x="790" y="77"/>
                </a:cubicBezTo>
                <a:cubicBezTo>
                  <a:pt x="812" y="78"/>
                  <a:pt x="830" y="97"/>
                  <a:pt x="850" y="107"/>
                </a:cubicBezTo>
                <a:cubicBezTo>
                  <a:pt x="856" y="108"/>
                  <a:pt x="862" y="108"/>
                  <a:pt x="866" y="114"/>
                </a:cubicBezTo>
                <a:cubicBezTo>
                  <a:pt x="866" y="116"/>
                  <a:pt x="867" y="119"/>
                  <a:pt x="869" y="121"/>
                </a:cubicBezTo>
                <a:cubicBezTo>
                  <a:pt x="878" y="117"/>
                  <a:pt x="876" y="128"/>
                  <a:pt x="880" y="132"/>
                </a:cubicBezTo>
                <a:cubicBezTo>
                  <a:pt x="889" y="136"/>
                  <a:pt x="895" y="146"/>
                  <a:pt x="905" y="148"/>
                </a:cubicBezTo>
                <a:cubicBezTo>
                  <a:pt x="911" y="155"/>
                  <a:pt x="914" y="168"/>
                  <a:pt x="927" y="165"/>
                </a:cubicBezTo>
                <a:cubicBezTo>
                  <a:pt x="930" y="168"/>
                  <a:pt x="924" y="169"/>
                  <a:pt x="926" y="173"/>
                </a:cubicBezTo>
                <a:cubicBezTo>
                  <a:pt x="939" y="176"/>
                  <a:pt x="936" y="193"/>
                  <a:pt x="950" y="195"/>
                </a:cubicBezTo>
                <a:cubicBezTo>
                  <a:pt x="962" y="198"/>
                  <a:pt x="954" y="215"/>
                  <a:pt x="966" y="215"/>
                </a:cubicBezTo>
                <a:cubicBezTo>
                  <a:pt x="965" y="222"/>
                  <a:pt x="973" y="225"/>
                  <a:pt x="976" y="231"/>
                </a:cubicBezTo>
                <a:cubicBezTo>
                  <a:pt x="980" y="234"/>
                  <a:pt x="984" y="229"/>
                  <a:pt x="986" y="231"/>
                </a:cubicBezTo>
                <a:cubicBezTo>
                  <a:pt x="983" y="237"/>
                  <a:pt x="992" y="241"/>
                  <a:pt x="990" y="248"/>
                </a:cubicBezTo>
                <a:cubicBezTo>
                  <a:pt x="1001" y="255"/>
                  <a:pt x="1001" y="255"/>
                  <a:pt x="1001" y="255"/>
                </a:cubicBezTo>
                <a:cubicBezTo>
                  <a:pt x="999" y="255"/>
                  <a:pt x="998" y="257"/>
                  <a:pt x="996" y="259"/>
                </a:cubicBezTo>
                <a:cubicBezTo>
                  <a:pt x="996" y="263"/>
                  <a:pt x="999" y="265"/>
                  <a:pt x="1001" y="269"/>
                </a:cubicBezTo>
                <a:cubicBezTo>
                  <a:pt x="1012" y="265"/>
                  <a:pt x="1004" y="277"/>
                  <a:pt x="1010" y="281"/>
                </a:cubicBezTo>
                <a:cubicBezTo>
                  <a:pt x="1012" y="285"/>
                  <a:pt x="1022" y="285"/>
                  <a:pt x="1017" y="290"/>
                </a:cubicBezTo>
                <a:cubicBezTo>
                  <a:pt x="1020" y="293"/>
                  <a:pt x="1024" y="292"/>
                  <a:pt x="1024" y="297"/>
                </a:cubicBezTo>
                <a:cubicBezTo>
                  <a:pt x="1021" y="306"/>
                  <a:pt x="1033" y="309"/>
                  <a:pt x="1032" y="315"/>
                </a:cubicBezTo>
                <a:cubicBezTo>
                  <a:pt x="1031" y="313"/>
                  <a:pt x="1030" y="313"/>
                  <a:pt x="1028" y="313"/>
                </a:cubicBezTo>
                <a:cubicBezTo>
                  <a:pt x="1025" y="318"/>
                  <a:pt x="1030" y="321"/>
                  <a:pt x="1030" y="325"/>
                </a:cubicBezTo>
                <a:cubicBezTo>
                  <a:pt x="1040" y="330"/>
                  <a:pt x="1043" y="343"/>
                  <a:pt x="1045" y="353"/>
                </a:cubicBezTo>
                <a:cubicBezTo>
                  <a:pt x="1046" y="365"/>
                  <a:pt x="1054" y="373"/>
                  <a:pt x="1056" y="385"/>
                </a:cubicBezTo>
                <a:cubicBezTo>
                  <a:pt x="1055" y="401"/>
                  <a:pt x="1072" y="411"/>
                  <a:pt x="1069" y="427"/>
                </a:cubicBezTo>
                <a:cubicBezTo>
                  <a:pt x="1072" y="443"/>
                  <a:pt x="1080" y="457"/>
                  <a:pt x="1077" y="473"/>
                </a:cubicBezTo>
                <a:cubicBezTo>
                  <a:pt x="1083" y="514"/>
                  <a:pt x="1084" y="552"/>
                  <a:pt x="1082" y="595"/>
                </a:cubicBezTo>
                <a:cubicBezTo>
                  <a:pt x="1081" y="612"/>
                  <a:pt x="1078" y="629"/>
                  <a:pt x="1076" y="647"/>
                </a:cubicBezTo>
                <a:cubicBezTo>
                  <a:pt x="1075" y="648"/>
                  <a:pt x="1074" y="648"/>
                  <a:pt x="1075" y="649"/>
                </a:cubicBezTo>
                <a:cubicBezTo>
                  <a:pt x="1078" y="639"/>
                  <a:pt x="1064" y="649"/>
                  <a:pt x="1068" y="638"/>
                </a:cubicBezTo>
                <a:cubicBezTo>
                  <a:pt x="1061" y="632"/>
                  <a:pt x="1065" y="621"/>
                  <a:pt x="1065" y="614"/>
                </a:cubicBezTo>
                <a:cubicBezTo>
                  <a:pt x="1074" y="606"/>
                  <a:pt x="1065" y="589"/>
                  <a:pt x="1078" y="583"/>
                </a:cubicBezTo>
                <a:cubicBezTo>
                  <a:pt x="1080" y="568"/>
                  <a:pt x="1080" y="568"/>
                  <a:pt x="1080" y="568"/>
                </a:cubicBezTo>
                <a:cubicBezTo>
                  <a:pt x="1074" y="564"/>
                  <a:pt x="1073" y="558"/>
                  <a:pt x="1067" y="556"/>
                </a:cubicBezTo>
                <a:cubicBezTo>
                  <a:pt x="1070" y="565"/>
                  <a:pt x="1059" y="563"/>
                  <a:pt x="1054" y="565"/>
                </a:cubicBezTo>
                <a:cubicBezTo>
                  <a:pt x="1054" y="565"/>
                  <a:pt x="1054" y="565"/>
                  <a:pt x="1054" y="565"/>
                </a:cubicBezTo>
                <a:cubicBezTo>
                  <a:pt x="1052" y="561"/>
                  <a:pt x="1058" y="562"/>
                  <a:pt x="1059" y="558"/>
                </a:cubicBezTo>
                <a:cubicBezTo>
                  <a:pt x="1059" y="546"/>
                  <a:pt x="1060" y="532"/>
                  <a:pt x="1066" y="525"/>
                </a:cubicBezTo>
                <a:cubicBezTo>
                  <a:pt x="1066" y="522"/>
                  <a:pt x="1067" y="519"/>
                  <a:pt x="1069" y="516"/>
                </a:cubicBezTo>
                <a:cubicBezTo>
                  <a:pt x="1066" y="506"/>
                  <a:pt x="1066" y="493"/>
                  <a:pt x="1069" y="483"/>
                </a:cubicBezTo>
                <a:cubicBezTo>
                  <a:pt x="1071" y="482"/>
                  <a:pt x="1073" y="481"/>
                  <a:pt x="1075" y="479"/>
                </a:cubicBezTo>
                <a:cubicBezTo>
                  <a:pt x="1073" y="475"/>
                  <a:pt x="1074" y="468"/>
                  <a:pt x="1070" y="465"/>
                </a:cubicBezTo>
                <a:cubicBezTo>
                  <a:pt x="1066" y="468"/>
                  <a:pt x="1069" y="477"/>
                  <a:pt x="1060" y="474"/>
                </a:cubicBezTo>
                <a:cubicBezTo>
                  <a:pt x="1054" y="461"/>
                  <a:pt x="1052" y="443"/>
                  <a:pt x="1051" y="427"/>
                </a:cubicBezTo>
                <a:cubicBezTo>
                  <a:pt x="1058" y="429"/>
                  <a:pt x="1058" y="429"/>
                  <a:pt x="1058" y="429"/>
                </a:cubicBezTo>
                <a:cubicBezTo>
                  <a:pt x="1065" y="417"/>
                  <a:pt x="1048" y="414"/>
                  <a:pt x="1051" y="402"/>
                </a:cubicBezTo>
                <a:cubicBezTo>
                  <a:pt x="1048" y="397"/>
                  <a:pt x="1043" y="402"/>
                  <a:pt x="1039" y="401"/>
                </a:cubicBezTo>
                <a:cubicBezTo>
                  <a:pt x="1036" y="394"/>
                  <a:pt x="1032" y="387"/>
                  <a:pt x="1037" y="379"/>
                </a:cubicBezTo>
                <a:cubicBezTo>
                  <a:pt x="1039" y="378"/>
                  <a:pt x="1042" y="379"/>
                  <a:pt x="1045" y="379"/>
                </a:cubicBezTo>
                <a:cubicBezTo>
                  <a:pt x="1048" y="371"/>
                  <a:pt x="1040" y="368"/>
                  <a:pt x="1037" y="361"/>
                </a:cubicBezTo>
                <a:cubicBezTo>
                  <a:pt x="1034" y="365"/>
                  <a:pt x="1034" y="365"/>
                  <a:pt x="1034" y="365"/>
                </a:cubicBezTo>
                <a:cubicBezTo>
                  <a:pt x="1025" y="358"/>
                  <a:pt x="1027" y="345"/>
                  <a:pt x="1017" y="339"/>
                </a:cubicBezTo>
                <a:cubicBezTo>
                  <a:pt x="1018" y="339"/>
                  <a:pt x="1018" y="337"/>
                  <a:pt x="1018" y="336"/>
                </a:cubicBezTo>
                <a:cubicBezTo>
                  <a:pt x="1014" y="333"/>
                  <a:pt x="1008" y="334"/>
                  <a:pt x="1004" y="335"/>
                </a:cubicBezTo>
                <a:cubicBezTo>
                  <a:pt x="1003" y="337"/>
                  <a:pt x="1002" y="336"/>
                  <a:pt x="1001" y="336"/>
                </a:cubicBezTo>
                <a:cubicBezTo>
                  <a:pt x="999" y="334"/>
                  <a:pt x="996" y="331"/>
                  <a:pt x="997" y="328"/>
                </a:cubicBezTo>
                <a:cubicBezTo>
                  <a:pt x="998" y="326"/>
                  <a:pt x="1001" y="325"/>
                  <a:pt x="1000" y="322"/>
                </a:cubicBezTo>
                <a:cubicBezTo>
                  <a:pt x="995" y="320"/>
                  <a:pt x="988" y="321"/>
                  <a:pt x="984" y="321"/>
                </a:cubicBezTo>
                <a:cubicBezTo>
                  <a:pt x="978" y="318"/>
                  <a:pt x="981" y="303"/>
                  <a:pt x="972" y="309"/>
                </a:cubicBezTo>
                <a:cubicBezTo>
                  <a:pt x="970" y="310"/>
                  <a:pt x="970" y="312"/>
                  <a:pt x="970" y="314"/>
                </a:cubicBezTo>
                <a:cubicBezTo>
                  <a:pt x="972" y="318"/>
                  <a:pt x="973" y="323"/>
                  <a:pt x="978" y="325"/>
                </a:cubicBezTo>
                <a:cubicBezTo>
                  <a:pt x="990" y="346"/>
                  <a:pt x="990" y="346"/>
                  <a:pt x="990" y="346"/>
                </a:cubicBezTo>
                <a:cubicBezTo>
                  <a:pt x="986" y="347"/>
                  <a:pt x="981" y="342"/>
                  <a:pt x="979" y="336"/>
                </a:cubicBezTo>
                <a:cubicBezTo>
                  <a:pt x="980" y="333"/>
                  <a:pt x="978" y="330"/>
                  <a:pt x="975" y="330"/>
                </a:cubicBezTo>
                <a:cubicBezTo>
                  <a:pt x="971" y="329"/>
                  <a:pt x="967" y="331"/>
                  <a:pt x="967" y="335"/>
                </a:cubicBezTo>
                <a:cubicBezTo>
                  <a:pt x="968" y="339"/>
                  <a:pt x="972" y="345"/>
                  <a:pt x="977" y="346"/>
                </a:cubicBezTo>
                <a:cubicBezTo>
                  <a:pt x="973" y="353"/>
                  <a:pt x="980" y="360"/>
                  <a:pt x="984" y="366"/>
                </a:cubicBezTo>
                <a:cubicBezTo>
                  <a:pt x="987" y="366"/>
                  <a:pt x="988" y="368"/>
                  <a:pt x="991" y="367"/>
                </a:cubicBezTo>
                <a:cubicBezTo>
                  <a:pt x="986" y="372"/>
                  <a:pt x="992" y="375"/>
                  <a:pt x="990" y="381"/>
                </a:cubicBezTo>
                <a:cubicBezTo>
                  <a:pt x="999" y="383"/>
                  <a:pt x="992" y="392"/>
                  <a:pt x="1000" y="395"/>
                </a:cubicBezTo>
                <a:cubicBezTo>
                  <a:pt x="1000" y="403"/>
                  <a:pt x="1006" y="409"/>
                  <a:pt x="1006" y="417"/>
                </a:cubicBezTo>
                <a:cubicBezTo>
                  <a:pt x="1019" y="419"/>
                  <a:pt x="1002" y="431"/>
                  <a:pt x="1014" y="432"/>
                </a:cubicBezTo>
                <a:cubicBezTo>
                  <a:pt x="1023" y="431"/>
                  <a:pt x="1023" y="431"/>
                  <a:pt x="1023" y="431"/>
                </a:cubicBezTo>
                <a:cubicBezTo>
                  <a:pt x="1020" y="435"/>
                  <a:pt x="1011" y="439"/>
                  <a:pt x="1016" y="446"/>
                </a:cubicBezTo>
                <a:cubicBezTo>
                  <a:pt x="1017" y="447"/>
                  <a:pt x="1019" y="447"/>
                  <a:pt x="1020" y="449"/>
                </a:cubicBezTo>
                <a:cubicBezTo>
                  <a:pt x="1024" y="454"/>
                  <a:pt x="1015" y="459"/>
                  <a:pt x="1018" y="465"/>
                </a:cubicBezTo>
                <a:cubicBezTo>
                  <a:pt x="1014" y="477"/>
                  <a:pt x="1021" y="489"/>
                  <a:pt x="1022" y="501"/>
                </a:cubicBezTo>
                <a:cubicBezTo>
                  <a:pt x="1024" y="504"/>
                  <a:pt x="1024" y="510"/>
                  <a:pt x="1028" y="512"/>
                </a:cubicBezTo>
                <a:cubicBezTo>
                  <a:pt x="1030" y="522"/>
                  <a:pt x="1028" y="530"/>
                  <a:pt x="1030" y="540"/>
                </a:cubicBezTo>
                <a:cubicBezTo>
                  <a:pt x="1036" y="540"/>
                  <a:pt x="1036" y="540"/>
                  <a:pt x="1036" y="540"/>
                </a:cubicBezTo>
                <a:cubicBezTo>
                  <a:pt x="1034" y="546"/>
                  <a:pt x="1043" y="543"/>
                  <a:pt x="1042" y="549"/>
                </a:cubicBezTo>
                <a:cubicBezTo>
                  <a:pt x="1036" y="539"/>
                  <a:pt x="1032" y="551"/>
                  <a:pt x="1026" y="552"/>
                </a:cubicBezTo>
                <a:cubicBezTo>
                  <a:pt x="1017" y="554"/>
                  <a:pt x="1028" y="563"/>
                  <a:pt x="1019" y="566"/>
                </a:cubicBezTo>
                <a:cubicBezTo>
                  <a:pt x="1030" y="574"/>
                  <a:pt x="1005" y="578"/>
                  <a:pt x="1019" y="584"/>
                </a:cubicBezTo>
                <a:cubicBezTo>
                  <a:pt x="1020" y="590"/>
                  <a:pt x="1007" y="594"/>
                  <a:pt x="1015" y="599"/>
                </a:cubicBezTo>
                <a:cubicBezTo>
                  <a:pt x="1026" y="601"/>
                  <a:pt x="1032" y="589"/>
                  <a:pt x="1035" y="581"/>
                </a:cubicBezTo>
                <a:cubicBezTo>
                  <a:pt x="1035" y="580"/>
                  <a:pt x="1035" y="580"/>
                  <a:pt x="1035" y="580"/>
                </a:cubicBezTo>
                <a:cubicBezTo>
                  <a:pt x="1036" y="587"/>
                  <a:pt x="1038" y="594"/>
                  <a:pt x="1032" y="599"/>
                </a:cubicBezTo>
                <a:cubicBezTo>
                  <a:pt x="1030" y="604"/>
                  <a:pt x="1024" y="603"/>
                  <a:pt x="1021" y="604"/>
                </a:cubicBezTo>
                <a:cubicBezTo>
                  <a:pt x="1008" y="602"/>
                  <a:pt x="1003" y="616"/>
                  <a:pt x="992" y="619"/>
                </a:cubicBezTo>
                <a:cubicBezTo>
                  <a:pt x="988" y="627"/>
                  <a:pt x="978" y="635"/>
                  <a:pt x="974" y="643"/>
                </a:cubicBezTo>
                <a:cubicBezTo>
                  <a:pt x="974" y="648"/>
                  <a:pt x="974" y="648"/>
                  <a:pt x="974" y="648"/>
                </a:cubicBezTo>
                <a:cubicBezTo>
                  <a:pt x="986" y="649"/>
                  <a:pt x="999" y="648"/>
                  <a:pt x="1008" y="639"/>
                </a:cubicBezTo>
                <a:cubicBezTo>
                  <a:pt x="1011" y="639"/>
                  <a:pt x="1013" y="640"/>
                  <a:pt x="1016" y="640"/>
                </a:cubicBezTo>
                <a:cubicBezTo>
                  <a:pt x="1020" y="635"/>
                  <a:pt x="1020" y="635"/>
                  <a:pt x="1020" y="635"/>
                </a:cubicBezTo>
                <a:cubicBezTo>
                  <a:pt x="1022" y="635"/>
                  <a:pt x="1021" y="638"/>
                  <a:pt x="1021" y="640"/>
                </a:cubicBezTo>
                <a:cubicBezTo>
                  <a:pt x="1016" y="642"/>
                  <a:pt x="1010" y="642"/>
                  <a:pt x="1008" y="648"/>
                </a:cubicBezTo>
                <a:cubicBezTo>
                  <a:pt x="1012" y="656"/>
                  <a:pt x="998" y="655"/>
                  <a:pt x="1002" y="662"/>
                </a:cubicBezTo>
                <a:cubicBezTo>
                  <a:pt x="1001" y="664"/>
                  <a:pt x="999" y="666"/>
                  <a:pt x="1000" y="669"/>
                </a:cubicBezTo>
                <a:cubicBezTo>
                  <a:pt x="1005" y="671"/>
                  <a:pt x="1002" y="675"/>
                  <a:pt x="1002" y="679"/>
                </a:cubicBezTo>
                <a:cubicBezTo>
                  <a:pt x="991" y="678"/>
                  <a:pt x="985" y="688"/>
                  <a:pt x="981" y="695"/>
                </a:cubicBezTo>
                <a:cubicBezTo>
                  <a:pt x="980" y="703"/>
                  <a:pt x="990" y="704"/>
                  <a:pt x="986" y="713"/>
                </a:cubicBezTo>
                <a:cubicBezTo>
                  <a:pt x="984" y="714"/>
                  <a:pt x="982" y="715"/>
                  <a:pt x="980" y="717"/>
                </a:cubicBezTo>
                <a:cubicBezTo>
                  <a:pt x="981" y="721"/>
                  <a:pt x="984" y="723"/>
                  <a:pt x="988" y="722"/>
                </a:cubicBezTo>
                <a:cubicBezTo>
                  <a:pt x="996" y="719"/>
                  <a:pt x="1000" y="709"/>
                  <a:pt x="997" y="700"/>
                </a:cubicBezTo>
                <a:cubicBezTo>
                  <a:pt x="997" y="699"/>
                  <a:pt x="996" y="697"/>
                  <a:pt x="998" y="696"/>
                </a:cubicBezTo>
                <a:cubicBezTo>
                  <a:pt x="1007" y="701"/>
                  <a:pt x="999" y="717"/>
                  <a:pt x="1010" y="719"/>
                </a:cubicBezTo>
                <a:cubicBezTo>
                  <a:pt x="1006" y="721"/>
                  <a:pt x="1001" y="723"/>
                  <a:pt x="1002" y="728"/>
                </a:cubicBezTo>
                <a:cubicBezTo>
                  <a:pt x="1007" y="732"/>
                  <a:pt x="1006" y="747"/>
                  <a:pt x="1015" y="739"/>
                </a:cubicBezTo>
                <a:cubicBezTo>
                  <a:pt x="1027" y="733"/>
                  <a:pt x="1013" y="720"/>
                  <a:pt x="1027" y="715"/>
                </a:cubicBezTo>
                <a:cubicBezTo>
                  <a:pt x="1023" y="707"/>
                  <a:pt x="1035" y="703"/>
                  <a:pt x="1029" y="697"/>
                </a:cubicBezTo>
                <a:cubicBezTo>
                  <a:pt x="1036" y="697"/>
                  <a:pt x="1042" y="691"/>
                  <a:pt x="1050" y="690"/>
                </a:cubicBezTo>
                <a:cubicBezTo>
                  <a:pt x="1044" y="696"/>
                  <a:pt x="1048" y="704"/>
                  <a:pt x="1043" y="711"/>
                </a:cubicBezTo>
                <a:cubicBezTo>
                  <a:pt x="1046" y="717"/>
                  <a:pt x="1039" y="718"/>
                  <a:pt x="1036" y="721"/>
                </a:cubicBezTo>
                <a:cubicBezTo>
                  <a:pt x="1037" y="730"/>
                  <a:pt x="1034" y="739"/>
                  <a:pt x="1042" y="745"/>
                </a:cubicBezTo>
                <a:cubicBezTo>
                  <a:pt x="1043" y="751"/>
                  <a:pt x="1041" y="757"/>
                  <a:pt x="1036" y="760"/>
                </a:cubicBezTo>
                <a:cubicBezTo>
                  <a:pt x="1033" y="759"/>
                  <a:pt x="1030" y="760"/>
                  <a:pt x="1028" y="763"/>
                </a:cubicBezTo>
                <a:cubicBezTo>
                  <a:pt x="1028" y="768"/>
                  <a:pt x="1028" y="773"/>
                  <a:pt x="1027" y="780"/>
                </a:cubicBezTo>
                <a:cubicBezTo>
                  <a:pt x="1015" y="786"/>
                  <a:pt x="1000" y="779"/>
                  <a:pt x="993" y="794"/>
                </a:cubicBezTo>
                <a:cubicBezTo>
                  <a:pt x="987" y="795"/>
                  <a:pt x="978" y="797"/>
                  <a:pt x="973" y="791"/>
                </a:cubicBezTo>
                <a:cubicBezTo>
                  <a:pt x="970" y="789"/>
                  <a:pt x="966" y="789"/>
                  <a:pt x="963" y="787"/>
                </a:cubicBezTo>
                <a:cubicBezTo>
                  <a:pt x="971" y="776"/>
                  <a:pt x="986" y="784"/>
                  <a:pt x="992" y="770"/>
                </a:cubicBezTo>
                <a:cubicBezTo>
                  <a:pt x="991" y="761"/>
                  <a:pt x="1014" y="765"/>
                  <a:pt x="1003" y="752"/>
                </a:cubicBezTo>
                <a:cubicBezTo>
                  <a:pt x="995" y="750"/>
                  <a:pt x="999" y="735"/>
                  <a:pt x="988" y="741"/>
                </a:cubicBezTo>
                <a:cubicBezTo>
                  <a:pt x="985" y="743"/>
                  <a:pt x="987" y="749"/>
                  <a:pt x="986" y="753"/>
                </a:cubicBezTo>
                <a:cubicBezTo>
                  <a:pt x="978" y="762"/>
                  <a:pt x="978" y="762"/>
                  <a:pt x="978" y="762"/>
                </a:cubicBezTo>
                <a:cubicBezTo>
                  <a:pt x="980" y="763"/>
                  <a:pt x="980" y="763"/>
                  <a:pt x="980" y="763"/>
                </a:cubicBezTo>
                <a:cubicBezTo>
                  <a:pt x="978" y="765"/>
                  <a:pt x="978" y="765"/>
                  <a:pt x="978" y="765"/>
                </a:cubicBezTo>
                <a:cubicBezTo>
                  <a:pt x="975" y="762"/>
                  <a:pt x="971" y="759"/>
                  <a:pt x="966" y="761"/>
                </a:cubicBezTo>
                <a:cubicBezTo>
                  <a:pt x="966" y="769"/>
                  <a:pt x="953" y="767"/>
                  <a:pt x="956" y="776"/>
                </a:cubicBezTo>
                <a:cubicBezTo>
                  <a:pt x="960" y="780"/>
                  <a:pt x="960" y="780"/>
                  <a:pt x="960" y="780"/>
                </a:cubicBezTo>
                <a:cubicBezTo>
                  <a:pt x="955" y="784"/>
                  <a:pt x="949" y="787"/>
                  <a:pt x="944" y="791"/>
                </a:cubicBezTo>
                <a:cubicBezTo>
                  <a:pt x="946" y="793"/>
                  <a:pt x="950" y="795"/>
                  <a:pt x="953" y="793"/>
                </a:cubicBezTo>
                <a:cubicBezTo>
                  <a:pt x="949" y="801"/>
                  <a:pt x="940" y="804"/>
                  <a:pt x="934" y="810"/>
                </a:cubicBezTo>
                <a:cubicBezTo>
                  <a:pt x="930" y="809"/>
                  <a:pt x="927" y="814"/>
                  <a:pt x="924" y="817"/>
                </a:cubicBezTo>
                <a:cubicBezTo>
                  <a:pt x="923" y="822"/>
                  <a:pt x="928" y="831"/>
                  <a:pt x="919" y="833"/>
                </a:cubicBezTo>
                <a:cubicBezTo>
                  <a:pt x="919" y="838"/>
                  <a:pt x="914" y="840"/>
                  <a:pt x="910" y="843"/>
                </a:cubicBezTo>
                <a:cubicBezTo>
                  <a:pt x="902" y="847"/>
                  <a:pt x="891" y="845"/>
                  <a:pt x="883" y="850"/>
                </a:cubicBezTo>
                <a:cubicBezTo>
                  <a:pt x="882" y="847"/>
                  <a:pt x="878" y="849"/>
                  <a:pt x="876" y="848"/>
                </a:cubicBezTo>
                <a:cubicBezTo>
                  <a:pt x="870" y="851"/>
                  <a:pt x="863" y="854"/>
                  <a:pt x="861" y="859"/>
                </a:cubicBezTo>
                <a:cubicBezTo>
                  <a:pt x="866" y="863"/>
                  <a:pt x="866" y="863"/>
                  <a:pt x="866" y="863"/>
                </a:cubicBezTo>
                <a:cubicBezTo>
                  <a:pt x="861" y="866"/>
                  <a:pt x="855" y="871"/>
                  <a:pt x="850" y="875"/>
                </a:cubicBezTo>
                <a:cubicBezTo>
                  <a:pt x="837" y="887"/>
                  <a:pt x="826" y="898"/>
                  <a:pt x="812" y="909"/>
                </a:cubicBezTo>
                <a:cubicBezTo>
                  <a:pt x="803" y="908"/>
                  <a:pt x="799" y="914"/>
                  <a:pt x="794" y="919"/>
                </a:cubicBezTo>
                <a:cubicBezTo>
                  <a:pt x="790" y="928"/>
                  <a:pt x="781" y="934"/>
                  <a:pt x="773" y="938"/>
                </a:cubicBezTo>
                <a:cubicBezTo>
                  <a:pt x="770" y="936"/>
                  <a:pt x="776" y="933"/>
                  <a:pt x="775" y="929"/>
                </a:cubicBezTo>
                <a:cubicBezTo>
                  <a:pt x="777" y="928"/>
                  <a:pt x="780" y="927"/>
                  <a:pt x="781" y="925"/>
                </a:cubicBezTo>
                <a:cubicBezTo>
                  <a:pt x="780" y="918"/>
                  <a:pt x="790" y="912"/>
                  <a:pt x="786" y="906"/>
                </a:cubicBezTo>
                <a:cubicBezTo>
                  <a:pt x="778" y="906"/>
                  <a:pt x="770" y="909"/>
                  <a:pt x="762" y="907"/>
                </a:cubicBezTo>
                <a:cubicBezTo>
                  <a:pt x="758" y="904"/>
                  <a:pt x="756" y="901"/>
                  <a:pt x="755" y="897"/>
                </a:cubicBezTo>
                <a:cubicBezTo>
                  <a:pt x="765" y="894"/>
                  <a:pt x="776" y="892"/>
                  <a:pt x="782" y="883"/>
                </a:cubicBezTo>
                <a:cubicBezTo>
                  <a:pt x="788" y="881"/>
                  <a:pt x="792" y="877"/>
                  <a:pt x="794" y="871"/>
                </a:cubicBezTo>
                <a:cubicBezTo>
                  <a:pt x="792" y="869"/>
                  <a:pt x="789" y="868"/>
                  <a:pt x="786" y="868"/>
                </a:cubicBezTo>
                <a:cubicBezTo>
                  <a:pt x="784" y="872"/>
                  <a:pt x="780" y="876"/>
                  <a:pt x="775" y="875"/>
                </a:cubicBezTo>
                <a:cubicBezTo>
                  <a:pt x="774" y="874"/>
                  <a:pt x="774" y="872"/>
                  <a:pt x="774" y="871"/>
                </a:cubicBezTo>
                <a:cubicBezTo>
                  <a:pt x="780" y="869"/>
                  <a:pt x="786" y="868"/>
                  <a:pt x="788" y="861"/>
                </a:cubicBezTo>
                <a:cubicBezTo>
                  <a:pt x="790" y="858"/>
                  <a:pt x="794" y="857"/>
                  <a:pt x="795" y="854"/>
                </a:cubicBezTo>
                <a:cubicBezTo>
                  <a:pt x="794" y="843"/>
                  <a:pt x="764" y="839"/>
                  <a:pt x="782" y="826"/>
                </a:cubicBezTo>
                <a:cubicBezTo>
                  <a:pt x="782" y="825"/>
                  <a:pt x="783" y="823"/>
                  <a:pt x="784" y="822"/>
                </a:cubicBezTo>
                <a:cubicBezTo>
                  <a:pt x="786" y="826"/>
                  <a:pt x="793" y="826"/>
                  <a:pt x="796" y="826"/>
                </a:cubicBezTo>
                <a:cubicBezTo>
                  <a:pt x="800" y="824"/>
                  <a:pt x="798" y="821"/>
                  <a:pt x="800" y="818"/>
                </a:cubicBezTo>
                <a:cubicBezTo>
                  <a:pt x="808" y="809"/>
                  <a:pt x="823" y="800"/>
                  <a:pt x="818" y="787"/>
                </a:cubicBezTo>
                <a:cubicBezTo>
                  <a:pt x="821" y="783"/>
                  <a:pt x="813" y="780"/>
                  <a:pt x="813" y="777"/>
                </a:cubicBezTo>
                <a:cubicBezTo>
                  <a:pt x="807" y="775"/>
                  <a:pt x="807" y="775"/>
                  <a:pt x="807" y="775"/>
                </a:cubicBezTo>
                <a:cubicBezTo>
                  <a:pt x="812" y="770"/>
                  <a:pt x="808" y="765"/>
                  <a:pt x="806" y="760"/>
                </a:cubicBezTo>
                <a:cubicBezTo>
                  <a:pt x="800" y="754"/>
                  <a:pt x="800" y="754"/>
                  <a:pt x="800" y="754"/>
                </a:cubicBezTo>
                <a:cubicBezTo>
                  <a:pt x="814" y="748"/>
                  <a:pt x="815" y="731"/>
                  <a:pt x="830" y="724"/>
                </a:cubicBezTo>
                <a:cubicBezTo>
                  <a:pt x="831" y="712"/>
                  <a:pt x="853" y="702"/>
                  <a:pt x="837" y="691"/>
                </a:cubicBezTo>
                <a:cubicBezTo>
                  <a:pt x="836" y="688"/>
                  <a:pt x="845" y="685"/>
                  <a:pt x="842" y="681"/>
                </a:cubicBezTo>
                <a:cubicBezTo>
                  <a:pt x="843" y="681"/>
                  <a:pt x="843" y="680"/>
                  <a:pt x="844" y="679"/>
                </a:cubicBezTo>
                <a:cubicBezTo>
                  <a:pt x="842" y="675"/>
                  <a:pt x="844" y="671"/>
                  <a:pt x="848" y="669"/>
                </a:cubicBezTo>
                <a:cubicBezTo>
                  <a:pt x="853" y="673"/>
                  <a:pt x="859" y="669"/>
                  <a:pt x="860" y="664"/>
                </a:cubicBezTo>
                <a:cubicBezTo>
                  <a:pt x="862" y="659"/>
                  <a:pt x="856" y="657"/>
                  <a:pt x="857" y="652"/>
                </a:cubicBezTo>
                <a:cubicBezTo>
                  <a:pt x="856" y="642"/>
                  <a:pt x="872" y="646"/>
                  <a:pt x="869" y="635"/>
                </a:cubicBezTo>
                <a:cubicBezTo>
                  <a:pt x="872" y="627"/>
                  <a:pt x="882" y="631"/>
                  <a:pt x="884" y="623"/>
                </a:cubicBezTo>
                <a:cubicBezTo>
                  <a:pt x="881" y="613"/>
                  <a:pt x="874" y="627"/>
                  <a:pt x="872" y="619"/>
                </a:cubicBezTo>
                <a:cubicBezTo>
                  <a:pt x="873" y="615"/>
                  <a:pt x="874" y="612"/>
                  <a:pt x="872" y="609"/>
                </a:cubicBezTo>
                <a:cubicBezTo>
                  <a:pt x="868" y="606"/>
                  <a:pt x="863" y="610"/>
                  <a:pt x="862" y="614"/>
                </a:cubicBezTo>
                <a:cubicBezTo>
                  <a:pt x="865" y="617"/>
                  <a:pt x="863" y="621"/>
                  <a:pt x="861" y="623"/>
                </a:cubicBezTo>
                <a:cubicBezTo>
                  <a:pt x="858" y="626"/>
                  <a:pt x="854" y="624"/>
                  <a:pt x="850" y="627"/>
                </a:cubicBezTo>
                <a:cubicBezTo>
                  <a:pt x="848" y="624"/>
                  <a:pt x="847" y="619"/>
                  <a:pt x="842" y="621"/>
                </a:cubicBezTo>
                <a:cubicBezTo>
                  <a:pt x="842" y="627"/>
                  <a:pt x="834" y="634"/>
                  <a:pt x="842" y="638"/>
                </a:cubicBezTo>
                <a:cubicBezTo>
                  <a:pt x="848" y="635"/>
                  <a:pt x="854" y="627"/>
                  <a:pt x="862" y="631"/>
                </a:cubicBezTo>
                <a:cubicBezTo>
                  <a:pt x="856" y="634"/>
                  <a:pt x="862" y="643"/>
                  <a:pt x="853" y="643"/>
                </a:cubicBezTo>
                <a:cubicBezTo>
                  <a:pt x="851" y="644"/>
                  <a:pt x="851" y="645"/>
                  <a:pt x="851" y="647"/>
                </a:cubicBezTo>
                <a:cubicBezTo>
                  <a:pt x="844" y="650"/>
                  <a:pt x="837" y="653"/>
                  <a:pt x="832" y="660"/>
                </a:cubicBezTo>
                <a:cubicBezTo>
                  <a:pt x="831" y="665"/>
                  <a:pt x="829" y="669"/>
                  <a:pt x="831" y="673"/>
                </a:cubicBezTo>
                <a:cubicBezTo>
                  <a:pt x="827" y="680"/>
                  <a:pt x="820" y="683"/>
                  <a:pt x="818" y="690"/>
                </a:cubicBezTo>
                <a:cubicBezTo>
                  <a:pt x="813" y="684"/>
                  <a:pt x="808" y="678"/>
                  <a:pt x="800" y="676"/>
                </a:cubicBezTo>
                <a:cubicBezTo>
                  <a:pt x="788" y="683"/>
                  <a:pt x="773" y="678"/>
                  <a:pt x="763" y="689"/>
                </a:cubicBezTo>
                <a:cubicBezTo>
                  <a:pt x="753" y="692"/>
                  <a:pt x="743" y="699"/>
                  <a:pt x="739" y="709"/>
                </a:cubicBezTo>
                <a:cubicBezTo>
                  <a:pt x="740" y="713"/>
                  <a:pt x="744" y="710"/>
                  <a:pt x="747" y="711"/>
                </a:cubicBezTo>
                <a:cubicBezTo>
                  <a:pt x="738" y="715"/>
                  <a:pt x="726" y="717"/>
                  <a:pt x="723" y="729"/>
                </a:cubicBezTo>
                <a:cubicBezTo>
                  <a:pt x="722" y="729"/>
                  <a:pt x="720" y="725"/>
                  <a:pt x="717" y="725"/>
                </a:cubicBezTo>
                <a:cubicBezTo>
                  <a:pt x="714" y="719"/>
                  <a:pt x="725" y="717"/>
                  <a:pt x="723" y="711"/>
                </a:cubicBezTo>
                <a:cubicBezTo>
                  <a:pt x="734" y="696"/>
                  <a:pt x="745" y="681"/>
                  <a:pt x="751" y="664"/>
                </a:cubicBezTo>
                <a:cubicBezTo>
                  <a:pt x="754" y="667"/>
                  <a:pt x="756" y="671"/>
                  <a:pt x="754" y="675"/>
                </a:cubicBezTo>
                <a:cubicBezTo>
                  <a:pt x="753" y="677"/>
                  <a:pt x="752" y="679"/>
                  <a:pt x="752" y="681"/>
                </a:cubicBezTo>
                <a:cubicBezTo>
                  <a:pt x="755" y="684"/>
                  <a:pt x="760" y="683"/>
                  <a:pt x="764" y="682"/>
                </a:cubicBezTo>
                <a:cubicBezTo>
                  <a:pt x="768" y="671"/>
                  <a:pt x="784" y="669"/>
                  <a:pt x="785" y="656"/>
                </a:cubicBezTo>
                <a:cubicBezTo>
                  <a:pt x="786" y="655"/>
                  <a:pt x="788" y="654"/>
                  <a:pt x="787" y="652"/>
                </a:cubicBezTo>
                <a:cubicBezTo>
                  <a:pt x="779" y="647"/>
                  <a:pt x="778" y="662"/>
                  <a:pt x="770" y="657"/>
                </a:cubicBezTo>
                <a:cubicBezTo>
                  <a:pt x="775" y="651"/>
                  <a:pt x="777" y="646"/>
                  <a:pt x="784" y="643"/>
                </a:cubicBezTo>
                <a:cubicBezTo>
                  <a:pt x="782" y="639"/>
                  <a:pt x="787" y="639"/>
                  <a:pt x="786" y="636"/>
                </a:cubicBezTo>
                <a:cubicBezTo>
                  <a:pt x="783" y="633"/>
                  <a:pt x="777" y="633"/>
                  <a:pt x="779" y="627"/>
                </a:cubicBezTo>
                <a:cubicBezTo>
                  <a:pt x="779" y="625"/>
                  <a:pt x="779" y="625"/>
                  <a:pt x="779" y="625"/>
                </a:cubicBezTo>
                <a:cubicBezTo>
                  <a:pt x="774" y="622"/>
                  <a:pt x="770" y="627"/>
                  <a:pt x="766" y="629"/>
                </a:cubicBezTo>
                <a:cubicBezTo>
                  <a:pt x="762" y="632"/>
                  <a:pt x="764" y="641"/>
                  <a:pt x="758" y="638"/>
                </a:cubicBezTo>
                <a:cubicBezTo>
                  <a:pt x="772" y="588"/>
                  <a:pt x="769" y="528"/>
                  <a:pt x="749" y="482"/>
                </a:cubicBezTo>
                <a:cubicBezTo>
                  <a:pt x="754" y="477"/>
                  <a:pt x="745" y="477"/>
                  <a:pt x="744" y="472"/>
                </a:cubicBezTo>
                <a:cubicBezTo>
                  <a:pt x="740" y="463"/>
                  <a:pt x="736" y="452"/>
                  <a:pt x="729" y="448"/>
                </a:cubicBezTo>
                <a:cubicBezTo>
                  <a:pt x="730" y="442"/>
                  <a:pt x="722" y="443"/>
                  <a:pt x="723" y="436"/>
                </a:cubicBezTo>
                <a:cubicBezTo>
                  <a:pt x="716" y="431"/>
                  <a:pt x="714" y="420"/>
                  <a:pt x="707" y="413"/>
                </a:cubicBezTo>
                <a:cubicBezTo>
                  <a:pt x="706" y="410"/>
                  <a:pt x="703" y="412"/>
                  <a:pt x="700" y="411"/>
                </a:cubicBezTo>
                <a:cubicBezTo>
                  <a:pt x="700" y="406"/>
                  <a:pt x="694" y="406"/>
                  <a:pt x="693" y="402"/>
                </a:cubicBezTo>
                <a:cubicBezTo>
                  <a:pt x="686" y="397"/>
                  <a:pt x="682" y="384"/>
                  <a:pt x="672" y="385"/>
                </a:cubicBezTo>
                <a:cubicBezTo>
                  <a:pt x="673" y="384"/>
                  <a:pt x="671" y="383"/>
                  <a:pt x="670" y="383"/>
                </a:cubicBezTo>
                <a:cubicBezTo>
                  <a:pt x="666" y="381"/>
                  <a:pt x="663" y="374"/>
                  <a:pt x="658" y="373"/>
                </a:cubicBezTo>
                <a:cubicBezTo>
                  <a:pt x="648" y="380"/>
                  <a:pt x="650" y="362"/>
                  <a:pt x="640" y="365"/>
                </a:cubicBezTo>
                <a:cubicBezTo>
                  <a:pt x="637" y="363"/>
                  <a:pt x="636" y="357"/>
                  <a:pt x="632" y="357"/>
                </a:cubicBezTo>
                <a:cubicBezTo>
                  <a:pt x="626" y="363"/>
                  <a:pt x="624" y="350"/>
                  <a:pt x="616" y="355"/>
                </a:cubicBezTo>
                <a:cubicBezTo>
                  <a:pt x="606" y="344"/>
                  <a:pt x="591" y="344"/>
                  <a:pt x="578" y="339"/>
                </a:cubicBezTo>
                <a:cubicBezTo>
                  <a:pt x="569" y="343"/>
                  <a:pt x="566" y="332"/>
                  <a:pt x="557" y="335"/>
                </a:cubicBezTo>
                <a:cubicBezTo>
                  <a:pt x="554" y="332"/>
                  <a:pt x="550" y="334"/>
                  <a:pt x="548" y="337"/>
                </a:cubicBezTo>
                <a:cubicBezTo>
                  <a:pt x="542" y="337"/>
                  <a:pt x="534" y="327"/>
                  <a:pt x="530" y="337"/>
                </a:cubicBezTo>
                <a:cubicBezTo>
                  <a:pt x="523" y="329"/>
                  <a:pt x="514" y="341"/>
                  <a:pt x="506" y="331"/>
                </a:cubicBezTo>
                <a:cubicBezTo>
                  <a:pt x="504" y="333"/>
                  <a:pt x="499" y="333"/>
                  <a:pt x="501" y="337"/>
                </a:cubicBezTo>
                <a:cubicBezTo>
                  <a:pt x="497" y="339"/>
                  <a:pt x="492" y="334"/>
                  <a:pt x="489" y="339"/>
                </a:cubicBezTo>
                <a:cubicBezTo>
                  <a:pt x="481" y="332"/>
                  <a:pt x="475" y="349"/>
                  <a:pt x="467" y="340"/>
                </a:cubicBezTo>
                <a:cubicBezTo>
                  <a:pt x="408" y="355"/>
                  <a:pt x="347" y="403"/>
                  <a:pt x="323" y="461"/>
                </a:cubicBezTo>
                <a:cubicBezTo>
                  <a:pt x="315" y="469"/>
                  <a:pt x="316" y="483"/>
                  <a:pt x="307" y="490"/>
                </a:cubicBezTo>
                <a:cubicBezTo>
                  <a:pt x="299" y="513"/>
                  <a:pt x="294" y="537"/>
                  <a:pt x="293" y="561"/>
                </a:cubicBezTo>
                <a:cubicBezTo>
                  <a:pt x="295" y="562"/>
                  <a:pt x="296" y="564"/>
                  <a:pt x="295" y="566"/>
                </a:cubicBezTo>
                <a:cubicBezTo>
                  <a:pt x="291" y="569"/>
                  <a:pt x="291" y="569"/>
                  <a:pt x="291" y="569"/>
                </a:cubicBezTo>
                <a:cubicBezTo>
                  <a:pt x="285" y="565"/>
                  <a:pt x="288" y="555"/>
                  <a:pt x="282" y="556"/>
                </a:cubicBezTo>
                <a:cubicBezTo>
                  <a:pt x="267" y="564"/>
                  <a:pt x="290" y="571"/>
                  <a:pt x="279" y="579"/>
                </a:cubicBezTo>
                <a:cubicBezTo>
                  <a:pt x="289" y="585"/>
                  <a:pt x="275" y="591"/>
                  <a:pt x="282" y="597"/>
                </a:cubicBezTo>
                <a:cubicBezTo>
                  <a:pt x="274" y="602"/>
                  <a:pt x="286" y="606"/>
                  <a:pt x="282" y="612"/>
                </a:cubicBezTo>
                <a:cubicBezTo>
                  <a:pt x="283" y="613"/>
                  <a:pt x="285" y="614"/>
                  <a:pt x="286" y="614"/>
                </a:cubicBezTo>
                <a:cubicBezTo>
                  <a:pt x="292" y="611"/>
                  <a:pt x="287" y="601"/>
                  <a:pt x="294" y="600"/>
                </a:cubicBezTo>
                <a:cubicBezTo>
                  <a:pt x="296" y="614"/>
                  <a:pt x="297" y="629"/>
                  <a:pt x="302" y="643"/>
                </a:cubicBezTo>
                <a:cubicBezTo>
                  <a:pt x="306" y="648"/>
                  <a:pt x="310" y="653"/>
                  <a:pt x="310" y="660"/>
                </a:cubicBezTo>
                <a:cubicBezTo>
                  <a:pt x="303" y="660"/>
                  <a:pt x="301" y="666"/>
                  <a:pt x="296" y="669"/>
                </a:cubicBezTo>
                <a:cubicBezTo>
                  <a:pt x="297" y="677"/>
                  <a:pt x="297" y="685"/>
                  <a:pt x="305" y="688"/>
                </a:cubicBezTo>
                <a:cubicBezTo>
                  <a:pt x="312" y="686"/>
                  <a:pt x="310" y="694"/>
                  <a:pt x="314" y="696"/>
                </a:cubicBezTo>
                <a:cubicBezTo>
                  <a:pt x="314" y="700"/>
                  <a:pt x="315" y="703"/>
                  <a:pt x="317" y="705"/>
                </a:cubicBezTo>
                <a:cubicBezTo>
                  <a:pt x="321" y="701"/>
                  <a:pt x="327" y="697"/>
                  <a:pt x="321" y="691"/>
                </a:cubicBezTo>
                <a:cubicBezTo>
                  <a:pt x="321" y="689"/>
                  <a:pt x="321" y="689"/>
                  <a:pt x="321" y="689"/>
                </a:cubicBezTo>
                <a:cubicBezTo>
                  <a:pt x="334" y="713"/>
                  <a:pt x="352" y="734"/>
                  <a:pt x="371" y="754"/>
                </a:cubicBezTo>
                <a:cubicBezTo>
                  <a:pt x="368" y="754"/>
                  <a:pt x="366" y="757"/>
                  <a:pt x="364" y="759"/>
                </a:cubicBezTo>
                <a:cubicBezTo>
                  <a:pt x="364" y="761"/>
                  <a:pt x="364" y="765"/>
                  <a:pt x="367" y="765"/>
                </a:cubicBezTo>
                <a:cubicBezTo>
                  <a:pt x="374" y="761"/>
                  <a:pt x="382" y="765"/>
                  <a:pt x="389" y="767"/>
                </a:cubicBezTo>
                <a:cubicBezTo>
                  <a:pt x="390" y="769"/>
                  <a:pt x="395" y="771"/>
                  <a:pt x="390" y="773"/>
                </a:cubicBezTo>
                <a:cubicBezTo>
                  <a:pt x="386" y="773"/>
                  <a:pt x="382" y="774"/>
                  <a:pt x="379" y="778"/>
                </a:cubicBezTo>
                <a:cubicBezTo>
                  <a:pt x="388" y="783"/>
                  <a:pt x="390" y="798"/>
                  <a:pt x="401" y="793"/>
                </a:cubicBezTo>
                <a:cubicBezTo>
                  <a:pt x="399" y="789"/>
                  <a:pt x="404" y="786"/>
                  <a:pt x="406" y="786"/>
                </a:cubicBezTo>
                <a:cubicBezTo>
                  <a:pt x="429" y="781"/>
                  <a:pt x="446" y="799"/>
                  <a:pt x="466" y="804"/>
                </a:cubicBezTo>
                <a:cubicBezTo>
                  <a:pt x="498" y="810"/>
                  <a:pt x="528" y="817"/>
                  <a:pt x="561" y="813"/>
                </a:cubicBezTo>
                <a:cubicBezTo>
                  <a:pt x="572" y="809"/>
                  <a:pt x="572" y="809"/>
                  <a:pt x="572" y="809"/>
                </a:cubicBezTo>
                <a:cubicBezTo>
                  <a:pt x="584" y="810"/>
                  <a:pt x="580" y="831"/>
                  <a:pt x="594" y="821"/>
                </a:cubicBezTo>
                <a:cubicBezTo>
                  <a:pt x="594" y="813"/>
                  <a:pt x="594" y="813"/>
                  <a:pt x="594" y="813"/>
                </a:cubicBezTo>
                <a:cubicBezTo>
                  <a:pt x="600" y="814"/>
                  <a:pt x="604" y="809"/>
                  <a:pt x="607" y="807"/>
                </a:cubicBezTo>
                <a:cubicBezTo>
                  <a:pt x="600" y="801"/>
                  <a:pt x="594" y="811"/>
                  <a:pt x="586" y="808"/>
                </a:cubicBezTo>
                <a:cubicBezTo>
                  <a:pt x="591" y="802"/>
                  <a:pt x="602" y="804"/>
                  <a:pt x="608" y="798"/>
                </a:cubicBezTo>
                <a:cubicBezTo>
                  <a:pt x="613" y="798"/>
                  <a:pt x="619" y="804"/>
                  <a:pt x="622" y="796"/>
                </a:cubicBezTo>
                <a:cubicBezTo>
                  <a:pt x="621" y="794"/>
                  <a:pt x="619" y="793"/>
                  <a:pt x="617" y="793"/>
                </a:cubicBezTo>
                <a:cubicBezTo>
                  <a:pt x="618" y="787"/>
                  <a:pt x="618" y="787"/>
                  <a:pt x="618" y="787"/>
                </a:cubicBezTo>
                <a:cubicBezTo>
                  <a:pt x="626" y="787"/>
                  <a:pt x="626" y="787"/>
                  <a:pt x="626" y="787"/>
                </a:cubicBezTo>
                <a:cubicBezTo>
                  <a:pt x="622" y="797"/>
                  <a:pt x="638" y="795"/>
                  <a:pt x="631" y="806"/>
                </a:cubicBezTo>
                <a:cubicBezTo>
                  <a:pt x="626" y="809"/>
                  <a:pt x="626" y="815"/>
                  <a:pt x="624" y="819"/>
                </a:cubicBezTo>
                <a:cubicBezTo>
                  <a:pt x="632" y="822"/>
                  <a:pt x="624" y="829"/>
                  <a:pt x="630" y="832"/>
                </a:cubicBezTo>
                <a:cubicBezTo>
                  <a:pt x="637" y="827"/>
                  <a:pt x="637" y="836"/>
                  <a:pt x="643" y="837"/>
                </a:cubicBezTo>
                <a:cubicBezTo>
                  <a:pt x="642" y="839"/>
                  <a:pt x="638" y="840"/>
                  <a:pt x="639" y="843"/>
                </a:cubicBezTo>
                <a:cubicBezTo>
                  <a:pt x="649" y="849"/>
                  <a:pt x="658" y="841"/>
                  <a:pt x="668" y="839"/>
                </a:cubicBezTo>
                <a:cubicBezTo>
                  <a:pt x="670" y="832"/>
                  <a:pt x="656" y="835"/>
                  <a:pt x="663" y="827"/>
                </a:cubicBezTo>
                <a:cubicBezTo>
                  <a:pt x="670" y="824"/>
                  <a:pt x="688" y="827"/>
                  <a:pt x="682" y="813"/>
                </a:cubicBezTo>
                <a:cubicBezTo>
                  <a:pt x="687" y="809"/>
                  <a:pt x="687" y="799"/>
                  <a:pt x="696" y="802"/>
                </a:cubicBezTo>
                <a:cubicBezTo>
                  <a:pt x="700" y="800"/>
                  <a:pt x="706" y="799"/>
                  <a:pt x="710" y="795"/>
                </a:cubicBezTo>
                <a:cubicBezTo>
                  <a:pt x="710" y="791"/>
                  <a:pt x="707" y="788"/>
                  <a:pt x="703" y="787"/>
                </a:cubicBezTo>
                <a:cubicBezTo>
                  <a:pt x="698" y="786"/>
                  <a:pt x="692" y="788"/>
                  <a:pt x="692" y="781"/>
                </a:cubicBezTo>
                <a:cubicBezTo>
                  <a:pt x="691" y="779"/>
                  <a:pt x="693" y="778"/>
                  <a:pt x="694" y="777"/>
                </a:cubicBezTo>
                <a:cubicBezTo>
                  <a:pt x="696" y="779"/>
                  <a:pt x="697" y="780"/>
                  <a:pt x="699" y="782"/>
                </a:cubicBezTo>
                <a:cubicBezTo>
                  <a:pt x="706" y="780"/>
                  <a:pt x="713" y="777"/>
                  <a:pt x="720" y="780"/>
                </a:cubicBezTo>
                <a:cubicBezTo>
                  <a:pt x="719" y="784"/>
                  <a:pt x="719" y="788"/>
                  <a:pt x="723" y="791"/>
                </a:cubicBezTo>
                <a:cubicBezTo>
                  <a:pt x="734" y="795"/>
                  <a:pt x="733" y="780"/>
                  <a:pt x="742" y="779"/>
                </a:cubicBezTo>
                <a:cubicBezTo>
                  <a:pt x="744" y="775"/>
                  <a:pt x="734" y="772"/>
                  <a:pt x="742" y="769"/>
                </a:cubicBezTo>
                <a:cubicBezTo>
                  <a:pt x="751" y="765"/>
                  <a:pt x="760" y="775"/>
                  <a:pt x="768" y="767"/>
                </a:cubicBezTo>
                <a:cubicBezTo>
                  <a:pt x="781" y="770"/>
                  <a:pt x="766" y="778"/>
                  <a:pt x="768" y="785"/>
                </a:cubicBezTo>
                <a:cubicBezTo>
                  <a:pt x="760" y="787"/>
                  <a:pt x="753" y="789"/>
                  <a:pt x="746" y="789"/>
                </a:cubicBezTo>
                <a:cubicBezTo>
                  <a:pt x="739" y="796"/>
                  <a:pt x="739" y="796"/>
                  <a:pt x="739" y="796"/>
                </a:cubicBezTo>
                <a:cubicBezTo>
                  <a:pt x="727" y="791"/>
                  <a:pt x="723" y="805"/>
                  <a:pt x="714" y="810"/>
                </a:cubicBezTo>
                <a:cubicBezTo>
                  <a:pt x="712" y="829"/>
                  <a:pt x="689" y="831"/>
                  <a:pt x="675" y="837"/>
                </a:cubicBezTo>
                <a:cubicBezTo>
                  <a:pt x="676" y="843"/>
                  <a:pt x="682" y="846"/>
                  <a:pt x="682" y="851"/>
                </a:cubicBezTo>
                <a:cubicBezTo>
                  <a:pt x="678" y="841"/>
                  <a:pt x="668" y="850"/>
                  <a:pt x="661" y="851"/>
                </a:cubicBezTo>
                <a:cubicBezTo>
                  <a:pt x="654" y="853"/>
                  <a:pt x="651" y="861"/>
                  <a:pt x="644" y="861"/>
                </a:cubicBezTo>
                <a:cubicBezTo>
                  <a:pt x="640" y="863"/>
                  <a:pt x="642" y="867"/>
                  <a:pt x="643" y="868"/>
                </a:cubicBezTo>
                <a:cubicBezTo>
                  <a:pt x="644" y="869"/>
                  <a:pt x="644" y="869"/>
                  <a:pt x="644" y="869"/>
                </a:cubicBezTo>
                <a:cubicBezTo>
                  <a:pt x="638" y="873"/>
                  <a:pt x="625" y="871"/>
                  <a:pt x="627" y="883"/>
                </a:cubicBezTo>
                <a:cubicBezTo>
                  <a:pt x="621" y="884"/>
                  <a:pt x="614" y="883"/>
                  <a:pt x="607" y="887"/>
                </a:cubicBezTo>
                <a:cubicBezTo>
                  <a:pt x="603" y="891"/>
                  <a:pt x="600" y="895"/>
                  <a:pt x="598" y="899"/>
                </a:cubicBezTo>
                <a:cubicBezTo>
                  <a:pt x="602" y="904"/>
                  <a:pt x="608" y="901"/>
                  <a:pt x="612" y="903"/>
                </a:cubicBezTo>
                <a:cubicBezTo>
                  <a:pt x="609" y="905"/>
                  <a:pt x="606" y="906"/>
                  <a:pt x="604" y="909"/>
                </a:cubicBezTo>
                <a:cubicBezTo>
                  <a:pt x="604" y="911"/>
                  <a:pt x="604" y="911"/>
                  <a:pt x="604" y="911"/>
                </a:cubicBezTo>
                <a:cubicBezTo>
                  <a:pt x="617" y="912"/>
                  <a:pt x="617" y="912"/>
                  <a:pt x="617" y="912"/>
                </a:cubicBezTo>
                <a:cubicBezTo>
                  <a:pt x="613" y="914"/>
                  <a:pt x="609" y="920"/>
                  <a:pt x="612" y="925"/>
                </a:cubicBezTo>
                <a:cubicBezTo>
                  <a:pt x="619" y="938"/>
                  <a:pt x="640" y="922"/>
                  <a:pt x="639" y="942"/>
                </a:cubicBezTo>
                <a:cubicBezTo>
                  <a:pt x="630" y="943"/>
                  <a:pt x="636" y="954"/>
                  <a:pt x="631" y="959"/>
                </a:cubicBezTo>
                <a:cubicBezTo>
                  <a:pt x="630" y="957"/>
                  <a:pt x="633" y="952"/>
                  <a:pt x="629" y="948"/>
                </a:cubicBezTo>
                <a:cubicBezTo>
                  <a:pt x="624" y="949"/>
                  <a:pt x="619" y="949"/>
                  <a:pt x="615" y="953"/>
                </a:cubicBezTo>
                <a:cubicBezTo>
                  <a:pt x="613" y="959"/>
                  <a:pt x="622" y="959"/>
                  <a:pt x="622" y="964"/>
                </a:cubicBezTo>
                <a:cubicBezTo>
                  <a:pt x="615" y="959"/>
                  <a:pt x="612" y="969"/>
                  <a:pt x="606" y="971"/>
                </a:cubicBezTo>
                <a:cubicBezTo>
                  <a:pt x="604" y="978"/>
                  <a:pt x="604" y="978"/>
                  <a:pt x="604" y="978"/>
                </a:cubicBezTo>
                <a:cubicBezTo>
                  <a:pt x="589" y="975"/>
                  <a:pt x="581" y="961"/>
                  <a:pt x="567" y="955"/>
                </a:cubicBezTo>
                <a:cubicBezTo>
                  <a:pt x="563" y="957"/>
                  <a:pt x="560" y="960"/>
                  <a:pt x="555" y="960"/>
                </a:cubicBezTo>
                <a:cubicBezTo>
                  <a:pt x="556" y="954"/>
                  <a:pt x="546" y="953"/>
                  <a:pt x="550" y="946"/>
                </a:cubicBezTo>
                <a:cubicBezTo>
                  <a:pt x="540" y="941"/>
                  <a:pt x="529" y="936"/>
                  <a:pt x="518" y="933"/>
                </a:cubicBezTo>
                <a:cubicBezTo>
                  <a:pt x="514" y="929"/>
                  <a:pt x="510" y="927"/>
                  <a:pt x="506" y="929"/>
                </a:cubicBezTo>
                <a:cubicBezTo>
                  <a:pt x="504" y="942"/>
                  <a:pt x="493" y="926"/>
                  <a:pt x="490" y="938"/>
                </a:cubicBezTo>
                <a:cubicBezTo>
                  <a:pt x="490" y="941"/>
                  <a:pt x="488" y="942"/>
                  <a:pt x="489" y="945"/>
                </a:cubicBezTo>
                <a:cubicBezTo>
                  <a:pt x="487" y="945"/>
                  <a:pt x="487" y="945"/>
                  <a:pt x="487" y="945"/>
                </a:cubicBezTo>
                <a:cubicBezTo>
                  <a:pt x="486" y="935"/>
                  <a:pt x="490" y="930"/>
                  <a:pt x="491" y="920"/>
                </a:cubicBezTo>
                <a:cubicBezTo>
                  <a:pt x="489" y="919"/>
                  <a:pt x="488" y="915"/>
                  <a:pt x="484" y="916"/>
                </a:cubicBezTo>
                <a:cubicBezTo>
                  <a:pt x="479" y="920"/>
                  <a:pt x="487" y="929"/>
                  <a:pt x="478" y="929"/>
                </a:cubicBezTo>
                <a:cubicBezTo>
                  <a:pt x="476" y="933"/>
                  <a:pt x="473" y="938"/>
                  <a:pt x="470" y="941"/>
                </a:cubicBezTo>
                <a:cubicBezTo>
                  <a:pt x="468" y="938"/>
                  <a:pt x="474" y="936"/>
                  <a:pt x="473" y="933"/>
                </a:cubicBezTo>
                <a:cubicBezTo>
                  <a:pt x="470" y="927"/>
                  <a:pt x="464" y="930"/>
                  <a:pt x="460" y="931"/>
                </a:cubicBezTo>
                <a:cubicBezTo>
                  <a:pt x="454" y="935"/>
                  <a:pt x="464" y="937"/>
                  <a:pt x="461" y="942"/>
                </a:cubicBezTo>
                <a:cubicBezTo>
                  <a:pt x="459" y="942"/>
                  <a:pt x="459" y="942"/>
                  <a:pt x="459" y="942"/>
                </a:cubicBezTo>
                <a:cubicBezTo>
                  <a:pt x="460" y="941"/>
                  <a:pt x="458" y="940"/>
                  <a:pt x="458" y="940"/>
                </a:cubicBezTo>
                <a:cubicBezTo>
                  <a:pt x="453" y="943"/>
                  <a:pt x="446" y="942"/>
                  <a:pt x="443" y="949"/>
                </a:cubicBezTo>
                <a:cubicBezTo>
                  <a:pt x="448" y="961"/>
                  <a:pt x="467" y="953"/>
                  <a:pt x="466" y="967"/>
                </a:cubicBezTo>
                <a:cubicBezTo>
                  <a:pt x="468" y="969"/>
                  <a:pt x="472" y="969"/>
                  <a:pt x="475" y="968"/>
                </a:cubicBezTo>
                <a:cubicBezTo>
                  <a:pt x="476" y="965"/>
                  <a:pt x="480" y="966"/>
                  <a:pt x="482" y="967"/>
                </a:cubicBezTo>
                <a:cubicBezTo>
                  <a:pt x="480" y="973"/>
                  <a:pt x="480" y="973"/>
                  <a:pt x="480" y="973"/>
                </a:cubicBezTo>
                <a:cubicBezTo>
                  <a:pt x="484" y="972"/>
                  <a:pt x="488" y="983"/>
                  <a:pt x="493" y="975"/>
                </a:cubicBezTo>
                <a:cubicBezTo>
                  <a:pt x="498" y="966"/>
                  <a:pt x="484" y="963"/>
                  <a:pt x="490" y="955"/>
                </a:cubicBezTo>
                <a:cubicBezTo>
                  <a:pt x="495" y="959"/>
                  <a:pt x="495" y="967"/>
                  <a:pt x="502" y="965"/>
                </a:cubicBezTo>
                <a:cubicBezTo>
                  <a:pt x="506" y="969"/>
                  <a:pt x="512" y="968"/>
                  <a:pt x="512" y="974"/>
                </a:cubicBezTo>
                <a:cubicBezTo>
                  <a:pt x="511" y="976"/>
                  <a:pt x="506" y="977"/>
                  <a:pt x="507" y="981"/>
                </a:cubicBezTo>
                <a:cubicBezTo>
                  <a:pt x="514" y="980"/>
                  <a:pt x="513" y="988"/>
                  <a:pt x="520" y="989"/>
                </a:cubicBezTo>
                <a:cubicBezTo>
                  <a:pt x="520" y="996"/>
                  <a:pt x="509" y="995"/>
                  <a:pt x="509" y="1003"/>
                </a:cubicBezTo>
                <a:cubicBezTo>
                  <a:pt x="502" y="1001"/>
                  <a:pt x="490" y="1007"/>
                  <a:pt x="486" y="997"/>
                </a:cubicBezTo>
                <a:cubicBezTo>
                  <a:pt x="482" y="992"/>
                  <a:pt x="477" y="997"/>
                  <a:pt x="473" y="999"/>
                </a:cubicBezTo>
                <a:cubicBezTo>
                  <a:pt x="472" y="1001"/>
                  <a:pt x="469" y="1003"/>
                  <a:pt x="472" y="1005"/>
                </a:cubicBezTo>
                <a:cubicBezTo>
                  <a:pt x="476" y="1007"/>
                  <a:pt x="479" y="1008"/>
                  <a:pt x="482" y="1012"/>
                </a:cubicBezTo>
                <a:cubicBezTo>
                  <a:pt x="475" y="1019"/>
                  <a:pt x="462" y="1009"/>
                  <a:pt x="460" y="1021"/>
                </a:cubicBezTo>
                <a:cubicBezTo>
                  <a:pt x="459" y="1023"/>
                  <a:pt x="455" y="1023"/>
                  <a:pt x="453" y="1025"/>
                </a:cubicBezTo>
                <a:cubicBezTo>
                  <a:pt x="448" y="1023"/>
                  <a:pt x="453" y="1020"/>
                  <a:pt x="453" y="1017"/>
                </a:cubicBezTo>
                <a:cubicBezTo>
                  <a:pt x="457" y="1009"/>
                  <a:pt x="473" y="1007"/>
                  <a:pt x="468" y="996"/>
                </a:cubicBezTo>
                <a:cubicBezTo>
                  <a:pt x="464" y="990"/>
                  <a:pt x="454" y="995"/>
                  <a:pt x="449" y="992"/>
                </a:cubicBezTo>
                <a:cubicBezTo>
                  <a:pt x="447" y="993"/>
                  <a:pt x="447" y="995"/>
                  <a:pt x="447" y="997"/>
                </a:cubicBezTo>
                <a:cubicBezTo>
                  <a:pt x="454" y="1002"/>
                  <a:pt x="454" y="1002"/>
                  <a:pt x="454" y="1002"/>
                </a:cubicBezTo>
                <a:cubicBezTo>
                  <a:pt x="447" y="1007"/>
                  <a:pt x="434" y="1005"/>
                  <a:pt x="426" y="1012"/>
                </a:cubicBezTo>
                <a:cubicBezTo>
                  <a:pt x="424" y="1011"/>
                  <a:pt x="422" y="1010"/>
                  <a:pt x="421" y="1008"/>
                </a:cubicBezTo>
                <a:cubicBezTo>
                  <a:pt x="427" y="1006"/>
                  <a:pt x="434" y="1005"/>
                  <a:pt x="439" y="1002"/>
                </a:cubicBezTo>
                <a:cubicBezTo>
                  <a:pt x="441" y="1000"/>
                  <a:pt x="442" y="998"/>
                  <a:pt x="442" y="995"/>
                </a:cubicBezTo>
                <a:cubicBezTo>
                  <a:pt x="438" y="992"/>
                  <a:pt x="432" y="993"/>
                  <a:pt x="428" y="994"/>
                </a:cubicBezTo>
                <a:cubicBezTo>
                  <a:pt x="423" y="995"/>
                  <a:pt x="426" y="1003"/>
                  <a:pt x="420" y="1000"/>
                </a:cubicBezTo>
                <a:cubicBezTo>
                  <a:pt x="418" y="997"/>
                  <a:pt x="421" y="989"/>
                  <a:pt x="413" y="991"/>
                </a:cubicBezTo>
                <a:cubicBezTo>
                  <a:pt x="405" y="995"/>
                  <a:pt x="408" y="1006"/>
                  <a:pt x="398" y="1008"/>
                </a:cubicBezTo>
                <a:cubicBezTo>
                  <a:pt x="396" y="1008"/>
                  <a:pt x="397" y="1005"/>
                  <a:pt x="397" y="1003"/>
                </a:cubicBezTo>
                <a:cubicBezTo>
                  <a:pt x="399" y="1001"/>
                  <a:pt x="403" y="1001"/>
                  <a:pt x="403" y="997"/>
                </a:cubicBezTo>
                <a:cubicBezTo>
                  <a:pt x="397" y="992"/>
                  <a:pt x="393" y="1002"/>
                  <a:pt x="386" y="999"/>
                </a:cubicBezTo>
                <a:cubicBezTo>
                  <a:pt x="380" y="1001"/>
                  <a:pt x="380" y="1008"/>
                  <a:pt x="381" y="1011"/>
                </a:cubicBezTo>
                <a:cubicBezTo>
                  <a:pt x="382" y="1017"/>
                  <a:pt x="388" y="1016"/>
                  <a:pt x="392" y="1019"/>
                </a:cubicBezTo>
                <a:cubicBezTo>
                  <a:pt x="398" y="1013"/>
                  <a:pt x="409" y="1015"/>
                  <a:pt x="415" y="1017"/>
                </a:cubicBezTo>
                <a:cubicBezTo>
                  <a:pt x="416" y="1020"/>
                  <a:pt x="414" y="1023"/>
                  <a:pt x="417" y="1025"/>
                </a:cubicBezTo>
                <a:cubicBezTo>
                  <a:pt x="426" y="1019"/>
                  <a:pt x="432" y="1027"/>
                  <a:pt x="437" y="1031"/>
                </a:cubicBezTo>
                <a:cubicBezTo>
                  <a:pt x="442" y="1033"/>
                  <a:pt x="443" y="1029"/>
                  <a:pt x="447" y="1029"/>
                </a:cubicBezTo>
                <a:cubicBezTo>
                  <a:pt x="447" y="1031"/>
                  <a:pt x="450" y="1029"/>
                  <a:pt x="451" y="1031"/>
                </a:cubicBezTo>
                <a:cubicBezTo>
                  <a:pt x="453" y="1031"/>
                  <a:pt x="456" y="1029"/>
                  <a:pt x="458" y="1029"/>
                </a:cubicBezTo>
                <a:cubicBezTo>
                  <a:pt x="456" y="1034"/>
                  <a:pt x="453" y="1043"/>
                  <a:pt x="446" y="1047"/>
                </a:cubicBezTo>
                <a:cubicBezTo>
                  <a:pt x="436" y="1039"/>
                  <a:pt x="429" y="1057"/>
                  <a:pt x="422" y="1047"/>
                </a:cubicBezTo>
                <a:cubicBezTo>
                  <a:pt x="418" y="1048"/>
                  <a:pt x="421" y="1051"/>
                  <a:pt x="421" y="1053"/>
                </a:cubicBezTo>
                <a:cubicBezTo>
                  <a:pt x="417" y="1053"/>
                  <a:pt x="410" y="1056"/>
                  <a:pt x="410" y="1051"/>
                </a:cubicBezTo>
                <a:cubicBezTo>
                  <a:pt x="408" y="1050"/>
                  <a:pt x="405" y="1047"/>
                  <a:pt x="403" y="1050"/>
                </a:cubicBezTo>
                <a:cubicBezTo>
                  <a:pt x="404" y="1054"/>
                  <a:pt x="400" y="1060"/>
                  <a:pt x="395" y="1060"/>
                </a:cubicBezTo>
                <a:cubicBezTo>
                  <a:pt x="391" y="1059"/>
                  <a:pt x="391" y="1053"/>
                  <a:pt x="386" y="1055"/>
                </a:cubicBezTo>
                <a:cubicBezTo>
                  <a:pt x="381" y="1059"/>
                  <a:pt x="376" y="1063"/>
                  <a:pt x="378" y="1070"/>
                </a:cubicBezTo>
                <a:cubicBezTo>
                  <a:pt x="380" y="1073"/>
                  <a:pt x="383" y="1073"/>
                  <a:pt x="386" y="1073"/>
                </a:cubicBezTo>
                <a:cubicBezTo>
                  <a:pt x="385" y="1074"/>
                  <a:pt x="386" y="1076"/>
                  <a:pt x="386" y="1077"/>
                </a:cubicBezTo>
                <a:cubicBezTo>
                  <a:pt x="400" y="1085"/>
                  <a:pt x="415" y="1089"/>
                  <a:pt x="434" y="1087"/>
                </a:cubicBezTo>
                <a:cubicBezTo>
                  <a:pt x="436" y="1086"/>
                  <a:pt x="434" y="1084"/>
                  <a:pt x="434" y="1082"/>
                </a:cubicBezTo>
                <a:cubicBezTo>
                  <a:pt x="436" y="1077"/>
                  <a:pt x="438" y="1069"/>
                  <a:pt x="446" y="1070"/>
                </a:cubicBezTo>
                <a:cubicBezTo>
                  <a:pt x="445" y="1074"/>
                  <a:pt x="441" y="1079"/>
                  <a:pt x="444" y="1083"/>
                </a:cubicBezTo>
                <a:cubicBezTo>
                  <a:pt x="452" y="1091"/>
                  <a:pt x="462" y="1091"/>
                  <a:pt x="472" y="1095"/>
                </a:cubicBezTo>
                <a:cubicBezTo>
                  <a:pt x="474" y="1099"/>
                  <a:pt x="471" y="1102"/>
                  <a:pt x="476" y="1103"/>
                </a:cubicBezTo>
                <a:cubicBezTo>
                  <a:pt x="465" y="1102"/>
                  <a:pt x="452" y="1102"/>
                  <a:pt x="441" y="1099"/>
                </a:cubicBezTo>
                <a:cubicBezTo>
                  <a:pt x="439" y="1100"/>
                  <a:pt x="438" y="1102"/>
                  <a:pt x="436" y="1103"/>
                </a:cubicBezTo>
                <a:cubicBezTo>
                  <a:pt x="436" y="1109"/>
                  <a:pt x="436" y="1109"/>
                  <a:pt x="436" y="1109"/>
                </a:cubicBezTo>
                <a:cubicBezTo>
                  <a:pt x="432" y="1109"/>
                  <a:pt x="429" y="1110"/>
                  <a:pt x="427" y="1113"/>
                </a:cubicBezTo>
                <a:cubicBezTo>
                  <a:pt x="430" y="1119"/>
                  <a:pt x="430" y="1119"/>
                  <a:pt x="430" y="1119"/>
                </a:cubicBezTo>
                <a:cubicBezTo>
                  <a:pt x="422" y="1123"/>
                  <a:pt x="412" y="1126"/>
                  <a:pt x="403" y="1123"/>
                </a:cubicBezTo>
                <a:cubicBezTo>
                  <a:pt x="401" y="1119"/>
                  <a:pt x="398" y="1115"/>
                  <a:pt x="399" y="1111"/>
                </a:cubicBezTo>
                <a:cubicBezTo>
                  <a:pt x="397" y="1104"/>
                  <a:pt x="390" y="1114"/>
                  <a:pt x="389" y="1106"/>
                </a:cubicBezTo>
                <a:cubicBezTo>
                  <a:pt x="390" y="1096"/>
                  <a:pt x="379" y="1097"/>
                  <a:pt x="374" y="1092"/>
                </a:cubicBezTo>
                <a:cubicBezTo>
                  <a:pt x="369" y="1097"/>
                  <a:pt x="362" y="1103"/>
                  <a:pt x="355" y="1098"/>
                </a:cubicBezTo>
                <a:cubicBezTo>
                  <a:pt x="352" y="1092"/>
                  <a:pt x="348" y="1084"/>
                  <a:pt x="341" y="1084"/>
                </a:cubicBezTo>
                <a:cubicBezTo>
                  <a:pt x="334" y="1087"/>
                  <a:pt x="337" y="1097"/>
                  <a:pt x="331" y="1099"/>
                </a:cubicBezTo>
                <a:cubicBezTo>
                  <a:pt x="319" y="1107"/>
                  <a:pt x="308" y="1092"/>
                  <a:pt x="296" y="1101"/>
                </a:cubicBezTo>
                <a:cubicBezTo>
                  <a:pt x="294" y="1101"/>
                  <a:pt x="291" y="1103"/>
                  <a:pt x="290" y="1099"/>
                </a:cubicBezTo>
                <a:cubicBezTo>
                  <a:pt x="291" y="1099"/>
                  <a:pt x="290" y="1097"/>
                  <a:pt x="290" y="1096"/>
                </a:cubicBezTo>
                <a:cubicBezTo>
                  <a:pt x="288" y="1092"/>
                  <a:pt x="282" y="1092"/>
                  <a:pt x="280" y="1089"/>
                </a:cubicBezTo>
                <a:cubicBezTo>
                  <a:pt x="290" y="1087"/>
                  <a:pt x="279" y="1078"/>
                  <a:pt x="286" y="1075"/>
                </a:cubicBezTo>
                <a:cubicBezTo>
                  <a:pt x="285" y="1073"/>
                  <a:pt x="286" y="1069"/>
                  <a:pt x="283" y="1068"/>
                </a:cubicBezTo>
                <a:cubicBezTo>
                  <a:pt x="278" y="1067"/>
                  <a:pt x="278" y="1067"/>
                  <a:pt x="278" y="1067"/>
                </a:cubicBezTo>
                <a:cubicBezTo>
                  <a:pt x="281" y="1060"/>
                  <a:pt x="276" y="1055"/>
                  <a:pt x="272" y="1050"/>
                </a:cubicBezTo>
                <a:cubicBezTo>
                  <a:pt x="269" y="1046"/>
                  <a:pt x="263" y="1049"/>
                  <a:pt x="259" y="1048"/>
                </a:cubicBezTo>
                <a:cubicBezTo>
                  <a:pt x="259" y="1046"/>
                  <a:pt x="258" y="1046"/>
                  <a:pt x="257" y="1045"/>
                </a:cubicBezTo>
                <a:cubicBezTo>
                  <a:pt x="250" y="1047"/>
                  <a:pt x="251" y="1039"/>
                  <a:pt x="246" y="1037"/>
                </a:cubicBezTo>
                <a:cubicBezTo>
                  <a:pt x="248" y="1032"/>
                  <a:pt x="245" y="1027"/>
                  <a:pt x="240" y="1026"/>
                </a:cubicBezTo>
                <a:cubicBezTo>
                  <a:pt x="226" y="1032"/>
                  <a:pt x="234" y="1014"/>
                  <a:pt x="225" y="1012"/>
                </a:cubicBezTo>
                <a:cubicBezTo>
                  <a:pt x="224" y="1005"/>
                  <a:pt x="216" y="1006"/>
                  <a:pt x="214" y="999"/>
                </a:cubicBezTo>
                <a:cubicBezTo>
                  <a:pt x="211" y="989"/>
                  <a:pt x="196" y="993"/>
                  <a:pt x="196" y="983"/>
                </a:cubicBezTo>
                <a:cubicBezTo>
                  <a:pt x="191" y="978"/>
                  <a:pt x="184" y="975"/>
                  <a:pt x="178" y="976"/>
                </a:cubicBezTo>
                <a:cubicBezTo>
                  <a:pt x="177" y="971"/>
                  <a:pt x="176" y="964"/>
                  <a:pt x="171" y="961"/>
                </a:cubicBezTo>
                <a:cubicBezTo>
                  <a:pt x="164" y="965"/>
                  <a:pt x="162" y="954"/>
                  <a:pt x="155" y="957"/>
                </a:cubicBezTo>
                <a:cubicBezTo>
                  <a:pt x="158" y="948"/>
                  <a:pt x="143" y="953"/>
                  <a:pt x="148" y="945"/>
                </a:cubicBezTo>
                <a:cubicBezTo>
                  <a:pt x="144" y="938"/>
                  <a:pt x="140" y="946"/>
                  <a:pt x="135" y="945"/>
                </a:cubicBezTo>
                <a:cubicBezTo>
                  <a:pt x="134" y="941"/>
                  <a:pt x="137" y="935"/>
                  <a:pt x="136" y="931"/>
                </a:cubicBezTo>
                <a:cubicBezTo>
                  <a:pt x="129" y="927"/>
                  <a:pt x="121" y="921"/>
                  <a:pt x="120" y="912"/>
                </a:cubicBezTo>
                <a:cubicBezTo>
                  <a:pt x="114" y="909"/>
                  <a:pt x="114" y="900"/>
                  <a:pt x="105" y="901"/>
                </a:cubicBezTo>
                <a:cubicBezTo>
                  <a:pt x="105" y="894"/>
                  <a:pt x="105" y="894"/>
                  <a:pt x="105" y="894"/>
                </a:cubicBezTo>
                <a:cubicBezTo>
                  <a:pt x="91" y="878"/>
                  <a:pt x="85" y="859"/>
                  <a:pt x="74" y="841"/>
                </a:cubicBezTo>
                <a:cubicBezTo>
                  <a:pt x="72" y="829"/>
                  <a:pt x="63" y="813"/>
                  <a:pt x="50" y="807"/>
                </a:cubicBezTo>
                <a:cubicBezTo>
                  <a:pt x="48" y="809"/>
                  <a:pt x="45" y="807"/>
                  <a:pt x="43" y="808"/>
                </a:cubicBezTo>
                <a:cubicBezTo>
                  <a:pt x="42" y="807"/>
                  <a:pt x="42" y="807"/>
                  <a:pt x="42" y="807"/>
                </a:cubicBezTo>
                <a:cubicBezTo>
                  <a:pt x="46" y="804"/>
                  <a:pt x="55" y="804"/>
                  <a:pt x="51" y="795"/>
                </a:cubicBezTo>
                <a:cubicBezTo>
                  <a:pt x="51" y="789"/>
                  <a:pt x="45" y="787"/>
                  <a:pt x="41" y="786"/>
                </a:cubicBezTo>
                <a:cubicBezTo>
                  <a:pt x="44" y="784"/>
                  <a:pt x="46" y="779"/>
                  <a:pt x="44" y="775"/>
                </a:cubicBezTo>
                <a:cubicBezTo>
                  <a:pt x="36" y="770"/>
                  <a:pt x="41" y="760"/>
                  <a:pt x="34" y="755"/>
                </a:cubicBezTo>
                <a:cubicBezTo>
                  <a:pt x="29" y="738"/>
                  <a:pt x="24" y="720"/>
                  <a:pt x="20" y="703"/>
                </a:cubicBezTo>
                <a:cubicBezTo>
                  <a:pt x="17" y="693"/>
                  <a:pt x="33" y="688"/>
                  <a:pt x="24" y="678"/>
                </a:cubicBezTo>
                <a:cubicBezTo>
                  <a:pt x="29" y="671"/>
                  <a:pt x="13" y="669"/>
                  <a:pt x="22" y="663"/>
                </a:cubicBezTo>
                <a:cubicBezTo>
                  <a:pt x="24" y="660"/>
                  <a:pt x="21" y="659"/>
                  <a:pt x="20" y="657"/>
                </a:cubicBezTo>
                <a:cubicBezTo>
                  <a:pt x="15" y="657"/>
                  <a:pt x="12" y="667"/>
                  <a:pt x="9" y="659"/>
                </a:cubicBezTo>
                <a:cubicBezTo>
                  <a:pt x="3" y="627"/>
                  <a:pt x="1" y="594"/>
                  <a:pt x="0" y="560"/>
                </a:cubicBezTo>
                <a:cubicBezTo>
                  <a:pt x="2" y="556"/>
                  <a:pt x="2" y="556"/>
                  <a:pt x="2" y="556"/>
                </a:cubicBezTo>
                <a:cubicBezTo>
                  <a:pt x="9" y="563"/>
                  <a:pt x="11" y="545"/>
                  <a:pt x="20" y="552"/>
                </a:cubicBezTo>
                <a:cubicBezTo>
                  <a:pt x="22" y="551"/>
                  <a:pt x="23" y="548"/>
                  <a:pt x="22" y="545"/>
                </a:cubicBezTo>
                <a:cubicBezTo>
                  <a:pt x="21" y="541"/>
                  <a:pt x="18" y="544"/>
                  <a:pt x="16" y="542"/>
                </a:cubicBezTo>
                <a:cubicBezTo>
                  <a:pt x="14" y="545"/>
                  <a:pt x="9" y="547"/>
                  <a:pt x="9" y="551"/>
                </a:cubicBezTo>
                <a:cubicBezTo>
                  <a:pt x="6" y="553"/>
                  <a:pt x="2" y="551"/>
                  <a:pt x="2" y="547"/>
                </a:cubicBezTo>
                <a:cubicBezTo>
                  <a:pt x="3" y="535"/>
                  <a:pt x="2" y="521"/>
                  <a:pt x="9" y="511"/>
                </a:cubicBezTo>
                <a:cubicBezTo>
                  <a:pt x="15" y="514"/>
                  <a:pt x="15" y="514"/>
                  <a:pt x="15" y="514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7" y="521"/>
                  <a:pt x="20" y="512"/>
                  <a:pt x="24" y="512"/>
                </a:cubicBezTo>
                <a:cubicBezTo>
                  <a:pt x="27" y="510"/>
                  <a:pt x="28" y="507"/>
                  <a:pt x="27" y="504"/>
                </a:cubicBezTo>
                <a:cubicBezTo>
                  <a:pt x="25" y="500"/>
                  <a:pt x="22" y="505"/>
                  <a:pt x="18" y="503"/>
                </a:cubicBezTo>
                <a:cubicBezTo>
                  <a:pt x="20" y="498"/>
                  <a:pt x="13" y="497"/>
                  <a:pt x="15" y="492"/>
                </a:cubicBezTo>
                <a:cubicBezTo>
                  <a:pt x="19" y="495"/>
                  <a:pt x="25" y="492"/>
                  <a:pt x="26" y="487"/>
                </a:cubicBezTo>
                <a:cubicBezTo>
                  <a:pt x="25" y="482"/>
                  <a:pt x="21" y="479"/>
                  <a:pt x="18" y="475"/>
                </a:cubicBezTo>
                <a:cubicBezTo>
                  <a:pt x="20" y="475"/>
                  <a:pt x="18" y="473"/>
                  <a:pt x="19" y="472"/>
                </a:cubicBezTo>
                <a:cubicBezTo>
                  <a:pt x="18" y="468"/>
                  <a:pt x="13" y="471"/>
                  <a:pt x="14" y="467"/>
                </a:cubicBezTo>
                <a:cubicBezTo>
                  <a:pt x="21" y="467"/>
                  <a:pt x="30" y="465"/>
                  <a:pt x="30" y="456"/>
                </a:cubicBezTo>
                <a:cubicBezTo>
                  <a:pt x="27" y="449"/>
                  <a:pt x="36" y="444"/>
                  <a:pt x="30" y="437"/>
                </a:cubicBezTo>
                <a:cubicBezTo>
                  <a:pt x="32" y="431"/>
                  <a:pt x="46" y="431"/>
                  <a:pt x="43" y="421"/>
                </a:cubicBezTo>
                <a:cubicBezTo>
                  <a:pt x="45" y="420"/>
                  <a:pt x="45" y="417"/>
                  <a:pt x="45" y="415"/>
                </a:cubicBezTo>
                <a:cubicBezTo>
                  <a:pt x="43" y="413"/>
                  <a:pt x="39" y="411"/>
                  <a:pt x="40" y="408"/>
                </a:cubicBezTo>
                <a:cubicBezTo>
                  <a:pt x="38" y="406"/>
                  <a:pt x="35" y="409"/>
                  <a:pt x="33" y="410"/>
                </a:cubicBezTo>
                <a:cubicBezTo>
                  <a:pt x="30" y="415"/>
                  <a:pt x="29" y="422"/>
                  <a:pt x="29" y="429"/>
                </a:cubicBezTo>
                <a:cubicBezTo>
                  <a:pt x="26" y="429"/>
                  <a:pt x="26" y="429"/>
                  <a:pt x="26" y="429"/>
                </a:cubicBezTo>
                <a:cubicBezTo>
                  <a:pt x="25" y="427"/>
                  <a:pt x="26" y="424"/>
                  <a:pt x="24" y="422"/>
                </a:cubicBezTo>
                <a:cubicBezTo>
                  <a:pt x="19" y="419"/>
                  <a:pt x="21" y="427"/>
                  <a:pt x="16" y="425"/>
                </a:cubicBezTo>
                <a:cubicBezTo>
                  <a:pt x="18" y="411"/>
                  <a:pt x="23" y="399"/>
                  <a:pt x="26" y="386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7"/>
                  <a:pt x="19" y="370"/>
                  <a:pt x="24" y="370"/>
                </a:cubicBezTo>
                <a:cubicBezTo>
                  <a:pt x="27" y="375"/>
                  <a:pt x="16" y="376"/>
                  <a:pt x="22" y="379"/>
                </a:cubicBezTo>
                <a:cubicBezTo>
                  <a:pt x="34" y="380"/>
                  <a:pt x="32" y="365"/>
                  <a:pt x="36" y="359"/>
                </a:cubicBezTo>
                <a:cubicBezTo>
                  <a:pt x="35" y="355"/>
                  <a:pt x="30" y="358"/>
                  <a:pt x="32" y="354"/>
                </a:cubicBezTo>
                <a:cubicBezTo>
                  <a:pt x="44" y="351"/>
                  <a:pt x="43" y="337"/>
                  <a:pt x="48" y="329"/>
                </a:cubicBezTo>
                <a:cubicBezTo>
                  <a:pt x="51" y="326"/>
                  <a:pt x="52" y="323"/>
                  <a:pt x="52" y="319"/>
                </a:cubicBezTo>
                <a:cubicBezTo>
                  <a:pt x="50" y="317"/>
                  <a:pt x="50" y="317"/>
                  <a:pt x="50" y="317"/>
                </a:cubicBezTo>
                <a:cubicBezTo>
                  <a:pt x="51" y="316"/>
                  <a:pt x="54" y="318"/>
                  <a:pt x="54" y="314"/>
                </a:cubicBezTo>
                <a:cubicBezTo>
                  <a:pt x="52" y="312"/>
                  <a:pt x="52" y="312"/>
                  <a:pt x="52" y="312"/>
                </a:cubicBezTo>
                <a:cubicBezTo>
                  <a:pt x="54" y="309"/>
                  <a:pt x="59" y="311"/>
                  <a:pt x="58" y="307"/>
                </a:cubicBezTo>
                <a:cubicBezTo>
                  <a:pt x="56" y="304"/>
                  <a:pt x="51" y="304"/>
                  <a:pt x="54" y="300"/>
                </a:cubicBezTo>
                <a:cubicBezTo>
                  <a:pt x="62" y="299"/>
                  <a:pt x="56" y="291"/>
                  <a:pt x="59" y="287"/>
                </a:cubicBezTo>
                <a:cubicBezTo>
                  <a:pt x="74" y="285"/>
                  <a:pt x="72" y="270"/>
                  <a:pt x="79" y="259"/>
                </a:cubicBezTo>
                <a:cubicBezTo>
                  <a:pt x="78" y="255"/>
                  <a:pt x="82" y="253"/>
                  <a:pt x="83" y="250"/>
                </a:cubicBezTo>
                <a:cubicBezTo>
                  <a:pt x="87" y="252"/>
                  <a:pt x="92" y="254"/>
                  <a:pt x="96" y="252"/>
                </a:cubicBezTo>
                <a:cubicBezTo>
                  <a:pt x="100" y="241"/>
                  <a:pt x="110" y="249"/>
                  <a:pt x="116" y="239"/>
                </a:cubicBezTo>
                <a:cubicBezTo>
                  <a:pt x="112" y="228"/>
                  <a:pt x="106" y="242"/>
                  <a:pt x="101" y="237"/>
                </a:cubicBezTo>
                <a:cubicBezTo>
                  <a:pt x="101" y="233"/>
                  <a:pt x="106" y="230"/>
                  <a:pt x="108" y="227"/>
                </a:cubicBezTo>
                <a:cubicBezTo>
                  <a:pt x="108" y="223"/>
                  <a:pt x="113" y="221"/>
                  <a:pt x="111" y="217"/>
                </a:cubicBezTo>
                <a:cubicBezTo>
                  <a:pt x="109" y="220"/>
                  <a:pt x="108" y="222"/>
                  <a:pt x="104" y="222"/>
                </a:cubicBezTo>
                <a:cubicBezTo>
                  <a:pt x="106" y="207"/>
                  <a:pt x="117" y="194"/>
                  <a:pt x="128" y="182"/>
                </a:cubicBezTo>
                <a:cubicBezTo>
                  <a:pt x="126" y="180"/>
                  <a:pt x="128" y="177"/>
                  <a:pt x="127" y="175"/>
                </a:cubicBezTo>
                <a:cubicBezTo>
                  <a:pt x="129" y="171"/>
                  <a:pt x="134" y="172"/>
                  <a:pt x="137" y="170"/>
                </a:cubicBezTo>
                <a:cubicBezTo>
                  <a:pt x="138" y="176"/>
                  <a:pt x="145" y="179"/>
                  <a:pt x="150" y="176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0" y="180"/>
                  <a:pt x="144" y="180"/>
                  <a:pt x="142" y="185"/>
                </a:cubicBezTo>
                <a:cubicBezTo>
                  <a:pt x="145" y="189"/>
                  <a:pt x="141" y="193"/>
                  <a:pt x="146" y="196"/>
                </a:cubicBezTo>
                <a:cubicBezTo>
                  <a:pt x="152" y="197"/>
                  <a:pt x="154" y="190"/>
                  <a:pt x="157" y="187"/>
                </a:cubicBezTo>
                <a:cubicBezTo>
                  <a:pt x="162" y="183"/>
                  <a:pt x="168" y="179"/>
                  <a:pt x="171" y="174"/>
                </a:cubicBezTo>
                <a:cubicBezTo>
                  <a:pt x="173" y="173"/>
                  <a:pt x="176" y="173"/>
                  <a:pt x="177" y="170"/>
                </a:cubicBezTo>
                <a:cubicBezTo>
                  <a:pt x="177" y="161"/>
                  <a:pt x="162" y="168"/>
                  <a:pt x="162" y="161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1" y="149"/>
                  <a:pt x="168" y="149"/>
                  <a:pt x="166" y="149"/>
                </a:cubicBezTo>
                <a:cubicBezTo>
                  <a:pt x="165" y="151"/>
                  <a:pt x="163" y="153"/>
                  <a:pt x="160" y="152"/>
                </a:cubicBezTo>
                <a:cubicBezTo>
                  <a:pt x="160" y="150"/>
                  <a:pt x="164" y="148"/>
                  <a:pt x="161" y="146"/>
                </a:cubicBezTo>
                <a:cubicBezTo>
                  <a:pt x="169" y="143"/>
                  <a:pt x="166" y="134"/>
                  <a:pt x="175" y="133"/>
                </a:cubicBezTo>
                <a:cubicBezTo>
                  <a:pt x="190" y="115"/>
                  <a:pt x="211" y="105"/>
                  <a:pt x="229" y="91"/>
                </a:cubicBezTo>
                <a:cubicBezTo>
                  <a:pt x="231" y="86"/>
                  <a:pt x="238" y="81"/>
                  <a:pt x="244" y="78"/>
                </a:cubicBezTo>
                <a:cubicBezTo>
                  <a:pt x="245" y="78"/>
                  <a:pt x="247" y="78"/>
                  <a:pt x="247" y="79"/>
                </a:cubicBezTo>
                <a:cubicBezTo>
                  <a:pt x="246" y="83"/>
                  <a:pt x="238" y="85"/>
                  <a:pt x="242" y="91"/>
                </a:cubicBezTo>
                <a:cubicBezTo>
                  <a:pt x="245" y="92"/>
                  <a:pt x="244" y="98"/>
                  <a:pt x="249" y="96"/>
                </a:cubicBezTo>
                <a:cubicBezTo>
                  <a:pt x="254" y="93"/>
                  <a:pt x="261" y="91"/>
                  <a:pt x="264" y="85"/>
                </a:cubicBezTo>
                <a:cubicBezTo>
                  <a:pt x="258" y="83"/>
                  <a:pt x="264" y="75"/>
                  <a:pt x="257" y="76"/>
                </a:cubicBezTo>
                <a:cubicBezTo>
                  <a:pt x="256" y="73"/>
                  <a:pt x="258" y="71"/>
                  <a:pt x="260" y="69"/>
                </a:cubicBezTo>
                <a:cubicBezTo>
                  <a:pt x="267" y="70"/>
                  <a:pt x="272" y="65"/>
                  <a:pt x="278" y="63"/>
                </a:cubicBezTo>
                <a:cubicBezTo>
                  <a:pt x="306" y="49"/>
                  <a:pt x="334" y="36"/>
                  <a:pt x="364" y="29"/>
                </a:cubicBezTo>
                <a:cubicBezTo>
                  <a:pt x="360" y="31"/>
                  <a:pt x="356" y="32"/>
                  <a:pt x="352" y="36"/>
                </a:cubicBezTo>
                <a:cubicBezTo>
                  <a:pt x="354" y="37"/>
                  <a:pt x="358" y="37"/>
                  <a:pt x="357" y="41"/>
                </a:cubicBezTo>
                <a:cubicBezTo>
                  <a:pt x="350" y="43"/>
                  <a:pt x="350" y="43"/>
                  <a:pt x="350" y="43"/>
                </a:cubicBezTo>
                <a:cubicBezTo>
                  <a:pt x="355" y="49"/>
                  <a:pt x="355" y="49"/>
                  <a:pt x="355" y="49"/>
                </a:cubicBezTo>
                <a:cubicBezTo>
                  <a:pt x="354" y="50"/>
                  <a:pt x="354" y="51"/>
                  <a:pt x="354" y="52"/>
                </a:cubicBezTo>
                <a:cubicBezTo>
                  <a:pt x="355" y="54"/>
                  <a:pt x="357" y="54"/>
                  <a:pt x="358" y="54"/>
                </a:cubicBezTo>
                <a:cubicBezTo>
                  <a:pt x="363" y="51"/>
                  <a:pt x="362" y="40"/>
                  <a:pt x="367" y="42"/>
                </a:cubicBezTo>
                <a:cubicBezTo>
                  <a:pt x="371" y="41"/>
                  <a:pt x="375" y="38"/>
                  <a:pt x="379" y="41"/>
                </a:cubicBezTo>
                <a:cubicBezTo>
                  <a:pt x="384" y="38"/>
                  <a:pt x="376" y="28"/>
                  <a:pt x="386" y="29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3" y="32"/>
                  <a:pt x="388" y="39"/>
                  <a:pt x="396" y="40"/>
                </a:cubicBezTo>
                <a:cubicBezTo>
                  <a:pt x="406" y="36"/>
                  <a:pt x="425" y="41"/>
                  <a:pt x="427" y="26"/>
                </a:cubicBezTo>
                <a:cubicBezTo>
                  <a:pt x="424" y="20"/>
                  <a:pt x="417" y="30"/>
                  <a:pt x="418" y="21"/>
                </a:cubicBezTo>
                <a:cubicBezTo>
                  <a:pt x="424" y="18"/>
                  <a:pt x="433" y="21"/>
                  <a:pt x="438" y="16"/>
                </a:cubicBezTo>
                <a:cubicBezTo>
                  <a:pt x="429" y="17"/>
                  <a:pt x="416" y="17"/>
                  <a:pt x="406" y="19"/>
                </a:cubicBezTo>
                <a:cubicBezTo>
                  <a:pt x="406" y="16"/>
                  <a:pt x="406" y="16"/>
                  <a:pt x="406" y="16"/>
                </a:cubicBezTo>
                <a:cubicBezTo>
                  <a:pt x="429" y="9"/>
                  <a:pt x="456" y="10"/>
                  <a:pt x="478" y="3"/>
                </a:cubicBezTo>
                <a:cubicBezTo>
                  <a:pt x="493" y="0"/>
                  <a:pt x="511" y="5"/>
                  <a:pt x="526" y="2"/>
                </a:cubicBezTo>
                <a:lnTo>
                  <a:pt x="530" y="6"/>
                </a:lnTo>
                <a:close/>
              </a:path>
            </a:pathLst>
          </a:custGeom>
          <a:solidFill>
            <a:srgbClr val="6BC7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914366828"/>
              </p:ext>
            </p:extLst>
          </p:nvPr>
        </p:nvGraphicFramePr>
        <p:xfrm>
          <a:off x="7058025" y="1314450"/>
          <a:ext cx="3257550" cy="3243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8623430" y="3118009"/>
            <a:ext cx="1204176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b="1" dirty="0" smtClean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744" y="4940524"/>
            <a:ext cx="3550505" cy="70312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21774" y="5029881"/>
            <a:ext cx="364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675780" y="5444867"/>
            <a:ext cx="10593938" cy="488951"/>
            <a:chOff x="4454014" y="4441023"/>
            <a:chExt cx="2936875" cy="488951"/>
          </a:xfrm>
          <a:solidFill>
            <a:srgbClr val="6BC735"/>
          </a:solidFill>
        </p:grpSpPr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7262302" y="4861711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6757477" y="444102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5944677" y="478074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790689" y="462834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5790689" y="481884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5752589" y="465057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5703377" y="461723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5489064" y="478868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5322377" y="463946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5236652" y="462834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4968364" y="4601361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4742939" y="465057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4709602" y="465057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4701664" y="465057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4687377" y="4639461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"/>
            <p:cNvSpPr>
              <a:spLocks/>
            </p:cNvSpPr>
            <p:nvPr/>
          </p:nvSpPr>
          <p:spPr bwMode="auto">
            <a:xfrm>
              <a:off x="4615939" y="464422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"/>
            <p:cNvSpPr>
              <a:spLocks/>
            </p:cNvSpPr>
            <p:nvPr/>
          </p:nvSpPr>
          <p:spPr bwMode="auto">
            <a:xfrm>
              <a:off x="4577839" y="466644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47"/>
            <p:cNvSpPr>
              <a:spLocks noChangeArrowheads="1"/>
            </p:cNvSpPr>
            <p:nvPr/>
          </p:nvSpPr>
          <p:spPr bwMode="auto">
            <a:xfrm>
              <a:off x="4577839" y="4666448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/>
            <p:cNvSpPr>
              <a:spLocks/>
            </p:cNvSpPr>
            <p:nvPr/>
          </p:nvSpPr>
          <p:spPr bwMode="auto">
            <a:xfrm>
              <a:off x="4573077" y="466962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/>
            </p:cNvSpPr>
            <p:nvPr/>
          </p:nvSpPr>
          <p:spPr bwMode="auto">
            <a:xfrm>
              <a:off x="4569902" y="466327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/>
            <p:cNvSpPr>
              <a:spLocks/>
            </p:cNvSpPr>
            <p:nvPr/>
          </p:nvSpPr>
          <p:spPr bwMode="auto">
            <a:xfrm>
              <a:off x="4569902" y="4666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/>
            </p:cNvSpPr>
            <p:nvPr/>
          </p:nvSpPr>
          <p:spPr bwMode="auto">
            <a:xfrm>
              <a:off x="4566727" y="468232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>
              <a:off x="4561964" y="466644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/>
            </p:cNvSpPr>
            <p:nvPr/>
          </p:nvSpPr>
          <p:spPr bwMode="auto">
            <a:xfrm>
              <a:off x="4550852" y="465533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54"/>
            <p:cNvSpPr>
              <a:spLocks noChangeArrowheads="1"/>
            </p:cNvSpPr>
            <p:nvPr/>
          </p:nvSpPr>
          <p:spPr bwMode="auto">
            <a:xfrm>
              <a:off x="4555614" y="470137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5"/>
            <p:cNvSpPr>
              <a:spLocks/>
            </p:cNvSpPr>
            <p:nvPr/>
          </p:nvSpPr>
          <p:spPr bwMode="auto">
            <a:xfrm>
              <a:off x="4550852" y="465533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6"/>
            <p:cNvSpPr>
              <a:spLocks/>
            </p:cNvSpPr>
            <p:nvPr/>
          </p:nvSpPr>
          <p:spPr bwMode="auto">
            <a:xfrm>
              <a:off x="4542914" y="465851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7"/>
            <p:cNvSpPr>
              <a:spLocks/>
            </p:cNvSpPr>
            <p:nvPr/>
          </p:nvSpPr>
          <p:spPr bwMode="auto">
            <a:xfrm>
              <a:off x="4528627" y="4742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8"/>
            <p:cNvSpPr>
              <a:spLocks/>
            </p:cNvSpPr>
            <p:nvPr/>
          </p:nvSpPr>
          <p:spPr bwMode="auto">
            <a:xfrm>
              <a:off x="4525452" y="4677561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"/>
            <p:cNvSpPr>
              <a:spLocks/>
            </p:cNvSpPr>
            <p:nvPr/>
          </p:nvSpPr>
          <p:spPr bwMode="auto">
            <a:xfrm>
              <a:off x="4525452" y="475852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0"/>
            <p:cNvSpPr>
              <a:spLocks/>
            </p:cNvSpPr>
            <p:nvPr/>
          </p:nvSpPr>
          <p:spPr bwMode="auto">
            <a:xfrm>
              <a:off x="4506402" y="4731536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/>
            </p:cNvSpPr>
            <p:nvPr/>
          </p:nvSpPr>
          <p:spPr bwMode="auto">
            <a:xfrm>
              <a:off x="4506402" y="473153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2"/>
            <p:cNvSpPr>
              <a:spLocks/>
            </p:cNvSpPr>
            <p:nvPr/>
          </p:nvSpPr>
          <p:spPr bwMode="auto">
            <a:xfrm>
              <a:off x="4501639" y="4696611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4501639" y="473471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4495289" y="4747411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4490527" y="4704548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4482589" y="4663273"/>
              <a:ext cx="0" cy="11113"/>
            </a:xfrm>
            <a:custGeom>
              <a:avLst/>
              <a:gdLst>
                <a:gd name="T0" fmla="*/ 2 h 3"/>
                <a:gd name="T1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0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4482589" y="468232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4482589" y="46585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4479414" y="466644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0"/>
            <p:cNvSpPr>
              <a:spLocks/>
            </p:cNvSpPr>
            <p:nvPr/>
          </p:nvSpPr>
          <p:spPr bwMode="auto">
            <a:xfrm>
              <a:off x="4479414" y="463628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"/>
            <p:cNvSpPr>
              <a:spLocks/>
            </p:cNvSpPr>
            <p:nvPr/>
          </p:nvSpPr>
          <p:spPr bwMode="auto">
            <a:xfrm>
              <a:off x="4479414" y="468549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2"/>
            <p:cNvSpPr>
              <a:spLocks/>
            </p:cNvSpPr>
            <p:nvPr/>
          </p:nvSpPr>
          <p:spPr bwMode="auto">
            <a:xfrm>
              <a:off x="4479414" y="463946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3"/>
            <p:cNvSpPr>
              <a:spLocks/>
            </p:cNvSpPr>
            <p:nvPr/>
          </p:nvSpPr>
          <p:spPr bwMode="auto">
            <a:xfrm>
              <a:off x="4479414" y="46362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4"/>
            <p:cNvSpPr>
              <a:spLocks/>
            </p:cNvSpPr>
            <p:nvPr/>
          </p:nvSpPr>
          <p:spPr bwMode="auto">
            <a:xfrm>
              <a:off x="4476239" y="463152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5"/>
            <p:cNvSpPr>
              <a:spLocks/>
            </p:cNvSpPr>
            <p:nvPr/>
          </p:nvSpPr>
          <p:spPr bwMode="auto">
            <a:xfrm>
              <a:off x="4471477" y="469343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"/>
            <p:cNvSpPr>
              <a:spLocks/>
            </p:cNvSpPr>
            <p:nvPr/>
          </p:nvSpPr>
          <p:spPr bwMode="auto">
            <a:xfrm>
              <a:off x="4471477" y="466962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>
              <a:off x="4471477" y="469661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>
              <a:off x="4471477" y="4723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>
              <a:off x="4460364" y="4709311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0"/>
            <p:cNvSpPr>
              <a:spLocks/>
            </p:cNvSpPr>
            <p:nvPr/>
          </p:nvSpPr>
          <p:spPr bwMode="auto">
            <a:xfrm>
              <a:off x="4460364" y="475058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1"/>
            <p:cNvSpPr>
              <a:spLocks/>
            </p:cNvSpPr>
            <p:nvPr/>
          </p:nvSpPr>
          <p:spPr bwMode="auto">
            <a:xfrm>
              <a:off x="4457189" y="4723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2"/>
            <p:cNvSpPr>
              <a:spLocks/>
            </p:cNvSpPr>
            <p:nvPr/>
          </p:nvSpPr>
          <p:spPr bwMode="auto">
            <a:xfrm>
              <a:off x="4454014" y="47394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3"/>
            <p:cNvSpPr>
              <a:spLocks/>
            </p:cNvSpPr>
            <p:nvPr/>
          </p:nvSpPr>
          <p:spPr bwMode="auto">
            <a:xfrm>
              <a:off x="4454014" y="474741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4"/>
            <p:cNvSpPr>
              <a:spLocks noEditPoints="1"/>
            </p:cNvSpPr>
            <p:nvPr/>
          </p:nvSpPr>
          <p:spPr bwMode="auto">
            <a:xfrm>
              <a:off x="4457189" y="4579136"/>
              <a:ext cx="2933700" cy="350838"/>
            </a:xfrm>
            <a:custGeom>
              <a:avLst/>
              <a:gdLst>
                <a:gd name="T0" fmla="*/ 700 w 779"/>
                <a:gd name="T1" fmla="*/ 83 h 92"/>
                <a:gd name="T2" fmla="*/ 773 w 779"/>
                <a:gd name="T3" fmla="*/ 29 h 92"/>
                <a:gd name="T4" fmla="*/ 660 w 779"/>
                <a:gd name="T5" fmla="*/ 28 h 92"/>
                <a:gd name="T6" fmla="*/ 557 w 779"/>
                <a:gd name="T7" fmla="*/ 23 h 92"/>
                <a:gd name="T8" fmla="*/ 484 w 779"/>
                <a:gd name="T9" fmla="*/ 20 h 92"/>
                <a:gd name="T10" fmla="*/ 402 w 779"/>
                <a:gd name="T11" fmla="*/ 5 h 92"/>
                <a:gd name="T12" fmla="*/ 348 w 779"/>
                <a:gd name="T13" fmla="*/ 19 h 92"/>
                <a:gd name="T14" fmla="*/ 340 w 779"/>
                <a:gd name="T15" fmla="*/ 23 h 92"/>
                <a:gd name="T16" fmla="*/ 299 w 779"/>
                <a:gd name="T17" fmla="*/ 27 h 92"/>
                <a:gd name="T18" fmla="*/ 235 w 779"/>
                <a:gd name="T19" fmla="*/ 13 h 92"/>
                <a:gd name="T20" fmla="*/ 221 w 779"/>
                <a:gd name="T21" fmla="*/ 24 h 92"/>
                <a:gd name="T22" fmla="*/ 210 w 779"/>
                <a:gd name="T23" fmla="*/ 25 h 92"/>
                <a:gd name="T24" fmla="*/ 170 w 779"/>
                <a:gd name="T25" fmla="*/ 9 h 92"/>
                <a:gd name="T26" fmla="*/ 132 w 779"/>
                <a:gd name="T27" fmla="*/ 25 h 92"/>
                <a:gd name="T28" fmla="*/ 105 w 779"/>
                <a:gd name="T29" fmla="*/ 24 h 92"/>
                <a:gd name="T30" fmla="*/ 94 w 779"/>
                <a:gd name="T31" fmla="*/ 24 h 92"/>
                <a:gd name="T32" fmla="*/ 82 w 779"/>
                <a:gd name="T33" fmla="*/ 21 h 92"/>
                <a:gd name="T34" fmla="*/ 75 w 779"/>
                <a:gd name="T35" fmla="*/ 20 h 92"/>
                <a:gd name="T36" fmla="*/ 68 w 779"/>
                <a:gd name="T37" fmla="*/ 19 h 92"/>
                <a:gd name="T38" fmla="*/ 65 w 779"/>
                <a:gd name="T39" fmla="*/ 18 h 92"/>
                <a:gd name="T40" fmla="*/ 60 w 779"/>
                <a:gd name="T41" fmla="*/ 18 h 92"/>
                <a:gd name="T42" fmla="*/ 45 w 779"/>
                <a:gd name="T43" fmla="*/ 22 h 92"/>
                <a:gd name="T44" fmla="*/ 34 w 779"/>
                <a:gd name="T45" fmla="*/ 23 h 92"/>
                <a:gd name="T46" fmla="*/ 28 w 779"/>
                <a:gd name="T47" fmla="*/ 25 h 92"/>
                <a:gd name="T48" fmla="*/ 18 w 779"/>
                <a:gd name="T49" fmla="*/ 28 h 92"/>
                <a:gd name="T50" fmla="*/ 13 w 779"/>
                <a:gd name="T51" fmla="*/ 34 h 92"/>
                <a:gd name="T52" fmla="*/ 9 w 779"/>
                <a:gd name="T53" fmla="*/ 36 h 92"/>
                <a:gd name="T54" fmla="*/ 6 w 779"/>
                <a:gd name="T55" fmla="*/ 31 h 92"/>
                <a:gd name="T56" fmla="*/ 2 w 779"/>
                <a:gd name="T57" fmla="*/ 44 h 92"/>
                <a:gd name="T58" fmla="*/ 7 w 779"/>
                <a:gd name="T59" fmla="*/ 46 h 92"/>
                <a:gd name="T60" fmla="*/ 14 w 779"/>
                <a:gd name="T61" fmla="*/ 39 h 92"/>
                <a:gd name="T62" fmla="*/ 22 w 779"/>
                <a:gd name="T63" fmla="*/ 33 h 92"/>
                <a:gd name="T64" fmla="*/ 20 w 779"/>
                <a:gd name="T65" fmla="*/ 43 h 92"/>
                <a:gd name="T66" fmla="*/ 32 w 779"/>
                <a:gd name="T67" fmla="*/ 53 h 92"/>
                <a:gd name="T68" fmla="*/ 43 w 779"/>
                <a:gd name="T69" fmla="*/ 40 h 92"/>
                <a:gd name="T70" fmla="*/ 85 w 779"/>
                <a:gd name="T71" fmla="*/ 59 h 92"/>
                <a:gd name="T72" fmla="*/ 128 w 779"/>
                <a:gd name="T73" fmla="*/ 59 h 92"/>
                <a:gd name="T74" fmla="*/ 175 w 779"/>
                <a:gd name="T75" fmla="*/ 59 h 92"/>
                <a:gd name="T76" fmla="*/ 248 w 779"/>
                <a:gd name="T77" fmla="*/ 61 h 92"/>
                <a:gd name="T78" fmla="*/ 303 w 779"/>
                <a:gd name="T79" fmla="*/ 58 h 92"/>
                <a:gd name="T80" fmla="*/ 369 w 779"/>
                <a:gd name="T81" fmla="*/ 55 h 92"/>
                <a:gd name="T82" fmla="*/ 459 w 779"/>
                <a:gd name="T83" fmla="*/ 68 h 92"/>
                <a:gd name="T84" fmla="*/ 545 w 779"/>
                <a:gd name="T85" fmla="*/ 72 h 92"/>
                <a:gd name="T86" fmla="*/ 606 w 779"/>
                <a:gd name="T87" fmla="*/ 83 h 92"/>
                <a:gd name="T88" fmla="*/ 234 w 779"/>
                <a:gd name="T89" fmla="*/ 19 h 92"/>
                <a:gd name="T90" fmla="*/ 235 w 779"/>
                <a:gd name="T91" fmla="*/ 23 h 92"/>
                <a:gd name="T92" fmla="*/ 129 w 779"/>
                <a:gd name="T93" fmla="*/ 24 h 92"/>
                <a:gd name="T94" fmla="*/ 137 w 779"/>
                <a:gd name="T95" fmla="*/ 25 h 92"/>
                <a:gd name="T96" fmla="*/ 78 w 779"/>
                <a:gd name="T97" fmla="*/ 22 h 92"/>
                <a:gd name="T98" fmla="*/ 34 w 779"/>
                <a:gd name="T99" fmla="*/ 25 h 92"/>
                <a:gd name="T100" fmla="*/ 33 w 779"/>
                <a:gd name="T101" fmla="*/ 28 h 92"/>
                <a:gd name="T102" fmla="*/ 26 w 779"/>
                <a:gd name="T103" fmla="*/ 27 h 92"/>
                <a:gd name="T104" fmla="*/ 26 w 779"/>
                <a:gd name="T105" fmla="*/ 28 h 92"/>
                <a:gd name="T106" fmla="*/ 9 w 779"/>
                <a:gd name="T107" fmla="*/ 43 h 92"/>
                <a:gd name="T108" fmla="*/ 16 w 779"/>
                <a:gd name="T109" fmla="*/ 36 h 92"/>
                <a:gd name="T110" fmla="*/ 27 w 779"/>
                <a:gd name="T111" fmla="*/ 31 h 92"/>
                <a:gd name="T112" fmla="*/ 14 w 779"/>
                <a:gd name="T113" fmla="*/ 32 h 92"/>
                <a:gd name="T114" fmla="*/ 26 w 779"/>
                <a:gd name="T115" fmla="*/ 31 h 92"/>
                <a:gd name="T116" fmla="*/ 323 w 779"/>
                <a:gd name="T117" fmla="*/ 36 h 92"/>
                <a:gd name="T118" fmla="*/ 21 w 779"/>
                <a:gd name="T119" fmla="*/ 49 h 92"/>
                <a:gd name="T120" fmla="*/ 110 w 779"/>
                <a:gd name="T121" fmla="*/ 53 h 92"/>
                <a:gd name="T122" fmla="*/ 375 w 779"/>
                <a:gd name="T123" fmla="*/ 50 h 92"/>
                <a:gd name="T124" fmla="*/ 432 w 779"/>
                <a:gd name="T12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92">
                  <a:moveTo>
                    <a:pt x="613" y="86"/>
                  </a:moveTo>
                  <a:cubicBezTo>
                    <a:pt x="614" y="85"/>
                    <a:pt x="615" y="84"/>
                    <a:pt x="615" y="82"/>
                  </a:cubicBezTo>
                  <a:cubicBezTo>
                    <a:pt x="615" y="81"/>
                    <a:pt x="615" y="80"/>
                    <a:pt x="615" y="79"/>
                  </a:cubicBezTo>
                  <a:cubicBezTo>
                    <a:pt x="616" y="76"/>
                    <a:pt x="619" y="78"/>
                    <a:pt x="620" y="79"/>
                  </a:cubicBezTo>
                  <a:cubicBezTo>
                    <a:pt x="621" y="78"/>
                    <a:pt x="623" y="78"/>
                    <a:pt x="624" y="78"/>
                  </a:cubicBezTo>
                  <a:cubicBezTo>
                    <a:pt x="625" y="80"/>
                    <a:pt x="628" y="80"/>
                    <a:pt x="629" y="82"/>
                  </a:cubicBezTo>
                  <a:cubicBezTo>
                    <a:pt x="629" y="83"/>
                    <a:pt x="629" y="84"/>
                    <a:pt x="630" y="85"/>
                  </a:cubicBezTo>
                  <a:cubicBezTo>
                    <a:pt x="630" y="85"/>
                    <a:pt x="630" y="86"/>
                    <a:pt x="630" y="86"/>
                  </a:cubicBezTo>
                  <a:cubicBezTo>
                    <a:pt x="631" y="87"/>
                    <a:pt x="632" y="87"/>
                    <a:pt x="633" y="87"/>
                  </a:cubicBezTo>
                  <a:cubicBezTo>
                    <a:pt x="635" y="87"/>
                    <a:pt x="636" y="86"/>
                    <a:pt x="637" y="86"/>
                  </a:cubicBezTo>
                  <a:cubicBezTo>
                    <a:pt x="638" y="85"/>
                    <a:pt x="639" y="85"/>
                    <a:pt x="640" y="85"/>
                  </a:cubicBezTo>
                  <a:cubicBezTo>
                    <a:pt x="641" y="85"/>
                    <a:pt x="642" y="84"/>
                    <a:pt x="643" y="83"/>
                  </a:cubicBezTo>
                  <a:cubicBezTo>
                    <a:pt x="645" y="83"/>
                    <a:pt x="646" y="84"/>
                    <a:pt x="648" y="84"/>
                  </a:cubicBezTo>
                  <a:cubicBezTo>
                    <a:pt x="649" y="86"/>
                    <a:pt x="651" y="88"/>
                    <a:pt x="653" y="87"/>
                  </a:cubicBezTo>
                  <a:cubicBezTo>
                    <a:pt x="655" y="88"/>
                    <a:pt x="658" y="86"/>
                    <a:pt x="660" y="88"/>
                  </a:cubicBezTo>
                  <a:cubicBezTo>
                    <a:pt x="663" y="88"/>
                    <a:pt x="664" y="86"/>
                    <a:pt x="665" y="84"/>
                  </a:cubicBezTo>
                  <a:cubicBezTo>
                    <a:pt x="665" y="84"/>
                    <a:pt x="665" y="84"/>
                    <a:pt x="666" y="84"/>
                  </a:cubicBezTo>
                  <a:cubicBezTo>
                    <a:pt x="666" y="81"/>
                    <a:pt x="668" y="80"/>
                    <a:pt x="669" y="77"/>
                  </a:cubicBezTo>
                  <a:cubicBezTo>
                    <a:pt x="670" y="77"/>
                    <a:pt x="670" y="76"/>
                    <a:pt x="670" y="76"/>
                  </a:cubicBezTo>
                  <a:cubicBezTo>
                    <a:pt x="670" y="76"/>
                    <a:pt x="670" y="76"/>
                    <a:pt x="670" y="76"/>
                  </a:cubicBezTo>
                  <a:cubicBezTo>
                    <a:pt x="671" y="76"/>
                    <a:pt x="670" y="75"/>
                    <a:pt x="671" y="74"/>
                  </a:cubicBezTo>
                  <a:cubicBezTo>
                    <a:pt x="672" y="74"/>
                    <a:pt x="673" y="74"/>
                    <a:pt x="674" y="73"/>
                  </a:cubicBezTo>
                  <a:cubicBezTo>
                    <a:pt x="675" y="73"/>
                    <a:pt x="675" y="74"/>
                    <a:pt x="676" y="74"/>
                  </a:cubicBezTo>
                  <a:cubicBezTo>
                    <a:pt x="677" y="75"/>
                    <a:pt x="678" y="75"/>
                    <a:pt x="680" y="75"/>
                  </a:cubicBezTo>
                  <a:cubicBezTo>
                    <a:pt x="679" y="76"/>
                    <a:pt x="680" y="75"/>
                    <a:pt x="680" y="76"/>
                  </a:cubicBezTo>
                  <a:cubicBezTo>
                    <a:pt x="679" y="77"/>
                    <a:pt x="678" y="79"/>
                    <a:pt x="677" y="81"/>
                  </a:cubicBezTo>
                  <a:cubicBezTo>
                    <a:pt x="677" y="81"/>
                    <a:pt x="677" y="81"/>
                    <a:pt x="676" y="82"/>
                  </a:cubicBezTo>
                  <a:cubicBezTo>
                    <a:pt x="676" y="83"/>
                    <a:pt x="676" y="83"/>
                    <a:pt x="676" y="84"/>
                  </a:cubicBezTo>
                  <a:cubicBezTo>
                    <a:pt x="675" y="85"/>
                    <a:pt x="674" y="85"/>
                    <a:pt x="672" y="85"/>
                  </a:cubicBezTo>
                  <a:cubicBezTo>
                    <a:pt x="672" y="86"/>
                    <a:pt x="672" y="86"/>
                    <a:pt x="672" y="87"/>
                  </a:cubicBezTo>
                  <a:cubicBezTo>
                    <a:pt x="674" y="87"/>
                    <a:pt x="675" y="86"/>
                    <a:pt x="675" y="86"/>
                  </a:cubicBezTo>
                  <a:cubicBezTo>
                    <a:pt x="678" y="83"/>
                    <a:pt x="679" y="78"/>
                    <a:pt x="681" y="75"/>
                  </a:cubicBezTo>
                  <a:cubicBezTo>
                    <a:pt x="683" y="76"/>
                    <a:pt x="686" y="76"/>
                    <a:pt x="688" y="76"/>
                  </a:cubicBezTo>
                  <a:cubicBezTo>
                    <a:pt x="688" y="77"/>
                    <a:pt x="689" y="78"/>
                    <a:pt x="689" y="80"/>
                  </a:cubicBezTo>
                  <a:cubicBezTo>
                    <a:pt x="691" y="80"/>
                    <a:pt x="690" y="83"/>
                    <a:pt x="692" y="83"/>
                  </a:cubicBezTo>
                  <a:cubicBezTo>
                    <a:pt x="692" y="83"/>
                    <a:pt x="692" y="84"/>
                    <a:pt x="692" y="84"/>
                  </a:cubicBezTo>
                  <a:cubicBezTo>
                    <a:pt x="694" y="84"/>
                    <a:pt x="696" y="84"/>
                    <a:pt x="698" y="84"/>
                  </a:cubicBezTo>
                  <a:cubicBezTo>
                    <a:pt x="698" y="84"/>
                    <a:pt x="699" y="83"/>
                    <a:pt x="700" y="83"/>
                  </a:cubicBezTo>
                  <a:cubicBezTo>
                    <a:pt x="701" y="83"/>
                    <a:pt x="701" y="83"/>
                    <a:pt x="702" y="82"/>
                  </a:cubicBezTo>
                  <a:cubicBezTo>
                    <a:pt x="702" y="82"/>
                    <a:pt x="703" y="82"/>
                    <a:pt x="703" y="82"/>
                  </a:cubicBezTo>
                  <a:cubicBezTo>
                    <a:pt x="704" y="81"/>
                    <a:pt x="704" y="81"/>
                    <a:pt x="705" y="81"/>
                  </a:cubicBezTo>
                  <a:cubicBezTo>
                    <a:pt x="706" y="80"/>
                    <a:pt x="707" y="79"/>
                    <a:pt x="710" y="79"/>
                  </a:cubicBezTo>
                  <a:cubicBezTo>
                    <a:pt x="711" y="81"/>
                    <a:pt x="714" y="82"/>
                    <a:pt x="717" y="81"/>
                  </a:cubicBezTo>
                  <a:cubicBezTo>
                    <a:pt x="717" y="81"/>
                    <a:pt x="718" y="80"/>
                    <a:pt x="719" y="80"/>
                  </a:cubicBezTo>
                  <a:cubicBezTo>
                    <a:pt x="720" y="79"/>
                    <a:pt x="721" y="78"/>
                    <a:pt x="722" y="77"/>
                  </a:cubicBezTo>
                  <a:cubicBezTo>
                    <a:pt x="722" y="76"/>
                    <a:pt x="723" y="75"/>
                    <a:pt x="723" y="74"/>
                  </a:cubicBezTo>
                  <a:cubicBezTo>
                    <a:pt x="724" y="74"/>
                    <a:pt x="725" y="74"/>
                    <a:pt x="726" y="73"/>
                  </a:cubicBezTo>
                  <a:cubicBezTo>
                    <a:pt x="727" y="74"/>
                    <a:pt x="727" y="74"/>
                    <a:pt x="728" y="74"/>
                  </a:cubicBezTo>
                  <a:cubicBezTo>
                    <a:pt x="728" y="74"/>
                    <a:pt x="729" y="74"/>
                    <a:pt x="730" y="74"/>
                  </a:cubicBezTo>
                  <a:cubicBezTo>
                    <a:pt x="731" y="73"/>
                    <a:pt x="733" y="75"/>
                    <a:pt x="734" y="74"/>
                  </a:cubicBezTo>
                  <a:cubicBezTo>
                    <a:pt x="734" y="74"/>
                    <a:pt x="735" y="75"/>
                    <a:pt x="735" y="74"/>
                  </a:cubicBezTo>
                  <a:cubicBezTo>
                    <a:pt x="736" y="75"/>
                    <a:pt x="738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40" y="74"/>
                  </a:cubicBezTo>
                  <a:cubicBezTo>
                    <a:pt x="740" y="74"/>
                    <a:pt x="740" y="74"/>
                    <a:pt x="740" y="74"/>
                  </a:cubicBezTo>
                  <a:cubicBezTo>
                    <a:pt x="741" y="74"/>
                    <a:pt x="742" y="74"/>
                    <a:pt x="744" y="74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4"/>
                    <a:pt x="745" y="73"/>
                    <a:pt x="745" y="73"/>
                  </a:cubicBezTo>
                  <a:cubicBezTo>
                    <a:pt x="745" y="73"/>
                    <a:pt x="746" y="73"/>
                    <a:pt x="746" y="73"/>
                  </a:cubicBezTo>
                  <a:cubicBezTo>
                    <a:pt x="746" y="73"/>
                    <a:pt x="746" y="73"/>
                    <a:pt x="746" y="73"/>
                  </a:cubicBezTo>
                  <a:cubicBezTo>
                    <a:pt x="747" y="72"/>
                    <a:pt x="749" y="72"/>
                    <a:pt x="749" y="74"/>
                  </a:cubicBezTo>
                  <a:cubicBezTo>
                    <a:pt x="749" y="74"/>
                    <a:pt x="749" y="75"/>
                    <a:pt x="750" y="75"/>
                  </a:cubicBezTo>
                  <a:cubicBezTo>
                    <a:pt x="750" y="75"/>
                    <a:pt x="751" y="75"/>
                    <a:pt x="752" y="75"/>
                  </a:cubicBezTo>
                  <a:cubicBezTo>
                    <a:pt x="752" y="75"/>
                    <a:pt x="752" y="75"/>
                    <a:pt x="752" y="75"/>
                  </a:cubicBezTo>
                  <a:cubicBezTo>
                    <a:pt x="751" y="72"/>
                    <a:pt x="750" y="70"/>
                    <a:pt x="751" y="67"/>
                  </a:cubicBezTo>
                  <a:cubicBezTo>
                    <a:pt x="753" y="66"/>
                    <a:pt x="755" y="66"/>
                    <a:pt x="757" y="66"/>
                  </a:cubicBezTo>
                  <a:cubicBezTo>
                    <a:pt x="758" y="65"/>
                    <a:pt x="760" y="65"/>
                    <a:pt x="760" y="64"/>
                  </a:cubicBezTo>
                  <a:cubicBezTo>
                    <a:pt x="761" y="64"/>
                    <a:pt x="761" y="64"/>
                    <a:pt x="761" y="64"/>
                  </a:cubicBezTo>
                  <a:cubicBezTo>
                    <a:pt x="762" y="63"/>
                    <a:pt x="763" y="63"/>
                    <a:pt x="764" y="62"/>
                  </a:cubicBezTo>
                  <a:cubicBezTo>
                    <a:pt x="766" y="62"/>
                    <a:pt x="768" y="61"/>
                    <a:pt x="770" y="60"/>
                  </a:cubicBezTo>
                  <a:cubicBezTo>
                    <a:pt x="773" y="57"/>
                    <a:pt x="775" y="53"/>
                    <a:pt x="776" y="47"/>
                  </a:cubicBezTo>
                  <a:cubicBezTo>
                    <a:pt x="778" y="45"/>
                    <a:pt x="776" y="42"/>
                    <a:pt x="778" y="40"/>
                  </a:cubicBezTo>
                  <a:cubicBezTo>
                    <a:pt x="778" y="39"/>
                    <a:pt x="779" y="38"/>
                    <a:pt x="779" y="37"/>
                  </a:cubicBezTo>
                  <a:cubicBezTo>
                    <a:pt x="779" y="36"/>
                    <a:pt x="778" y="35"/>
                    <a:pt x="779" y="34"/>
                  </a:cubicBezTo>
                  <a:cubicBezTo>
                    <a:pt x="778" y="33"/>
                    <a:pt x="778" y="32"/>
                    <a:pt x="778" y="31"/>
                  </a:cubicBezTo>
                  <a:cubicBezTo>
                    <a:pt x="777" y="30"/>
                    <a:pt x="776" y="29"/>
                    <a:pt x="773" y="29"/>
                  </a:cubicBezTo>
                  <a:cubicBezTo>
                    <a:pt x="773" y="29"/>
                    <a:pt x="772" y="29"/>
                    <a:pt x="773" y="28"/>
                  </a:cubicBezTo>
                  <a:cubicBezTo>
                    <a:pt x="769" y="29"/>
                    <a:pt x="766" y="29"/>
                    <a:pt x="765" y="31"/>
                  </a:cubicBezTo>
                  <a:cubicBezTo>
                    <a:pt x="763" y="31"/>
                    <a:pt x="762" y="32"/>
                    <a:pt x="761" y="32"/>
                  </a:cubicBezTo>
                  <a:cubicBezTo>
                    <a:pt x="760" y="34"/>
                    <a:pt x="757" y="34"/>
                    <a:pt x="756" y="37"/>
                  </a:cubicBezTo>
                  <a:cubicBezTo>
                    <a:pt x="753" y="39"/>
                    <a:pt x="748" y="36"/>
                    <a:pt x="745" y="38"/>
                  </a:cubicBezTo>
                  <a:cubicBezTo>
                    <a:pt x="743" y="38"/>
                    <a:pt x="741" y="36"/>
                    <a:pt x="740" y="35"/>
                  </a:cubicBezTo>
                  <a:cubicBezTo>
                    <a:pt x="739" y="33"/>
                    <a:pt x="739" y="32"/>
                    <a:pt x="738" y="31"/>
                  </a:cubicBezTo>
                  <a:cubicBezTo>
                    <a:pt x="736" y="30"/>
                    <a:pt x="736" y="27"/>
                    <a:pt x="733" y="27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2" y="26"/>
                    <a:pt x="732" y="26"/>
                    <a:pt x="731" y="26"/>
                  </a:cubicBezTo>
                  <a:cubicBezTo>
                    <a:pt x="729" y="26"/>
                    <a:pt x="728" y="27"/>
                    <a:pt x="727" y="27"/>
                  </a:cubicBezTo>
                  <a:cubicBezTo>
                    <a:pt x="725" y="28"/>
                    <a:pt x="724" y="29"/>
                    <a:pt x="723" y="30"/>
                  </a:cubicBezTo>
                  <a:cubicBezTo>
                    <a:pt x="721" y="30"/>
                    <a:pt x="720" y="30"/>
                    <a:pt x="719" y="31"/>
                  </a:cubicBezTo>
                  <a:cubicBezTo>
                    <a:pt x="717" y="31"/>
                    <a:pt x="716" y="32"/>
                    <a:pt x="714" y="32"/>
                  </a:cubicBezTo>
                  <a:cubicBezTo>
                    <a:pt x="713" y="33"/>
                    <a:pt x="711" y="33"/>
                    <a:pt x="710" y="33"/>
                  </a:cubicBezTo>
                  <a:cubicBezTo>
                    <a:pt x="707" y="34"/>
                    <a:pt x="706" y="36"/>
                    <a:pt x="704" y="37"/>
                  </a:cubicBezTo>
                  <a:cubicBezTo>
                    <a:pt x="703" y="36"/>
                    <a:pt x="703" y="37"/>
                    <a:pt x="702" y="37"/>
                  </a:cubicBezTo>
                  <a:cubicBezTo>
                    <a:pt x="702" y="37"/>
                    <a:pt x="702" y="37"/>
                    <a:pt x="701" y="37"/>
                  </a:cubicBezTo>
                  <a:cubicBezTo>
                    <a:pt x="701" y="37"/>
                    <a:pt x="700" y="38"/>
                    <a:pt x="699" y="38"/>
                  </a:cubicBezTo>
                  <a:cubicBezTo>
                    <a:pt x="698" y="37"/>
                    <a:pt x="697" y="36"/>
                    <a:pt x="696" y="37"/>
                  </a:cubicBezTo>
                  <a:cubicBezTo>
                    <a:pt x="696" y="37"/>
                    <a:pt x="695" y="37"/>
                    <a:pt x="695" y="37"/>
                  </a:cubicBezTo>
                  <a:cubicBezTo>
                    <a:pt x="694" y="37"/>
                    <a:pt x="693" y="36"/>
                    <a:pt x="692" y="36"/>
                  </a:cubicBezTo>
                  <a:cubicBezTo>
                    <a:pt x="691" y="36"/>
                    <a:pt x="690" y="36"/>
                    <a:pt x="688" y="36"/>
                  </a:cubicBezTo>
                  <a:cubicBezTo>
                    <a:pt x="688" y="36"/>
                    <a:pt x="688" y="36"/>
                    <a:pt x="688" y="36"/>
                  </a:cubicBezTo>
                  <a:cubicBezTo>
                    <a:pt x="687" y="35"/>
                    <a:pt x="686" y="36"/>
                    <a:pt x="685" y="36"/>
                  </a:cubicBezTo>
                  <a:cubicBezTo>
                    <a:pt x="684" y="34"/>
                    <a:pt x="683" y="33"/>
                    <a:pt x="681" y="34"/>
                  </a:cubicBezTo>
                  <a:cubicBezTo>
                    <a:pt x="680" y="34"/>
                    <a:pt x="680" y="33"/>
                    <a:pt x="680" y="33"/>
                  </a:cubicBezTo>
                  <a:cubicBezTo>
                    <a:pt x="680" y="33"/>
                    <a:pt x="679" y="33"/>
                    <a:pt x="679" y="33"/>
                  </a:cubicBezTo>
                  <a:cubicBezTo>
                    <a:pt x="677" y="32"/>
                    <a:pt x="675" y="32"/>
                    <a:pt x="674" y="30"/>
                  </a:cubicBezTo>
                  <a:cubicBezTo>
                    <a:pt x="674" y="30"/>
                    <a:pt x="673" y="30"/>
                    <a:pt x="673" y="31"/>
                  </a:cubicBezTo>
                  <a:cubicBezTo>
                    <a:pt x="672" y="30"/>
                    <a:pt x="672" y="30"/>
                    <a:pt x="671" y="30"/>
                  </a:cubicBezTo>
                  <a:cubicBezTo>
                    <a:pt x="670" y="30"/>
                    <a:pt x="669" y="30"/>
                    <a:pt x="668" y="29"/>
                  </a:cubicBezTo>
                  <a:cubicBezTo>
                    <a:pt x="668" y="29"/>
                    <a:pt x="667" y="28"/>
                    <a:pt x="667" y="28"/>
                  </a:cubicBezTo>
                  <a:cubicBezTo>
                    <a:pt x="667" y="28"/>
                    <a:pt x="667" y="28"/>
                    <a:pt x="667" y="28"/>
                  </a:cubicBezTo>
                  <a:cubicBezTo>
                    <a:pt x="666" y="28"/>
                    <a:pt x="665" y="27"/>
                    <a:pt x="664" y="27"/>
                  </a:cubicBezTo>
                  <a:cubicBezTo>
                    <a:pt x="664" y="27"/>
                    <a:pt x="664" y="27"/>
                    <a:pt x="663" y="27"/>
                  </a:cubicBezTo>
                  <a:cubicBezTo>
                    <a:pt x="663" y="27"/>
                    <a:pt x="662" y="27"/>
                    <a:pt x="662" y="27"/>
                  </a:cubicBezTo>
                  <a:cubicBezTo>
                    <a:pt x="661" y="27"/>
                    <a:pt x="660" y="27"/>
                    <a:pt x="660" y="28"/>
                  </a:cubicBezTo>
                  <a:cubicBezTo>
                    <a:pt x="658" y="28"/>
                    <a:pt x="656" y="28"/>
                    <a:pt x="655" y="29"/>
                  </a:cubicBezTo>
                  <a:cubicBezTo>
                    <a:pt x="655" y="30"/>
                    <a:pt x="654" y="30"/>
                    <a:pt x="654" y="29"/>
                  </a:cubicBezTo>
                  <a:cubicBezTo>
                    <a:pt x="653" y="30"/>
                    <a:pt x="653" y="30"/>
                    <a:pt x="653" y="30"/>
                  </a:cubicBezTo>
                  <a:cubicBezTo>
                    <a:pt x="650" y="30"/>
                    <a:pt x="647" y="31"/>
                    <a:pt x="645" y="29"/>
                  </a:cubicBezTo>
                  <a:cubicBezTo>
                    <a:pt x="645" y="27"/>
                    <a:pt x="643" y="27"/>
                    <a:pt x="642" y="25"/>
                  </a:cubicBezTo>
                  <a:cubicBezTo>
                    <a:pt x="642" y="25"/>
                    <a:pt x="641" y="25"/>
                    <a:pt x="641" y="25"/>
                  </a:cubicBezTo>
                  <a:cubicBezTo>
                    <a:pt x="641" y="25"/>
                    <a:pt x="641" y="25"/>
                    <a:pt x="641" y="25"/>
                  </a:cubicBezTo>
                  <a:cubicBezTo>
                    <a:pt x="639" y="24"/>
                    <a:pt x="637" y="25"/>
                    <a:pt x="636" y="25"/>
                  </a:cubicBezTo>
                  <a:cubicBezTo>
                    <a:pt x="635" y="25"/>
                    <a:pt x="635" y="26"/>
                    <a:pt x="635" y="26"/>
                  </a:cubicBezTo>
                  <a:cubicBezTo>
                    <a:pt x="633" y="26"/>
                    <a:pt x="632" y="26"/>
                    <a:pt x="631" y="26"/>
                  </a:cubicBezTo>
                  <a:cubicBezTo>
                    <a:pt x="629" y="25"/>
                    <a:pt x="629" y="22"/>
                    <a:pt x="628" y="20"/>
                  </a:cubicBezTo>
                  <a:cubicBezTo>
                    <a:pt x="626" y="20"/>
                    <a:pt x="626" y="22"/>
                    <a:pt x="625" y="23"/>
                  </a:cubicBezTo>
                  <a:cubicBezTo>
                    <a:pt x="624" y="23"/>
                    <a:pt x="623" y="24"/>
                    <a:pt x="622" y="25"/>
                  </a:cubicBezTo>
                  <a:cubicBezTo>
                    <a:pt x="622" y="25"/>
                    <a:pt x="622" y="26"/>
                    <a:pt x="621" y="26"/>
                  </a:cubicBezTo>
                  <a:cubicBezTo>
                    <a:pt x="621" y="26"/>
                    <a:pt x="620" y="26"/>
                    <a:pt x="620" y="26"/>
                  </a:cubicBezTo>
                  <a:cubicBezTo>
                    <a:pt x="619" y="25"/>
                    <a:pt x="619" y="24"/>
                    <a:pt x="618" y="23"/>
                  </a:cubicBezTo>
                  <a:cubicBezTo>
                    <a:pt x="618" y="23"/>
                    <a:pt x="618" y="23"/>
                    <a:pt x="617" y="23"/>
                  </a:cubicBezTo>
                  <a:cubicBezTo>
                    <a:pt x="617" y="22"/>
                    <a:pt x="617" y="20"/>
                    <a:pt x="615" y="19"/>
                  </a:cubicBezTo>
                  <a:cubicBezTo>
                    <a:pt x="616" y="19"/>
                    <a:pt x="615" y="19"/>
                    <a:pt x="615" y="18"/>
                  </a:cubicBezTo>
                  <a:cubicBezTo>
                    <a:pt x="614" y="18"/>
                    <a:pt x="613" y="18"/>
                    <a:pt x="612" y="17"/>
                  </a:cubicBezTo>
                  <a:cubicBezTo>
                    <a:pt x="612" y="16"/>
                    <a:pt x="611" y="14"/>
                    <a:pt x="610" y="13"/>
                  </a:cubicBezTo>
                  <a:cubicBezTo>
                    <a:pt x="609" y="12"/>
                    <a:pt x="607" y="13"/>
                    <a:pt x="605" y="12"/>
                  </a:cubicBezTo>
                  <a:cubicBezTo>
                    <a:pt x="605" y="12"/>
                    <a:pt x="604" y="13"/>
                    <a:pt x="604" y="13"/>
                  </a:cubicBezTo>
                  <a:cubicBezTo>
                    <a:pt x="604" y="13"/>
                    <a:pt x="604" y="13"/>
                    <a:pt x="603" y="13"/>
                  </a:cubicBezTo>
                  <a:cubicBezTo>
                    <a:pt x="602" y="14"/>
                    <a:pt x="600" y="14"/>
                    <a:pt x="599" y="15"/>
                  </a:cubicBezTo>
                  <a:cubicBezTo>
                    <a:pt x="597" y="15"/>
                    <a:pt x="596" y="16"/>
                    <a:pt x="595" y="17"/>
                  </a:cubicBezTo>
                  <a:cubicBezTo>
                    <a:pt x="594" y="17"/>
                    <a:pt x="593" y="16"/>
                    <a:pt x="592" y="17"/>
                  </a:cubicBezTo>
                  <a:cubicBezTo>
                    <a:pt x="591" y="17"/>
                    <a:pt x="589" y="17"/>
                    <a:pt x="588" y="17"/>
                  </a:cubicBezTo>
                  <a:cubicBezTo>
                    <a:pt x="587" y="18"/>
                    <a:pt x="585" y="17"/>
                    <a:pt x="585" y="19"/>
                  </a:cubicBezTo>
                  <a:cubicBezTo>
                    <a:pt x="584" y="20"/>
                    <a:pt x="584" y="20"/>
                    <a:pt x="583" y="20"/>
                  </a:cubicBezTo>
                  <a:cubicBezTo>
                    <a:pt x="581" y="19"/>
                    <a:pt x="579" y="22"/>
                    <a:pt x="577" y="21"/>
                  </a:cubicBezTo>
                  <a:cubicBezTo>
                    <a:pt x="577" y="21"/>
                    <a:pt x="578" y="21"/>
                    <a:pt x="578" y="20"/>
                  </a:cubicBezTo>
                  <a:cubicBezTo>
                    <a:pt x="577" y="20"/>
                    <a:pt x="576" y="20"/>
                    <a:pt x="576" y="22"/>
                  </a:cubicBezTo>
                  <a:cubicBezTo>
                    <a:pt x="575" y="22"/>
                    <a:pt x="574" y="24"/>
                    <a:pt x="573" y="24"/>
                  </a:cubicBezTo>
                  <a:cubicBezTo>
                    <a:pt x="572" y="24"/>
                    <a:pt x="572" y="24"/>
                    <a:pt x="572" y="24"/>
                  </a:cubicBezTo>
                  <a:cubicBezTo>
                    <a:pt x="569" y="24"/>
                    <a:pt x="568" y="26"/>
                    <a:pt x="566" y="26"/>
                  </a:cubicBezTo>
                  <a:cubicBezTo>
                    <a:pt x="564" y="27"/>
                    <a:pt x="563" y="26"/>
                    <a:pt x="561" y="27"/>
                  </a:cubicBezTo>
                  <a:cubicBezTo>
                    <a:pt x="560" y="26"/>
                    <a:pt x="558" y="25"/>
                    <a:pt x="557" y="23"/>
                  </a:cubicBezTo>
                  <a:cubicBezTo>
                    <a:pt x="557" y="23"/>
                    <a:pt x="556" y="23"/>
                    <a:pt x="557" y="22"/>
                  </a:cubicBezTo>
                  <a:cubicBezTo>
                    <a:pt x="556" y="22"/>
                    <a:pt x="555" y="22"/>
                    <a:pt x="555" y="21"/>
                  </a:cubicBezTo>
                  <a:cubicBezTo>
                    <a:pt x="555" y="21"/>
                    <a:pt x="555" y="21"/>
                    <a:pt x="554" y="21"/>
                  </a:cubicBezTo>
                  <a:cubicBezTo>
                    <a:pt x="554" y="22"/>
                    <a:pt x="555" y="22"/>
                    <a:pt x="554" y="22"/>
                  </a:cubicBezTo>
                  <a:cubicBezTo>
                    <a:pt x="556" y="23"/>
                    <a:pt x="555" y="25"/>
                    <a:pt x="555" y="26"/>
                  </a:cubicBezTo>
                  <a:cubicBezTo>
                    <a:pt x="555" y="26"/>
                    <a:pt x="554" y="27"/>
                    <a:pt x="554" y="26"/>
                  </a:cubicBezTo>
                  <a:cubicBezTo>
                    <a:pt x="554" y="27"/>
                    <a:pt x="554" y="27"/>
                    <a:pt x="553" y="27"/>
                  </a:cubicBezTo>
                  <a:cubicBezTo>
                    <a:pt x="553" y="27"/>
                    <a:pt x="553" y="28"/>
                    <a:pt x="552" y="28"/>
                  </a:cubicBezTo>
                  <a:cubicBezTo>
                    <a:pt x="553" y="30"/>
                    <a:pt x="549" y="31"/>
                    <a:pt x="549" y="29"/>
                  </a:cubicBezTo>
                  <a:cubicBezTo>
                    <a:pt x="548" y="29"/>
                    <a:pt x="548" y="29"/>
                    <a:pt x="547" y="30"/>
                  </a:cubicBezTo>
                  <a:cubicBezTo>
                    <a:pt x="547" y="29"/>
                    <a:pt x="547" y="29"/>
                    <a:pt x="547" y="28"/>
                  </a:cubicBezTo>
                  <a:cubicBezTo>
                    <a:pt x="547" y="28"/>
                    <a:pt x="546" y="28"/>
                    <a:pt x="546" y="27"/>
                  </a:cubicBezTo>
                  <a:cubicBezTo>
                    <a:pt x="546" y="27"/>
                    <a:pt x="546" y="26"/>
                    <a:pt x="546" y="26"/>
                  </a:cubicBezTo>
                  <a:cubicBezTo>
                    <a:pt x="546" y="25"/>
                    <a:pt x="545" y="25"/>
                    <a:pt x="545" y="24"/>
                  </a:cubicBezTo>
                  <a:cubicBezTo>
                    <a:pt x="544" y="23"/>
                    <a:pt x="542" y="24"/>
                    <a:pt x="541" y="24"/>
                  </a:cubicBezTo>
                  <a:cubicBezTo>
                    <a:pt x="541" y="24"/>
                    <a:pt x="540" y="23"/>
                    <a:pt x="540" y="23"/>
                  </a:cubicBezTo>
                  <a:cubicBezTo>
                    <a:pt x="539" y="23"/>
                    <a:pt x="539" y="23"/>
                    <a:pt x="538" y="23"/>
                  </a:cubicBezTo>
                  <a:cubicBezTo>
                    <a:pt x="538" y="23"/>
                    <a:pt x="537" y="23"/>
                    <a:pt x="537" y="23"/>
                  </a:cubicBezTo>
                  <a:cubicBezTo>
                    <a:pt x="535" y="23"/>
                    <a:pt x="534" y="24"/>
                    <a:pt x="533" y="24"/>
                  </a:cubicBezTo>
                  <a:cubicBezTo>
                    <a:pt x="533" y="24"/>
                    <a:pt x="532" y="24"/>
                    <a:pt x="532" y="24"/>
                  </a:cubicBezTo>
                  <a:cubicBezTo>
                    <a:pt x="532" y="24"/>
                    <a:pt x="532" y="25"/>
                    <a:pt x="532" y="25"/>
                  </a:cubicBezTo>
                  <a:cubicBezTo>
                    <a:pt x="531" y="25"/>
                    <a:pt x="530" y="25"/>
                    <a:pt x="530" y="25"/>
                  </a:cubicBezTo>
                  <a:cubicBezTo>
                    <a:pt x="529" y="25"/>
                    <a:pt x="527" y="25"/>
                    <a:pt x="526" y="25"/>
                  </a:cubicBezTo>
                  <a:cubicBezTo>
                    <a:pt x="526" y="24"/>
                    <a:pt x="527" y="23"/>
                    <a:pt x="527" y="22"/>
                  </a:cubicBezTo>
                  <a:cubicBezTo>
                    <a:pt x="526" y="22"/>
                    <a:pt x="524" y="22"/>
                    <a:pt x="523" y="21"/>
                  </a:cubicBezTo>
                  <a:cubicBezTo>
                    <a:pt x="522" y="21"/>
                    <a:pt x="521" y="22"/>
                    <a:pt x="520" y="21"/>
                  </a:cubicBezTo>
                  <a:cubicBezTo>
                    <a:pt x="520" y="22"/>
                    <a:pt x="519" y="21"/>
                    <a:pt x="518" y="21"/>
                  </a:cubicBezTo>
                  <a:cubicBezTo>
                    <a:pt x="518" y="19"/>
                    <a:pt x="517" y="18"/>
                    <a:pt x="518" y="16"/>
                  </a:cubicBezTo>
                  <a:cubicBezTo>
                    <a:pt x="515" y="14"/>
                    <a:pt x="510" y="15"/>
                    <a:pt x="506" y="15"/>
                  </a:cubicBezTo>
                  <a:cubicBezTo>
                    <a:pt x="506" y="16"/>
                    <a:pt x="505" y="16"/>
                    <a:pt x="504" y="16"/>
                  </a:cubicBezTo>
                  <a:cubicBezTo>
                    <a:pt x="503" y="16"/>
                    <a:pt x="502" y="17"/>
                    <a:pt x="501" y="17"/>
                  </a:cubicBezTo>
                  <a:cubicBezTo>
                    <a:pt x="500" y="18"/>
                    <a:pt x="499" y="17"/>
                    <a:pt x="498" y="17"/>
                  </a:cubicBezTo>
                  <a:cubicBezTo>
                    <a:pt x="497" y="17"/>
                    <a:pt x="496" y="17"/>
                    <a:pt x="496" y="17"/>
                  </a:cubicBezTo>
                  <a:cubicBezTo>
                    <a:pt x="496" y="16"/>
                    <a:pt x="496" y="16"/>
                    <a:pt x="496" y="16"/>
                  </a:cubicBezTo>
                  <a:cubicBezTo>
                    <a:pt x="495" y="16"/>
                    <a:pt x="494" y="16"/>
                    <a:pt x="494" y="15"/>
                  </a:cubicBezTo>
                  <a:cubicBezTo>
                    <a:pt x="493" y="16"/>
                    <a:pt x="492" y="15"/>
                    <a:pt x="491" y="15"/>
                  </a:cubicBezTo>
                  <a:cubicBezTo>
                    <a:pt x="490" y="16"/>
                    <a:pt x="488" y="18"/>
                    <a:pt x="487" y="19"/>
                  </a:cubicBezTo>
                  <a:cubicBezTo>
                    <a:pt x="486" y="20"/>
                    <a:pt x="485" y="20"/>
                    <a:pt x="484" y="20"/>
                  </a:cubicBezTo>
                  <a:cubicBezTo>
                    <a:pt x="483" y="20"/>
                    <a:pt x="482" y="20"/>
                    <a:pt x="482" y="19"/>
                  </a:cubicBezTo>
                  <a:cubicBezTo>
                    <a:pt x="481" y="19"/>
                    <a:pt x="481" y="19"/>
                    <a:pt x="481" y="18"/>
                  </a:cubicBezTo>
                  <a:cubicBezTo>
                    <a:pt x="480" y="18"/>
                    <a:pt x="480" y="18"/>
                    <a:pt x="479" y="18"/>
                  </a:cubicBezTo>
                  <a:cubicBezTo>
                    <a:pt x="479" y="19"/>
                    <a:pt x="479" y="19"/>
                    <a:pt x="478" y="19"/>
                  </a:cubicBezTo>
                  <a:cubicBezTo>
                    <a:pt x="478" y="19"/>
                    <a:pt x="478" y="18"/>
                    <a:pt x="477" y="18"/>
                  </a:cubicBezTo>
                  <a:cubicBezTo>
                    <a:pt x="477" y="18"/>
                    <a:pt x="477" y="19"/>
                    <a:pt x="476" y="19"/>
                  </a:cubicBezTo>
                  <a:cubicBezTo>
                    <a:pt x="475" y="19"/>
                    <a:pt x="474" y="19"/>
                    <a:pt x="473" y="19"/>
                  </a:cubicBezTo>
                  <a:cubicBezTo>
                    <a:pt x="472" y="19"/>
                    <a:pt x="471" y="18"/>
                    <a:pt x="470" y="19"/>
                  </a:cubicBezTo>
                  <a:cubicBezTo>
                    <a:pt x="470" y="19"/>
                    <a:pt x="469" y="19"/>
                    <a:pt x="469" y="19"/>
                  </a:cubicBezTo>
                  <a:cubicBezTo>
                    <a:pt x="467" y="20"/>
                    <a:pt x="466" y="20"/>
                    <a:pt x="466" y="21"/>
                  </a:cubicBezTo>
                  <a:cubicBezTo>
                    <a:pt x="465" y="21"/>
                    <a:pt x="464" y="21"/>
                    <a:pt x="463" y="21"/>
                  </a:cubicBezTo>
                  <a:cubicBezTo>
                    <a:pt x="462" y="22"/>
                    <a:pt x="462" y="21"/>
                    <a:pt x="461" y="21"/>
                  </a:cubicBezTo>
                  <a:cubicBezTo>
                    <a:pt x="460" y="21"/>
                    <a:pt x="459" y="22"/>
                    <a:pt x="459" y="21"/>
                  </a:cubicBezTo>
                  <a:cubicBezTo>
                    <a:pt x="458" y="20"/>
                    <a:pt x="457" y="20"/>
                    <a:pt x="457" y="20"/>
                  </a:cubicBezTo>
                  <a:cubicBezTo>
                    <a:pt x="456" y="21"/>
                    <a:pt x="455" y="20"/>
                    <a:pt x="454" y="20"/>
                  </a:cubicBezTo>
                  <a:cubicBezTo>
                    <a:pt x="454" y="20"/>
                    <a:pt x="454" y="21"/>
                    <a:pt x="453" y="21"/>
                  </a:cubicBezTo>
                  <a:cubicBezTo>
                    <a:pt x="453" y="22"/>
                    <a:pt x="452" y="22"/>
                    <a:pt x="452" y="22"/>
                  </a:cubicBezTo>
                  <a:cubicBezTo>
                    <a:pt x="451" y="23"/>
                    <a:pt x="451" y="24"/>
                    <a:pt x="450" y="25"/>
                  </a:cubicBezTo>
                  <a:cubicBezTo>
                    <a:pt x="448" y="26"/>
                    <a:pt x="447" y="24"/>
                    <a:pt x="445" y="25"/>
                  </a:cubicBezTo>
                  <a:cubicBezTo>
                    <a:pt x="444" y="24"/>
                    <a:pt x="444" y="24"/>
                    <a:pt x="443" y="23"/>
                  </a:cubicBezTo>
                  <a:cubicBezTo>
                    <a:pt x="442" y="24"/>
                    <a:pt x="441" y="23"/>
                    <a:pt x="441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40" y="25"/>
                    <a:pt x="438" y="24"/>
                    <a:pt x="438" y="24"/>
                  </a:cubicBezTo>
                  <a:cubicBezTo>
                    <a:pt x="438" y="25"/>
                    <a:pt x="437" y="25"/>
                    <a:pt x="437" y="25"/>
                  </a:cubicBezTo>
                  <a:cubicBezTo>
                    <a:pt x="436" y="25"/>
                    <a:pt x="436" y="25"/>
                    <a:pt x="436" y="25"/>
                  </a:cubicBezTo>
                  <a:cubicBezTo>
                    <a:pt x="434" y="25"/>
                    <a:pt x="434" y="26"/>
                    <a:pt x="432" y="27"/>
                  </a:cubicBezTo>
                  <a:cubicBezTo>
                    <a:pt x="431" y="26"/>
                    <a:pt x="430" y="26"/>
                    <a:pt x="431" y="24"/>
                  </a:cubicBezTo>
                  <a:cubicBezTo>
                    <a:pt x="429" y="24"/>
                    <a:pt x="430" y="22"/>
                    <a:pt x="429" y="21"/>
                  </a:cubicBezTo>
                  <a:cubicBezTo>
                    <a:pt x="428" y="21"/>
                    <a:pt x="427" y="20"/>
                    <a:pt x="426" y="20"/>
                  </a:cubicBezTo>
                  <a:cubicBezTo>
                    <a:pt x="426" y="19"/>
                    <a:pt x="426" y="19"/>
                    <a:pt x="426" y="17"/>
                  </a:cubicBezTo>
                  <a:cubicBezTo>
                    <a:pt x="425" y="16"/>
                    <a:pt x="423" y="16"/>
                    <a:pt x="422" y="15"/>
                  </a:cubicBezTo>
                  <a:cubicBezTo>
                    <a:pt x="420" y="15"/>
                    <a:pt x="419" y="15"/>
                    <a:pt x="418" y="15"/>
                  </a:cubicBezTo>
                  <a:cubicBezTo>
                    <a:pt x="418" y="14"/>
                    <a:pt x="417" y="13"/>
                    <a:pt x="418" y="13"/>
                  </a:cubicBezTo>
                  <a:cubicBezTo>
                    <a:pt x="417" y="12"/>
                    <a:pt x="417" y="12"/>
                    <a:pt x="416" y="12"/>
                  </a:cubicBezTo>
                  <a:cubicBezTo>
                    <a:pt x="416" y="11"/>
                    <a:pt x="414" y="11"/>
                    <a:pt x="413" y="9"/>
                  </a:cubicBezTo>
                  <a:cubicBezTo>
                    <a:pt x="413" y="10"/>
                    <a:pt x="413" y="9"/>
                    <a:pt x="412" y="9"/>
                  </a:cubicBezTo>
                  <a:cubicBezTo>
                    <a:pt x="412" y="6"/>
                    <a:pt x="408" y="6"/>
                    <a:pt x="407" y="5"/>
                  </a:cubicBezTo>
                  <a:cubicBezTo>
                    <a:pt x="406" y="4"/>
                    <a:pt x="404" y="4"/>
                    <a:pt x="402" y="5"/>
                  </a:cubicBezTo>
                  <a:cubicBezTo>
                    <a:pt x="402" y="4"/>
                    <a:pt x="402" y="4"/>
                    <a:pt x="402" y="4"/>
                  </a:cubicBezTo>
                  <a:cubicBezTo>
                    <a:pt x="401" y="4"/>
                    <a:pt x="400" y="4"/>
                    <a:pt x="400" y="5"/>
                  </a:cubicBezTo>
                  <a:cubicBezTo>
                    <a:pt x="398" y="4"/>
                    <a:pt x="398" y="6"/>
                    <a:pt x="396" y="6"/>
                  </a:cubicBezTo>
                  <a:cubicBezTo>
                    <a:pt x="396" y="7"/>
                    <a:pt x="395" y="8"/>
                    <a:pt x="394" y="8"/>
                  </a:cubicBezTo>
                  <a:cubicBezTo>
                    <a:pt x="393" y="7"/>
                    <a:pt x="391" y="7"/>
                    <a:pt x="389" y="7"/>
                  </a:cubicBezTo>
                  <a:cubicBezTo>
                    <a:pt x="389" y="7"/>
                    <a:pt x="389" y="6"/>
                    <a:pt x="388" y="6"/>
                  </a:cubicBezTo>
                  <a:cubicBezTo>
                    <a:pt x="388" y="7"/>
                    <a:pt x="386" y="6"/>
                    <a:pt x="386" y="6"/>
                  </a:cubicBezTo>
                  <a:cubicBezTo>
                    <a:pt x="385" y="7"/>
                    <a:pt x="385" y="6"/>
                    <a:pt x="384" y="6"/>
                  </a:cubicBezTo>
                  <a:cubicBezTo>
                    <a:pt x="383" y="7"/>
                    <a:pt x="382" y="8"/>
                    <a:pt x="380" y="9"/>
                  </a:cubicBezTo>
                  <a:cubicBezTo>
                    <a:pt x="379" y="10"/>
                    <a:pt x="378" y="10"/>
                    <a:pt x="377" y="10"/>
                  </a:cubicBezTo>
                  <a:cubicBezTo>
                    <a:pt x="377" y="9"/>
                    <a:pt x="376" y="10"/>
                    <a:pt x="376" y="9"/>
                  </a:cubicBezTo>
                  <a:cubicBezTo>
                    <a:pt x="375" y="9"/>
                    <a:pt x="374" y="10"/>
                    <a:pt x="373" y="9"/>
                  </a:cubicBezTo>
                  <a:cubicBezTo>
                    <a:pt x="371" y="10"/>
                    <a:pt x="370" y="9"/>
                    <a:pt x="368" y="9"/>
                  </a:cubicBezTo>
                  <a:cubicBezTo>
                    <a:pt x="368" y="9"/>
                    <a:pt x="368" y="9"/>
                    <a:pt x="368" y="9"/>
                  </a:cubicBezTo>
                  <a:cubicBezTo>
                    <a:pt x="368" y="9"/>
                    <a:pt x="368" y="10"/>
                    <a:pt x="367" y="10"/>
                  </a:cubicBezTo>
                  <a:cubicBezTo>
                    <a:pt x="367" y="11"/>
                    <a:pt x="366" y="11"/>
                    <a:pt x="366" y="13"/>
                  </a:cubicBezTo>
                  <a:cubicBezTo>
                    <a:pt x="365" y="13"/>
                    <a:pt x="363" y="14"/>
                    <a:pt x="363" y="12"/>
                  </a:cubicBezTo>
                  <a:cubicBezTo>
                    <a:pt x="361" y="12"/>
                    <a:pt x="361" y="12"/>
                    <a:pt x="359" y="12"/>
                  </a:cubicBezTo>
                  <a:cubicBezTo>
                    <a:pt x="358" y="13"/>
                    <a:pt x="357" y="15"/>
                    <a:pt x="355" y="14"/>
                  </a:cubicBezTo>
                  <a:cubicBezTo>
                    <a:pt x="355" y="14"/>
                    <a:pt x="355" y="15"/>
                    <a:pt x="354" y="15"/>
                  </a:cubicBezTo>
                  <a:cubicBezTo>
                    <a:pt x="354" y="16"/>
                    <a:pt x="353" y="15"/>
                    <a:pt x="353" y="15"/>
                  </a:cubicBezTo>
                  <a:cubicBezTo>
                    <a:pt x="353" y="15"/>
                    <a:pt x="353" y="15"/>
                    <a:pt x="353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2" y="15"/>
                    <a:pt x="352" y="15"/>
                    <a:pt x="352" y="15"/>
                  </a:cubicBezTo>
                  <a:cubicBezTo>
                    <a:pt x="353" y="18"/>
                    <a:pt x="352" y="19"/>
                    <a:pt x="352" y="21"/>
                  </a:cubicBezTo>
                  <a:cubicBezTo>
                    <a:pt x="352" y="21"/>
                    <a:pt x="351" y="21"/>
                    <a:pt x="351" y="21"/>
                  </a:cubicBezTo>
                  <a:cubicBezTo>
                    <a:pt x="350" y="21"/>
                    <a:pt x="351" y="20"/>
                    <a:pt x="350" y="20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350" y="20"/>
                    <a:pt x="350" y="19"/>
                    <a:pt x="350" y="19"/>
                  </a:cubicBezTo>
                  <a:cubicBezTo>
                    <a:pt x="350" y="19"/>
                    <a:pt x="350" y="19"/>
                    <a:pt x="350" y="19"/>
                  </a:cubicBezTo>
                  <a:cubicBezTo>
                    <a:pt x="349" y="19"/>
                    <a:pt x="350" y="19"/>
                    <a:pt x="350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8" y="19"/>
                  </a:cubicBez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7" y="17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6" y="18"/>
                    <a:pt x="347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46" y="19"/>
                    <a:pt x="346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4" y="20"/>
                    <a:pt x="343" y="20"/>
                    <a:pt x="342" y="21"/>
                  </a:cubicBezTo>
                  <a:cubicBezTo>
                    <a:pt x="342" y="21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2" y="22"/>
                    <a:pt x="342" y="22"/>
                  </a:cubicBezTo>
                  <a:cubicBezTo>
                    <a:pt x="342" y="22"/>
                    <a:pt x="343" y="23"/>
                    <a:pt x="342" y="23"/>
                  </a:cubicBezTo>
                  <a:cubicBezTo>
                    <a:pt x="344" y="23"/>
                    <a:pt x="343" y="24"/>
                    <a:pt x="344" y="24"/>
                  </a:cubicBezTo>
                  <a:cubicBezTo>
                    <a:pt x="344" y="24"/>
                    <a:pt x="344" y="25"/>
                    <a:pt x="344" y="25"/>
                  </a:cubicBezTo>
                  <a:cubicBezTo>
                    <a:pt x="343" y="25"/>
                    <a:pt x="343" y="25"/>
                    <a:pt x="342" y="24"/>
                  </a:cubicBezTo>
                  <a:cubicBezTo>
                    <a:pt x="342" y="24"/>
                    <a:pt x="342" y="24"/>
                    <a:pt x="342" y="24"/>
                  </a:cubicBezTo>
                  <a:cubicBezTo>
                    <a:pt x="342" y="24"/>
                    <a:pt x="341" y="24"/>
                    <a:pt x="340" y="24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38" y="22"/>
                    <a:pt x="337" y="21"/>
                    <a:pt x="336" y="19"/>
                  </a:cubicBezTo>
                  <a:cubicBezTo>
                    <a:pt x="336" y="18"/>
                    <a:pt x="335" y="17"/>
                    <a:pt x="334" y="17"/>
                  </a:cubicBezTo>
                  <a:cubicBezTo>
                    <a:pt x="334" y="17"/>
                    <a:pt x="334" y="18"/>
                    <a:pt x="334" y="18"/>
                  </a:cubicBezTo>
                  <a:cubicBezTo>
                    <a:pt x="332" y="17"/>
                    <a:pt x="331" y="14"/>
                    <a:pt x="330" y="13"/>
                  </a:cubicBezTo>
                  <a:cubicBezTo>
                    <a:pt x="330" y="12"/>
                    <a:pt x="329" y="12"/>
                    <a:pt x="329" y="11"/>
                  </a:cubicBezTo>
                  <a:cubicBezTo>
                    <a:pt x="328" y="10"/>
                    <a:pt x="327" y="8"/>
                    <a:pt x="326" y="5"/>
                  </a:cubicBezTo>
                  <a:cubicBezTo>
                    <a:pt x="325" y="5"/>
                    <a:pt x="325" y="4"/>
                    <a:pt x="325" y="4"/>
                  </a:cubicBezTo>
                  <a:cubicBezTo>
                    <a:pt x="324" y="3"/>
                    <a:pt x="324" y="1"/>
                    <a:pt x="322" y="0"/>
                  </a:cubicBezTo>
                  <a:cubicBezTo>
                    <a:pt x="322" y="0"/>
                    <a:pt x="321" y="0"/>
                    <a:pt x="320" y="0"/>
                  </a:cubicBezTo>
                  <a:cubicBezTo>
                    <a:pt x="320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1"/>
                  </a:cubicBezTo>
                  <a:cubicBezTo>
                    <a:pt x="317" y="1"/>
                    <a:pt x="316" y="0"/>
                    <a:pt x="316" y="0"/>
                  </a:cubicBezTo>
                  <a:cubicBezTo>
                    <a:pt x="315" y="1"/>
                    <a:pt x="313" y="1"/>
                    <a:pt x="313" y="2"/>
                  </a:cubicBezTo>
                  <a:cubicBezTo>
                    <a:pt x="311" y="2"/>
                    <a:pt x="311" y="3"/>
                    <a:pt x="309" y="4"/>
                  </a:cubicBezTo>
                  <a:cubicBezTo>
                    <a:pt x="309" y="5"/>
                    <a:pt x="309" y="7"/>
                    <a:pt x="310" y="8"/>
                  </a:cubicBezTo>
                  <a:cubicBezTo>
                    <a:pt x="309" y="9"/>
                    <a:pt x="308" y="8"/>
                    <a:pt x="307" y="8"/>
                  </a:cubicBezTo>
                  <a:cubicBezTo>
                    <a:pt x="307" y="8"/>
                    <a:pt x="306" y="7"/>
                    <a:pt x="306" y="7"/>
                  </a:cubicBezTo>
                  <a:cubicBezTo>
                    <a:pt x="305" y="8"/>
                    <a:pt x="304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0" y="8"/>
                    <a:pt x="299" y="8"/>
                  </a:cubicBezTo>
                  <a:cubicBezTo>
                    <a:pt x="298" y="8"/>
                    <a:pt x="298" y="9"/>
                    <a:pt x="297" y="9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6" y="10"/>
                    <a:pt x="297" y="12"/>
                    <a:pt x="296" y="13"/>
                  </a:cubicBezTo>
                  <a:cubicBezTo>
                    <a:pt x="296" y="13"/>
                    <a:pt x="296" y="13"/>
                    <a:pt x="296" y="14"/>
                  </a:cubicBezTo>
                  <a:cubicBezTo>
                    <a:pt x="296" y="16"/>
                    <a:pt x="296" y="20"/>
                    <a:pt x="296" y="21"/>
                  </a:cubicBezTo>
                  <a:cubicBezTo>
                    <a:pt x="297" y="22"/>
                    <a:pt x="298" y="22"/>
                    <a:pt x="298" y="22"/>
                  </a:cubicBezTo>
                  <a:cubicBezTo>
                    <a:pt x="299" y="21"/>
                    <a:pt x="301" y="20"/>
                    <a:pt x="303" y="20"/>
                  </a:cubicBezTo>
                  <a:cubicBezTo>
                    <a:pt x="304" y="21"/>
                    <a:pt x="305" y="22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4"/>
                    <a:pt x="308" y="25"/>
                    <a:pt x="308" y="25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26"/>
                    <a:pt x="307" y="27"/>
                    <a:pt x="306" y="27"/>
                  </a:cubicBezTo>
                  <a:cubicBezTo>
                    <a:pt x="304" y="27"/>
                    <a:pt x="303" y="28"/>
                    <a:pt x="302" y="28"/>
                  </a:cubicBezTo>
                  <a:cubicBezTo>
                    <a:pt x="301" y="28"/>
                    <a:pt x="300" y="27"/>
                    <a:pt x="299" y="27"/>
                  </a:cubicBezTo>
                  <a:cubicBezTo>
                    <a:pt x="297" y="27"/>
                    <a:pt x="295" y="27"/>
                    <a:pt x="294" y="28"/>
                  </a:cubicBezTo>
                  <a:cubicBezTo>
                    <a:pt x="294" y="28"/>
                    <a:pt x="294" y="28"/>
                    <a:pt x="294" y="27"/>
                  </a:cubicBezTo>
                  <a:cubicBezTo>
                    <a:pt x="292" y="28"/>
                    <a:pt x="290" y="28"/>
                    <a:pt x="288" y="27"/>
                  </a:cubicBezTo>
                  <a:cubicBezTo>
                    <a:pt x="287" y="27"/>
                    <a:pt x="285" y="28"/>
                    <a:pt x="284" y="27"/>
                  </a:cubicBezTo>
                  <a:cubicBezTo>
                    <a:pt x="283" y="28"/>
                    <a:pt x="282" y="28"/>
                    <a:pt x="282" y="28"/>
                  </a:cubicBezTo>
                  <a:cubicBezTo>
                    <a:pt x="281" y="28"/>
                    <a:pt x="281" y="29"/>
                    <a:pt x="280" y="28"/>
                  </a:cubicBezTo>
                  <a:cubicBezTo>
                    <a:pt x="280" y="29"/>
                    <a:pt x="278" y="29"/>
                    <a:pt x="278" y="30"/>
                  </a:cubicBezTo>
                  <a:cubicBezTo>
                    <a:pt x="278" y="30"/>
                    <a:pt x="278" y="30"/>
                    <a:pt x="277" y="29"/>
                  </a:cubicBezTo>
                  <a:cubicBezTo>
                    <a:pt x="277" y="30"/>
                    <a:pt x="278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4" y="30"/>
                    <a:pt x="275" y="26"/>
                    <a:pt x="273" y="26"/>
                  </a:cubicBezTo>
                  <a:cubicBezTo>
                    <a:pt x="272" y="24"/>
                    <a:pt x="269" y="23"/>
                    <a:pt x="268" y="24"/>
                  </a:cubicBezTo>
                  <a:cubicBezTo>
                    <a:pt x="267" y="24"/>
                    <a:pt x="265" y="25"/>
                    <a:pt x="264" y="25"/>
                  </a:cubicBezTo>
                  <a:cubicBezTo>
                    <a:pt x="264" y="24"/>
                    <a:pt x="264" y="24"/>
                    <a:pt x="264" y="24"/>
                  </a:cubicBezTo>
                  <a:cubicBezTo>
                    <a:pt x="264" y="23"/>
                    <a:pt x="263" y="24"/>
                    <a:pt x="263" y="24"/>
                  </a:cubicBezTo>
                  <a:cubicBezTo>
                    <a:pt x="264" y="22"/>
                    <a:pt x="260" y="22"/>
                    <a:pt x="259" y="21"/>
                  </a:cubicBezTo>
                  <a:cubicBezTo>
                    <a:pt x="259" y="19"/>
                    <a:pt x="258" y="17"/>
                    <a:pt x="257" y="16"/>
                  </a:cubicBezTo>
                  <a:cubicBezTo>
                    <a:pt x="258" y="16"/>
                    <a:pt x="257" y="15"/>
                    <a:pt x="257" y="14"/>
                  </a:cubicBezTo>
                  <a:cubicBezTo>
                    <a:pt x="256" y="14"/>
                    <a:pt x="255" y="13"/>
                    <a:pt x="255" y="12"/>
                  </a:cubicBezTo>
                  <a:cubicBezTo>
                    <a:pt x="252" y="12"/>
                    <a:pt x="249" y="12"/>
                    <a:pt x="247" y="13"/>
                  </a:cubicBezTo>
                  <a:cubicBezTo>
                    <a:pt x="246" y="12"/>
                    <a:pt x="246" y="11"/>
                    <a:pt x="246" y="10"/>
                  </a:cubicBezTo>
                  <a:cubicBezTo>
                    <a:pt x="246" y="10"/>
                    <a:pt x="245" y="11"/>
                    <a:pt x="246" y="11"/>
                  </a:cubicBezTo>
                  <a:cubicBezTo>
                    <a:pt x="245" y="11"/>
                    <a:pt x="244" y="10"/>
                    <a:pt x="243" y="10"/>
                  </a:cubicBezTo>
                  <a:cubicBezTo>
                    <a:pt x="243" y="10"/>
                    <a:pt x="243" y="11"/>
                    <a:pt x="242" y="11"/>
                  </a:cubicBezTo>
                  <a:cubicBezTo>
                    <a:pt x="242" y="12"/>
                    <a:pt x="242" y="12"/>
                    <a:pt x="242" y="12"/>
                  </a:cubicBezTo>
                  <a:cubicBezTo>
                    <a:pt x="242" y="13"/>
                    <a:pt x="242" y="14"/>
                    <a:pt x="242" y="15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42" y="18"/>
                    <a:pt x="240" y="19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0"/>
                    <a:pt x="238" y="20"/>
                    <a:pt x="238" y="19"/>
                  </a:cubicBezTo>
                  <a:cubicBezTo>
                    <a:pt x="238" y="17"/>
                    <a:pt x="237" y="16"/>
                    <a:pt x="237" y="14"/>
                  </a:cubicBezTo>
                  <a:cubicBezTo>
                    <a:pt x="236" y="14"/>
                    <a:pt x="236" y="14"/>
                    <a:pt x="236" y="13"/>
                  </a:cubicBezTo>
                  <a:cubicBezTo>
                    <a:pt x="236" y="13"/>
                    <a:pt x="235" y="12"/>
                    <a:pt x="235" y="13"/>
                  </a:cubicBezTo>
                  <a:cubicBezTo>
                    <a:pt x="236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35" y="13"/>
                    <a:pt x="235" y="13"/>
                    <a:pt x="235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4" y="13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3" y="13"/>
                    <a:pt x="232" y="13"/>
                    <a:pt x="232" y="13"/>
                  </a:cubicBezTo>
                  <a:cubicBezTo>
                    <a:pt x="232" y="13"/>
                    <a:pt x="231" y="13"/>
                    <a:pt x="231" y="13"/>
                  </a:cubicBezTo>
                  <a:cubicBezTo>
                    <a:pt x="232" y="14"/>
                    <a:pt x="231" y="14"/>
                    <a:pt x="232" y="14"/>
                  </a:cubicBezTo>
                  <a:cubicBezTo>
                    <a:pt x="231" y="14"/>
                    <a:pt x="231" y="15"/>
                    <a:pt x="231" y="15"/>
                  </a:cubicBezTo>
                  <a:cubicBezTo>
                    <a:pt x="231" y="15"/>
                    <a:pt x="232" y="15"/>
                    <a:pt x="232" y="16"/>
                  </a:cubicBezTo>
                  <a:cubicBezTo>
                    <a:pt x="231" y="16"/>
                    <a:pt x="232" y="16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18"/>
                    <a:pt x="233" y="18"/>
                    <a:pt x="232" y="19"/>
                  </a:cubicBezTo>
                  <a:cubicBezTo>
                    <a:pt x="233" y="19"/>
                    <a:pt x="233" y="18"/>
                    <a:pt x="234" y="18"/>
                  </a:cubicBezTo>
                  <a:cubicBezTo>
                    <a:pt x="234" y="18"/>
                    <a:pt x="233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3" y="19"/>
                    <a:pt x="233" y="19"/>
                  </a:cubicBezTo>
                  <a:cubicBezTo>
                    <a:pt x="233" y="19"/>
                    <a:pt x="234" y="19"/>
                    <a:pt x="234" y="19"/>
                  </a:cubicBezTo>
                  <a:cubicBezTo>
                    <a:pt x="233" y="19"/>
                    <a:pt x="233" y="19"/>
                    <a:pt x="233" y="20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3" y="20"/>
                    <a:pt x="234" y="21"/>
                    <a:pt x="233" y="21"/>
                  </a:cubicBezTo>
                  <a:cubicBezTo>
                    <a:pt x="233" y="21"/>
                    <a:pt x="232" y="21"/>
                    <a:pt x="232" y="21"/>
                  </a:cubicBezTo>
                  <a:cubicBezTo>
                    <a:pt x="231" y="20"/>
                    <a:pt x="231" y="21"/>
                    <a:pt x="231" y="22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29" y="23"/>
                    <a:pt x="229" y="23"/>
                    <a:pt x="228" y="23"/>
                  </a:cubicBezTo>
                  <a:cubicBezTo>
                    <a:pt x="228" y="25"/>
                    <a:pt x="227" y="25"/>
                    <a:pt x="227" y="26"/>
                  </a:cubicBezTo>
                  <a:cubicBezTo>
                    <a:pt x="226" y="26"/>
                    <a:pt x="226" y="25"/>
                    <a:pt x="226" y="26"/>
                  </a:cubicBezTo>
                  <a:cubicBezTo>
                    <a:pt x="226" y="25"/>
                    <a:pt x="225" y="25"/>
                    <a:pt x="225" y="24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5" y="24"/>
                    <a:pt x="224" y="23"/>
                    <a:pt x="224" y="23"/>
                  </a:cubicBezTo>
                  <a:cubicBezTo>
                    <a:pt x="224" y="23"/>
                    <a:pt x="224" y="23"/>
                    <a:pt x="224" y="24"/>
                  </a:cubicBezTo>
                  <a:cubicBezTo>
                    <a:pt x="223" y="24"/>
                    <a:pt x="223" y="22"/>
                    <a:pt x="222" y="23"/>
                  </a:cubicBezTo>
                  <a:cubicBezTo>
                    <a:pt x="222" y="23"/>
                    <a:pt x="222" y="24"/>
                    <a:pt x="221" y="24"/>
                  </a:cubicBezTo>
                  <a:cubicBezTo>
                    <a:pt x="221" y="24"/>
                    <a:pt x="221" y="25"/>
                    <a:pt x="221" y="25"/>
                  </a:cubicBezTo>
                  <a:cubicBezTo>
                    <a:pt x="221" y="26"/>
                    <a:pt x="222" y="25"/>
                    <a:pt x="222" y="25"/>
                  </a:cubicBezTo>
                  <a:cubicBezTo>
                    <a:pt x="222" y="26"/>
                    <a:pt x="222" y="27"/>
                    <a:pt x="222" y="28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1" y="29"/>
                    <a:pt x="221" y="29"/>
                    <a:pt x="221" y="30"/>
                  </a:cubicBezTo>
                  <a:cubicBezTo>
                    <a:pt x="220" y="30"/>
                    <a:pt x="220" y="29"/>
                    <a:pt x="220" y="29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19" y="29"/>
                    <a:pt x="219" y="30"/>
                    <a:pt x="219" y="30"/>
                  </a:cubicBezTo>
                  <a:cubicBezTo>
                    <a:pt x="219" y="30"/>
                    <a:pt x="219" y="30"/>
                    <a:pt x="219" y="31"/>
                  </a:cubicBezTo>
                  <a:cubicBezTo>
                    <a:pt x="219" y="31"/>
                    <a:pt x="219" y="31"/>
                    <a:pt x="218" y="31"/>
                  </a:cubicBezTo>
                  <a:cubicBezTo>
                    <a:pt x="217" y="31"/>
                    <a:pt x="218" y="30"/>
                    <a:pt x="218" y="29"/>
                  </a:cubicBezTo>
                  <a:cubicBezTo>
                    <a:pt x="218" y="29"/>
                    <a:pt x="218" y="30"/>
                    <a:pt x="218" y="29"/>
                  </a:cubicBezTo>
                  <a:cubicBezTo>
                    <a:pt x="217" y="29"/>
                    <a:pt x="217" y="30"/>
                    <a:pt x="217" y="30"/>
                  </a:cubicBezTo>
                  <a:cubicBezTo>
                    <a:pt x="216" y="30"/>
                    <a:pt x="216" y="30"/>
                    <a:pt x="215" y="30"/>
                  </a:cubicBezTo>
                  <a:cubicBezTo>
                    <a:pt x="216" y="30"/>
                    <a:pt x="215" y="31"/>
                    <a:pt x="215" y="31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6" y="30"/>
                    <a:pt x="216" y="29"/>
                    <a:pt x="216" y="28"/>
                  </a:cubicBezTo>
                  <a:cubicBezTo>
                    <a:pt x="216" y="28"/>
                    <a:pt x="215" y="28"/>
                    <a:pt x="215" y="28"/>
                  </a:cubicBezTo>
                  <a:cubicBezTo>
                    <a:pt x="215" y="28"/>
                    <a:pt x="214" y="29"/>
                    <a:pt x="213" y="29"/>
                  </a:cubicBezTo>
                  <a:cubicBezTo>
                    <a:pt x="213" y="29"/>
                    <a:pt x="213" y="28"/>
                    <a:pt x="213" y="28"/>
                  </a:cubicBezTo>
                  <a:cubicBezTo>
                    <a:pt x="213" y="27"/>
                    <a:pt x="214" y="26"/>
                    <a:pt x="215" y="25"/>
                  </a:cubicBezTo>
                  <a:cubicBezTo>
                    <a:pt x="216" y="25"/>
                    <a:pt x="215" y="25"/>
                    <a:pt x="215" y="24"/>
                  </a:cubicBezTo>
                  <a:cubicBezTo>
                    <a:pt x="214" y="24"/>
                    <a:pt x="213" y="24"/>
                    <a:pt x="212" y="25"/>
                  </a:cubicBezTo>
                  <a:cubicBezTo>
                    <a:pt x="213" y="26"/>
                    <a:pt x="212" y="26"/>
                    <a:pt x="212" y="28"/>
                  </a:cubicBezTo>
                  <a:cubicBezTo>
                    <a:pt x="211" y="28"/>
                    <a:pt x="211" y="29"/>
                    <a:pt x="210" y="29"/>
                  </a:cubicBezTo>
                  <a:cubicBezTo>
                    <a:pt x="210" y="28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1" y="25"/>
                    <a:pt x="210" y="25"/>
                    <a:pt x="210" y="25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5"/>
                    <a:pt x="210" y="26"/>
                    <a:pt x="209" y="26"/>
                  </a:cubicBezTo>
                  <a:cubicBezTo>
                    <a:pt x="208" y="26"/>
                    <a:pt x="208" y="24"/>
                    <a:pt x="207" y="23"/>
                  </a:cubicBezTo>
                  <a:cubicBezTo>
                    <a:pt x="206" y="23"/>
                    <a:pt x="204" y="23"/>
                    <a:pt x="205" y="22"/>
                  </a:cubicBezTo>
                  <a:cubicBezTo>
                    <a:pt x="205" y="22"/>
                    <a:pt x="204" y="22"/>
                    <a:pt x="204" y="22"/>
                  </a:cubicBezTo>
                  <a:cubicBezTo>
                    <a:pt x="205" y="23"/>
                    <a:pt x="203" y="23"/>
                    <a:pt x="202" y="23"/>
                  </a:cubicBezTo>
                  <a:cubicBezTo>
                    <a:pt x="202" y="22"/>
                    <a:pt x="201" y="22"/>
                    <a:pt x="200" y="21"/>
                  </a:cubicBezTo>
                  <a:cubicBezTo>
                    <a:pt x="200" y="21"/>
                    <a:pt x="200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6" y="20"/>
                    <a:pt x="196" y="20"/>
                  </a:cubicBezTo>
                  <a:cubicBezTo>
                    <a:pt x="196" y="19"/>
                    <a:pt x="195" y="20"/>
                    <a:pt x="195" y="20"/>
                  </a:cubicBezTo>
                  <a:cubicBezTo>
                    <a:pt x="195" y="19"/>
                    <a:pt x="193" y="20"/>
                    <a:pt x="193" y="20"/>
                  </a:cubicBezTo>
                  <a:cubicBezTo>
                    <a:pt x="192" y="20"/>
                    <a:pt x="191" y="19"/>
                    <a:pt x="190" y="19"/>
                  </a:cubicBezTo>
                  <a:cubicBezTo>
                    <a:pt x="190" y="18"/>
                    <a:pt x="189" y="18"/>
                    <a:pt x="189" y="17"/>
                  </a:cubicBezTo>
                  <a:cubicBezTo>
                    <a:pt x="189" y="15"/>
                    <a:pt x="188" y="14"/>
                    <a:pt x="187" y="13"/>
                  </a:cubicBezTo>
                  <a:cubicBezTo>
                    <a:pt x="186" y="12"/>
                    <a:pt x="185" y="12"/>
                    <a:pt x="185" y="11"/>
                  </a:cubicBezTo>
                  <a:cubicBezTo>
                    <a:pt x="184" y="11"/>
                    <a:pt x="183" y="11"/>
                    <a:pt x="182" y="11"/>
                  </a:cubicBezTo>
                  <a:cubicBezTo>
                    <a:pt x="182" y="12"/>
                    <a:pt x="182" y="12"/>
                    <a:pt x="181" y="13"/>
                  </a:cubicBezTo>
                  <a:cubicBezTo>
                    <a:pt x="181" y="12"/>
                    <a:pt x="180" y="13"/>
                    <a:pt x="179" y="12"/>
                  </a:cubicBezTo>
                  <a:cubicBezTo>
                    <a:pt x="179" y="11"/>
                    <a:pt x="180" y="11"/>
                    <a:pt x="179" y="10"/>
                  </a:cubicBezTo>
                  <a:cubicBezTo>
                    <a:pt x="179" y="10"/>
                    <a:pt x="178" y="9"/>
                    <a:pt x="177" y="9"/>
                  </a:cubicBezTo>
                  <a:cubicBezTo>
                    <a:pt x="176" y="9"/>
                    <a:pt x="177" y="11"/>
                    <a:pt x="177" y="12"/>
                  </a:cubicBezTo>
                  <a:cubicBezTo>
                    <a:pt x="177" y="12"/>
                    <a:pt x="177" y="13"/>
                    <a:pt x="177" y="13"/>
                  </a:cubicBezTo>
                  <a:cubicBezTo>
                    <a:pt x="177" y="13"/>
                    <a:pt x="177" y="14"/>
                    <a:pt x="176" y="14"/>
                  </a:cubicBezTo>
                  <a:cubicBezTo>
                    <a:pt x="175" y="15"/>
                    <a:pt x="174" y="14"/>
                    <a:pt x="172" y="14"/>
                  </a:cubicBezTo>
                  <a:cubicBezTo>
                    <a:pt x="172" y="13"/>
                    <a:pt x="172" y="11"/>
                    <a:pt x="172" y="10"/>
                  </a:cubicBezTo>
                  <a:cubicBezTo>
                    <a:pt x="171" y="10"/>
                    <a:pt x="171" y="11"/>
                    <a:pt x="171" y="11"/>
                  </a:cubicBezTo>
                  <a:cubicBezTo>
                    <a:pt x="171" y="10"/>
                    <a:pt x="172" y="10"/>
                    <a:pt x="171" y="10"/>
                  </a:cubicBezTo>
                  <a:cubicBezTo>
                    <a:pt x="171" y="10"/>
                    <a:pt x="171" y="10"/>
                    <a:pt x="170" y="9"/>
                  </a:cubicBezTo>
                  <a:cubicBezTo>
                    <a:pt x="170" y="9"/>
                    <a:pt x="170" y="10"/>
                    <a:pt x="170" y="10"/>
                  </a:cubicBezTo>
                  <a:cubicBezTo>
                    <a:pt x="170" y="10"/>
                    <a:pt x="170" y="9"/>
                    <a:pt x="170" y="9"/>
                  </a:cubicBezTo>
                  <a:cubicBezTo>
                    <a:pt x="169" y="9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1"/>
                    <a:pt x="168" y="12"/>
                    <a:pt x="167" y="11"/>
                  </a:cubicBezTo>
                  <a:cubicBezTo>
                    <a:pt x="167" y="11"/>
                    <a:pt x="167" y="11"/>
                    <a:pt x="167" y="12"/>
                  </a:cubicBezTo>
                  <a:cubicBezTo>
                    <a:pt x="166" y="11"/>
                    <a:pt x="166" y="11"/>
                    <a:pt x="165" y="11"/>
                  </a:cubicBezTo>
                  <a:cubicBezTo>
                    <a:pt x="165" y="11"/>
                    <a:pt x="165" y="11"/>
                    <a:pt x="164" y="11"/>
                  </a:cubicBezTo>
                  <a:cubicBezTo>
                    <a:pt x="165" y="12"/>
                    <a:pt x="164" y="12"/>
                    <a:pt x="164" y="13"/>
                  </a:cubicBezTo>
                  <a:cubicBezTo>
                    <a:pt x="164" y="15"/>
                    <a:pt x="165" y="16"/>
                    <a:pt x="164" y="18"/>
                  </a:cubicBezTo>
                  <a:cubicBezTo>
                    <a:pt x="164" y="19"/>
                    <a:pt x="164" y="20"/>
                    <a:pt x="164" y="21"/>
                  </a:cubicBezTo>
                  <a:cubicBezTo>
                    <a:pt x="164" y="22"/>
                    <a:pt x="164" y="23"/>
                    <a:pt x="164" y="23"/>
                  </a:cubicBezTo>
                  <a:cubicBezTo>
                    <a:pt x="164" y="25"/>
                    <a:pt x="163" y="24"/>
                    <a:pt x="161" y="24"/>
                  </a:cubicBezTo>
                  <a:cubicBezTo>
                    <a:pt x="161" y="24"/>
                    <a:pt x="161" y="24"/>
                    <a:pt x="161" y="25"/>
                  </a:cubicBezTo>
                  <a:cubicBezTo>
                    <a:pt x="160" y="25"/>
                    <a:pt x="159" y="25"/>
                    <a:pt x="158" y="25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6" y="24"/>
                    <a:pt x="154" y="24"/>
                    <a:pt x="152" y="24"/>
                  </a:cubicBezTo>
                  <a:cubicBezTo>
                    <a:pt x="151" y="23"/>
                    <a:pt x="150" y="24"/>
                    <a:pt x="149" y="24"/>
                  </a:cubicBezTo>
                  <a:cubicBezTo>
                    <a:pt x="149" y="24"/>
                    <a:pt x="149" y="24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4"/>
                    <a:pt x="147" y="24"/>
                    <a:pt x="146" y="25"/>
                  </a:cubicBezTo>
                  <a:cubicBezTo>
                    <a:pt x="146" y="24"/>
                    <a:pt x="145" y="24"/>
                    <a:pt x="145" y="23"/>
                  </a:cubicBezTo>
                  <a:cubicBezTo>
                    <a:pt x="145" y="23"/>
                    <a:pt x="145" y="24"/>
                    <a:pt x="144" y="24"/>
                  </a:cubicBezTo>
                  <a:cubicBezTo>
                    <a:pt x="144" y="23"/>
                    <a:pt x="142" y="23"/>
                    <a:pt x="141" y="23"/>
                  </a:cubicBezTo>
                  <a:cubicBezTo>
                    <a:pt x="141" y="23"/>
                    <a:pt x="142" y="22"/>
                    <a:pt x="141" y="22"/>
                  </a:cubicBezTo>
                  <a:cubicBezTo>
                    <a:pt x="141" y="23"/>
                    <a:pt x="140" y="23"/>
                    <a:pt x="139" y="23"/>
                  </a:cubicBezTo>
                  <a:cubicBezTo>
                    <a:pt x="139" y="23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8" y="24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5" y="24"/>
                    <a:pt x="134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3" y="25"/>
                    <a:pt x="133" y="25"/>
                  </a:cubicBezTo>
                  <a:cubicBezTo>
                    <a:pt x="132" y="24"/>
                    <a:pt x="133" y="24"/>
                    <a:pt x="132" y="24"/>
                  </a:cubicBezTo>
                  <a:cubicBezTo>
                    <a:pt x="132" y="24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0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8" y="24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2"/>
                    <a:pt x="126" y="23"/>
                  </a:cubicBezTo>
                  <a:cubicBezTo>
                    <a:pt x="125" y="22"/>
                    <a:pt x="123" y="20"/>
                    <a:pt x="121" y="21"/>
                  </a:cubicBezTo>
                  <a:cubicBezTo>
                    <a:pt x="121" y="20"/>
                    <a:pt x="120" y="21"/>
                    <a:pt x="120" y="21"/>
                  </a:cubicBezTo>
                  <a:cubicBezTo>
                    <a:pt x="119" y="22"/>
                    <a:pt x="118" y="21"/>
                    <a:pt x="117" y="22"/>
                  </a:cubicBezTo>
                  <a:cubicBezTo>
                    <a:pt x="117" y="22"/>
                    <a:pt x="117" y="22"/>
                    <a:pt x="116" y="23"/>
                  </a:cubicBezTo>
                  <a:cubicBezTo>
                    <a:pt x="116" y="22"/>
                    <a:pt x="115" y="24"/>
                    <a:pt x="115" y="23"/>
                  </a:cubicBezTo>
                  <a:cubicBezTo>
                    <a:pt x="114" y="24"/>
                    <a:pt x="113" y="24"/>
                    <a:pt x="113" y="24"/>
                  </a:cubicBezTo>
                  <a:cubicBezTo>
                    <a:pt x="113" y="24"/>
                    <a:pt x="113" y="25"/>
                    <a:pt x="112" y="25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5"/>
                    <a:pt x="110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09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7" y="24"/>
                    <a:pt x="107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5" y="23"/>
                    <a:pt x="105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5"/>
                    <a:pt x="105" y="24"/>
                    <a:pt x="105" y="24"/>
                  </a:cubicBezTo>
                  <a:cubicBezTo>
                    <a:pt x="105" y="24"/>
                    <a:pt x="105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4"/>
                    <a:pt x="104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2"/>
                    <a:pt x="104" y="22"/>
                  </a:cubicBezTo>
                  <a:cubicBezTo>
                    <a:pt x="103" y="21"/>
                    <a:pt x="103" y="22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2" y="21"/>
                    <a:pt x="102" y="20"/>
                    <a:pt x="102" y="20"/>
                  </a:cubicBezTo>
                  <a:cubicBezTo>
                    <a:pt x="102" y="21"/>
                    <a:pt x="101" y="20"/>
                    <a:pt x="100" y="20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100" y="21"/>
                    <a:pt x="99" y="21"/>
                  </a:cubicBezTo>
                  <a:cubicBezTo>
                    <a:pt x="99" y="21"/>
                    <a:pt x="99" y="20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3"/>
                    <a:pt x="98" y="23"/>
                    <a:pt x="97" y="24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4"/>
                    <a:pt x="96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4" y="25"/>
                    <a:pt x="94" y="25"/>
                  </a:cubicBezTo>
                  <a:cubicBezTo>
                    <a:pt x="94" y="24"/>
                    <a:pt x="95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4"/>
                    <a:pt x="92" y="24"/>
                    <a:pt x="90" y="24"/>
                  </a:cubicBezTo>
                  <a:cubicBezTo>
                    <a:pt x="90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6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6" y="24"/>
                    <a:pt x="86" y="25"/>
                    <a:pt x="86" y="25"/>
                  </a:cubicBezTo>
                  <a:cubicBezTo>
                    <a:pt x="86" y="25"/>
                    <a:pt x="85" y="24"/>
                    <a:pt x="85" y="24"/>
                  </a:cubicBezTo>
                  <a:cubicBezTo>
                    <a:pt x="85" y="24"/>
                    <a:pt x="85" y="23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4"/>
                    <a:pt x="84" y="25"/>
                    <a:pt x="84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3"/>
                    <a:pt x="83" y="24"/>
                    <a:pt x="82" y="24"/>
                  </a:cubicBezTo>
                  <a:cubicBezTo>
                    <a:pt x="82" y="23"/>
                    <a:pt x="83" y="23"/>
                    <a:pt x="83" y="23"/>
                  </a:cubicBezTo>
                  <a:cubicBezTo>
                    <a:pt x="82" y="23"/>
                    <a:pt x="83" y="23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2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1" y="22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2"/>
                    <a:pt x="80" y="21"/>
                  </a:cubicBezTo>
                  <a:cubicBezTo>
                    <a:pt x="80" y="21"/>
                    <a:pt x="81" y="21"/>
                    <a:pt x="81" y="21"/>
                  </a:cubicBezTo>
                  <a:cubicBezTo>
                    <a:pt x="81" y="21"/>
                    <a:pt x="81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79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1"/>
                    <a:pt x="79" y="21"/>
                    <a:pt x="79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9" y="21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1"/>
                    <a:pt x="77" y="20"/>
                    <a:pt x="77" y="20"/>
                  </a:cubicBezTo>
                  <a:cubicBezTo>
                    <a:pt x="77" y="20"/>
                    <a:pt x="77" y="20"/>
                    <a:pt x="76" y="2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6" y="20"/>
                    <a:pt x="75" y="20"/>
                    <a:pt x="75" y="20"/>
                  </a:cubicBezTo>
                  <a:cubicBezTo>
                    <a:pt x="75" y="19"/>
                    <a:pt x="74" y="19"/>
                    <a:pt x="75" y="18"/>
                  </a:cubicBezTo>
                  <a:cubicBezTo>
                    <a:pt x="74" y="18"/>
                    <a:pt x="74" y="18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9"/>
                    <a:pt x="71" y="18"/>
                  </a:cubicBezTo>
                  <a:cubicBezTo>
                    <a:pt x="71" y="18"/>
                    <a:pt x="70" y="17"/>
                    <a:pt x="69" y="18"/>
                  </a:cubicBezTo>
                  <a:cubicBezTo>
                    <a:pt x="69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6"/>
                    <a:pt x="68" y="17"/>
                    <a:pt x="67" y="17"/>
                  </a:cubicBezTo>
                  <a:cubicBezTo>
                    <a:pt x="67" y="17"/>
                    <a:pt x="66" y="16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8"/>
                    <a:pt x="66" y="17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0"/>
                    <a:pt x="68" y="20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6" y="19"/>
                  </a:cubicBezTo>
                  <a:cubicBezTo>
                    <a:pt x="66" y="19"/>
                    <a:pt x="66" y="19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5" y="20"/>
                  </a:cubicBez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8"/>
                    <a:pt x="64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3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59" y="18"/>
                  </a:cubicBezTo>
                  <a:cubicBezTo>
                    <a:pt x="59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8"/>
                    <a:pt x="58" y="19"/>
                    <a:pt x="59" y="19"/>
                  </a:cubicBezTo>
                  <a:cubicBezTo>
                    <a:pt x="58" y="19"/>
                    <a:pt x="58" y="19"/>
                    <a:pt x="58" y="20"/>
                  </a:cubicBezTo>
                  <a:cubicBezTo>
                    <a:pt x="57" y="20"/>
                    <a:pt x="57" y="20"/>
                    <a:pt x="56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6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4" y="21"/>
                    <a:pt x="54" y="22"/>
                    <a:pt x="54" y="22"/>
                  </a:cubicBezTo>
                  <a:cubicBezTo>
                    <a:pt x="54" y="23"/>
                    <a:pt x="53" y="24"/>
                    <a:pt x="52" y="24"/>
                  </a:cubicBezTo>
                  <a:cubicBezTo>
                    <a:pt x="51" y="23"/>
                    <a:pt x="52" y="23"/>
                    <a:pt x="52" y="23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51" y="23"/>
                    <a:pt x="51" y="23"/>
                    <a:pt x="50" y="24"/>
                  </a:cubicBezTo>
                  <a:cubicBezTo>
                    <a:pt x="49" y="22"/>
                    <a:pt x="47" y="23"/>
                    <a:pt x="46" y="22"/>
                  </a:cubicBezTo>
                  <a:cubicBezTo>
                    <a:pt x="47" y="22"/>
                    <a:pt x="46" y="22"/>
                    <a:pt x="46" y="22"/>
                  </a:cubicBezTo>
                  <a:cubicBezTo>
                    <a:pt x="46" y="22"/>
                    <a:pt x="45" y="23"/>
                    <a:pt x="45" y="23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6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4" y="23"/>
                    <a:pt x="45" y="23"/>
                  </a:cubicBezTo>
                  <a:cubicBezTo>
                    <a:pt x="44" y="23"/>
                    <a:pt x="45" y="23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3" y="21"/>
                    <a:pt x="43" y="22"/>
                  </a:cubicBezTo>
                  <a:cubicBezTo>
                    <a:pt x="43" y="21"/>
                    <a:pt x="42" y="21"/>
                    <a:pt x="43" y="20"/>
                  </a:cubicBezTo>
                  <a:cubicBezTo>
                    <a:pt x="43" y="20"/>
                    <a:pt x="43" y="20"/>
                    <a:pt x="43" y="21"/>
                  </a:cubicBezTo>
                  <a:cubicBezTo>
                    <a:pt x="43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1" y="18"/>
                  </a:cubicBezTo>
                  <a:cubicBezTo>
                    <a:pt x="41" y="18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ubicBezTo>
                    <a:pt x="39" y="17"/>
                    <a:pt x="39" y="18"/>
                    <a:pt x="39" y="18"/>
                  </a:cubicBezTo>
                  <a:cubicBezTo>
                    <a:pt x="38" y="17"/>
                    <a:pt x="38" y="18"/>
                    <a:pt x="38" y="17"/>
                  </a:cubicBezTo>
                  <a:cubicBezTo>
                    <a:pt x="36" y="18"/>
                    <a:pt x="37" y="19"/>
                    <a:pt x="37" y="20"/>
                  </a:cubicBezTo>
                  <a:cubicBezTo>
                    <a:pt x="36" y="20"/>
                    <a:pt x="36" y="20"/>
                    <a:pt x="35" y="21"/>
                  </a:cubicBezTo>
                  <a:cubicBezTo>
                    <a:pt x="36" y="21"/>
                    <a:pt x="35" y="20"/>
                    <a:pt x="35" y="20"/>
                  </a:cubicBezTo>
                  <a:cubicBezTo>
                    <a:pt x="35" y="20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0" y="28"/>
                    <a:pt x="30" y="29"/>
                    <a:pt x="30" y="28"/>
                  </a:cubicBezTo>
                  <a:cubicBezTo>
                    <a:pt x="29" y="29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29" y="26"/>
                    <a:pt x="28" y="26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4"/>
                    <a:pt x="28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2"/>
                  </a:cubicBezTo>
                  <a:cubicBezTo>
                    <a:pt x="26" y="22"/>
                    <a:pt x="27" y="21"/>
                    <a:pt x="26" y="21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1" y="25"/>
                    <a:pt x="21" y="26"/>
                  </a:cubicBezTo>
                  <a:cubicBezTo>
                    <a:pt x="21" y="26"/>
                    <a:pt x="19" y="26"/>
                    <a:pt x="20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8" y="28"/>
                    <a:pt x="19" y="27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5" y="31"/>
                    <a:pt x="16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3"/>
                    <a:pt x="9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8" y="36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8" y="35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3"/>
                    <a:pt x="8" y="33"/>
                  </a:cubicBezTo>
                  <a:cubicBezTo>
                    <a:pt x="9" y="33"/>
                    <a:pt x="8" y="34"/>
                    <a:pt x="8" y="33"/>
                  </a:cubicBezTo>
                  <a:cubicBezTo>
                    <a:pt x="8" y="33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6" y="29"/>
                  </a:cubicBezTo>
                  <a:cubicBezTo>
                    <a:pt x="6" y="29"/>
                    <a:pt x="6" y="29"/>
                    <a:pt x="5" y="29"/>
                  </a:cubicBezTo>
                  <a:cubicBezTo>
                    <a:pt x="5" y="29"/>
                    <a:pt x="5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6" y="32"/>
                    <a:pt x="5" y="33"/>
                    <a:pt x="5" y="32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6"/>
                    <a:pt x="5" y="36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5" y="37"/>
                    <a:pt x="4" y="38"/>
                    <a:pt x="5" y="39"/>
                  </a:cubicBezTo>
                  <a:cubicBezTo>
                    <a:pt x="4" y="38"/>
                    <a:pt x="4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3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2" y="44"/>
                    <a:pt x="2" y="44"/>
                  </a:cubicBezTo>
                  <a:cubicBezTo>
                    <a:pt x="2" y="44"/>
                    <a:pt x="1" y="45"/>
                    <a:pt x="1" y="44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2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4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3"/>
                    <a:pt x="2" y="43"/>
                    <a:pt x="1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1"/>
                    <a:pt x="4" y="42"/>
                  </a:cubicBezTo>
                  <a:cubicBezTo>
                    <a:pt x="5" y="41"/>
                    <a:pt x="5" y="41"/>
                    <a:pt x="6" y="41"/>
                  </a:cubicBezTo>
                  <a:cubicBezTo>
                    <a:pt x="6" y="42"/>
                    <a:pt x="5" y="42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6" y="44"/>
                    <a:pt x="5" y="45"/>
                    <a:pt x="5" y="46"/>
                  </a:cubicBezTo>
                  <a:cubicBezTo>
                    <a:pt x="5" y="46"/>
                    <a:pt x="5" y="45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6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6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5"/>
                    <a:pt x="8" y="46"/>
                    <a:pt x="8" y="45"/>
                  </a:cubicBez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10" y="44"/>
                    <a:pt x="9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2"/>
                    <a:pt x="12" y="42"/>
                  </a:cubicBezTo>
                  <a:cubicBezTo>
                    <a:pt x="12" y="42"/>
                    <a:pt x="12" y="40"/>
                    <a:pt x="13" y="40"/>
                  </a:cubicBezTo>
                  <a:cubicBezTo>
                    <a:pt x="12" y="40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7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5"/>
                    <a:pt x="22" y="35"/>
                  </a:cubicBezTo>
                  <a:cubicBezTo>
                    <a:pt x="22" y="35"/>
                    <a:pt x="21" y="35"/>
                    <a:pt x="21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1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2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21" y="39"/>
                    <a:pt x="21" y="38"/>
                    <a:pt x="21" y="39"/>
                  </a:cubicBezTo>
                  <a:cubicBezTo>
                    <a:pt x="21" y="40"/>
                    <a:pt x="20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4"/>
                    <a:pt x="20" y="43"/>
                    <a:pt x="20" y="44"/>
                  </a:cubicBezTo>
                  <a:cubicBezTo>
                    <a:pt x="20" y="44"/>
                    <a:pt x="21" y="43"/>
                    <a:pt x="21" y="44"/>
                  </a:cubicBezTo>
                  <a:cubicBezTo>
                    <a:pt x="21" y="44"/>
                    <a:pt x="21" y="44"/>
                    <a:pt x="20" y="44"/>
                  </a:cubicBezTo>
                  <a:cubicBezTo>
                    <a:pt x="21" y="45"/>
                    <a:pt x="20" y="45"/>
                    <a:pt x="20" y="46"/>
                  </a:cubicBezTo>
                  <a:cubicBezTo>
                    <a:pt x="20" y="45"/>
                    <a:pt x="20" y="45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9" y="46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19" y="50"/>
                    <a:pt x="19" y="50"/>
                  </a:cubicBezTo>
                  <a:cubicBezTo>
                    <a:pt x="19" y="51"/>
                    <a:pt x="18" y="50"/>
                    <a:pt x="18" y="51"/>
                  </a:cubicBezTo>
                  <a:cubicBezTo>
                    <a:pt x="19" y="51"/>
                    <a:pt x="19" y="51"/>
                    <a:pt x="19" y="52"/>
                  </a:cubicBezTo>
                  <a:cubicBezTo>
                    <a:pt x="19" y="51"/>
                    <a:pt x="18" y="52"/>
                    <a:pt x="18" y="52"/>
                  </a:cubicBezTo>
                  <a:cubicBezTo>
                    <a:pt x="17" y="53"/>
                    <a:pt x="18" y="53"/>
                    <a:pt x="18" y="54"/>
                  </a:cubicBezTo>
                  <a:cubicBezTo>
                    <a:pt x="19" y="53"/>
                    <a:pt x="20" y="54"/>
                    <a:pt x="21" y="54"/>
                  </a:cubicBezTo>
                  <a:cubicBezTo>
                    <a:pt x="21" y="54"/>
                    <a:pt x="20" y="53"/>
                    <a:pt x="21" y="53"/>
                  </a:cubicBezTo>
                  <a:cubicBezTo>
                    <a:pt x="22" y="54"/>
                    <a:pt x="23" y="52"/>
                    <a:pt x="24" y="53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5" y="55"/>
                    <a:pt x="25" y="55"/>
                    <a:pt x="24" y="55"/>
                  </a:cubicBezTo>
                  <a:cubicBezTo>
                    <a:pt x="26" y="55"/>
                    <a:pt x="26" y="54"/>
                    <a:pt x="27" y="54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54"/>
                    <a:pt x="31" y="55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2" y="55"/>
                    <a:pt x="32" y="54"/>
                    <a:pt x="32" y="53"/>
                  </a:cubicBezTo>
                  <a:cubicBezTo>
                    <a:pt x="33" y="53"/>
                    <a:pt x="33" y="52"/>
                    <a:pt x="34" y="52"/>
                  </a:cubicBezTo>
                  <a:cubicBezTo>
                    <a:pt x="34" y="52"/>
                    <a:pt x="34" y="52"/>
                    <a:pt x="35" y="52"/>
                  </a:cubicBezTo>
                  <a:cubicBezTo>
                    <a:pt x="35" y="52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5" y="50"/>
                    <a:pt x="36" y="50"/>
                  </a:cubicBezTo>
                  <a:cubicBezTo>
                    <a:pt x="35" y="48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6" y="45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9"/>
                    <a:pt x="34" y="48"/>
                  </a:cubicBezTo>
                  <a:cubicBezTo>
                    <a:pt x="34" y="48"/>
                    <a:pt x="34" y="47"/>
                    <a:pt x="35" y="47"/>
                  </a:cubicBezTo>
                  <a:cubicBezTo>
                    <a:pt x="35" y="46"/>
                    <a:pt x="35" y="45"/>
                    <a:pt x="36" y="44"/>
                  </a:cubicBezTo>
                  <a:cubicBezTo>
                    <a:pt x="37" y="43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2" y="41"/>
                    <a:pt x="42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4" y="41"/>
                    <a:pt x="44" y="42"/>
                  </a:cubicBezTo>
                  <a:cubicBezTo>
                    <a:pt x="44" y="42"/>
                    <a:pt x="42" y="42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3" y="43"/>
                    <a:pt x="43" y="43"/>
                    <a:pt x="42" y="43"/>
                  </a:cubicBezTo>
                  <a:cubicBezTo>
                    <a:pt x="42" y="44"/>
                    <a:pt x="42" y="44"/>
                    <a:pt x="42" y="45"/>
                  </a:cubicBezTo>
                  <a:cubicBezTo>
                    <a:pt x="42" y="45"/>
                    <a:pt x="43" y="45"/>
                    <a:pt x="43" y="46"/>
                  </a:cubicBezTo>
                  <a:cubicBezTo>
                    <a:pt x="44" y="45"/>
                    <a:pt x="45" y="44"/>
                    <a:pt x="46" y="43"/>
                  </a:cubicBezTo>
                  <a:cubicBezTo>
                    <a:pt x="47" y="44"/>
                    <a:pt x="48" y="43"/>
                    <a:pt x="49" y="44"/>
                  </a:cubicBezTo>
                  <a:cubicBezTo>
                    <a:pt x="50" y="43"/>
                    <a:pt x="51" y="45"/>
                    <a:pt x="52" y="45"/>
                  </a:cubicBezTo>
                  <a:cubicBezTo>
                    <a:pt x="52" y="46"/>
                    <a:pt x="53" y="46"/>
                    <a:pt x="53" y="47"/>
                  </a:cubicBezTo>
                  <a:cubicBezTo>
                    <a:pt x="53" y="47"/>
                    <a:pt x="52" y="47"/>
                    <a:pt x="52" y="48"/>
                  </a:cubicBezTo>
                  <a:cubicBezTo>
                    <a:pt x="53" y="48"/>
                    <a:pt x="53" y="49"/>
                    <a:pt x="54" y="49"/>
                  </a:cubicBezTo>
                  <a:cubicBezTo>
                    <a:pt x="54" y="51"/>
                    <a:pt x="56" y="51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59" y="52"/>
                    <a:pt x="59" y="52"/>
                    <a:pt x="60" y="52"/>
                  </a:cubicBezTo>
                  <a:cubicBezTo>
                    <a:pt x="60" y="53"/>
                    <a:pt x="60" y="52"/>
                    <a:pt x="60" y="53"/>
                  </a:cubicBezTo>
                  <a:cubicBezTo>
                    <a:pt x="60" y="52"/>
                    <a:pt x="60" y="52"/>
                    <a:pt x="61" y="52"/>
                  </a:cubicBezTo>
                  <a:cubicBezTo>
                    <a:pt x="62" y="52"/>
                    <a:pt x="62" y="52"/>
                    <a:pt x="63" y="51"/>
                  </a:cubicBezTo>
                  <a:cubicBezTo>
                    <a:pt x="64" y="51"/>
                    <a:pt x="64" y="51"/>
                    <a:pt x="64" y="50"/>
                  </a:cubicBezTo>
                  <a:cubicBezTo>
                    <a:pt x="64" y="51"/>
                    <a:pt x="65" y="51"/>
                    <a:pt x="65" y="51"/>
                  </a:cubicBezTo>
                  <a:cubicBezTo>
                    <a:pt x="66" y="51"/>
                    <a:pt x="66" y="52"/>
                    <a:pt x="68" y="51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3"/>
                    <a:pt x="70" y="54"/>
                    <a:pt x="71" y="54"/>
                  </a:cubicBezTo>
                  <a:cubicBezTo>
                    <a:pt x="72" y="54"/>
                    <a:pt x="72" y="53"/>
                    <a:pt x="73" y="53"/>
                  </a:cubicBezTo>
                  <a:cubicBezTo>
                    <a:pt x="73" y="54"/>
                    <a:pt x="73" y="55"/>
                    <a:pt x="74" y="55"/>
                  </a:cubicBezTo>
                  <a:cubicBezTo>
                    <a:pt x="74" y="54"/>
                    <a:pt x="75" y="55"/>
                    <a:pt x="75" y="54"/>
                  </a:cubicBezTo>
                  <a:cubicBezTo>
                    <a:pt x="76" y="54"/>
                    <a:pt x="76" y="55"/>
                    <a:pt x="77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80" y="54"/>
                    <a:pt x="82" y="54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2" y="56"/>
                    <a:pt x="83" y="56"/>
                  </a:cubicBezTo>
                  <a:cubicBezTo>
                    <a:pt x="83" y="56"/>
                    <a:pt x="83" y="56"/>
                    <a:pt x="83" y="57"/>
                  </a:cubicBezTo>
                  <a:cubicBezTo>
                    <a:pt x="84" y="57"/>
                    <a:pt x="84" y="58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6" y="59"/>
                    <a:pt x="86" y="59"/>
                    <a:pt x="87" y="59"/>
                  </a:cubicBezTo>
                  <a:cubicBezTo>
                    <a:pt x="87" y="60"/>
                    <a:pt x="88" y="59"/>
                    <a:pt x="88" y="60"/>
                  </a:cubicBezTo>
                  <a:cubicBezTo>
                    <a:pt x="88" y="59"/>
                    <a:pt x="90" y="59"/>
                    <a:pt x="91" y="59"/>
                  </a:cubicBezTo>
                  <a:cubicBezTo>
                    <a:pt x="92" y="59"/>
                    <a:pt x="93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7"/>
                    <a:pt x="100" y="53"/>
                    <a:pt x="103" y="52"/>
                  </a:cubicBezTo>
                  <a:cubicBezTo>
                    <a:pt x="103" y="54"/>
                    <a:pt x="106" y="52"/>
                    <a:pt x="108" y="53"/>
                  </a:cubicBezTo>
                  <a:cubicBezTo>
                    <a:pt x="108" y="52"/>
                    <a:pt x="108" y="51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1" y="53"/>
                    <a:pt x="112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3" y="53"/>
                  </a:cubicBezTo>
                  <a:cubicBezTo>
                    <a:pt x="113" y="53"/>
                    <a:pt x="113" y="53"/>
                    <a:pt x="113" y="54"/>
                  </a:cubicBezTo>
                  <a:cubicBezTo>
                    <a:pt x="113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3"/>
                    <a:pt x="115" y="53"/>
                    <a:pt x="116" y="53"/>
                  </a:cubicBezTo>
                  <a:cubicBezTo>
                    <a:pt x="116" y="53"/>
                    <a:pt x="116" y="53"/>
                    <a:pt x="117" y="53"/>
                  </a:cubicBezTo>
                  <a:cubicBezTo>
                    <a:pt x="117" y="53"/>
                    <a:pt x="117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4"/>
                    <a:pt x="119" y="54"/>
                  </a:cubicBezTo>
                  <a:cubicBezTo>
                    <a:pt x="119" y="53"/>
                    <a:pt x="120" y="53"/>
                    <a:pt x="121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3"/>
                    <a:pt x="122" y="51"/>
                    <a:pt x="124" y="52"/>
                  </a:cubicBezTo>
                  <a:cubicBezTo>
                    <a:pt x="123" y="53"/>
                    <a:pt x="124" y="55"/>
                    <a:pt x="124" y="56"/>
                  </a:cubicBezTo>
                  <a:cubicBezTo>
                    <a:pt x="124" y="56"/>
                    <a:pt x="123" y="56"/>
                    <a:pt x="123" y="56"/>
                  </a:cubicBezTo>
                  <a:cubicBezTo>
                    <a:pt x="124" y="57"/>
                    <a:pt x="124" y="57"/>
                    <a:pt x="124" y="58"/>
                  </a:cubicBezTo>
                  <a:cubicBezTo>
                    <a:pt x="125" y="58"/>
                    <a:pt x="126" y="59"/>
                    <a:pt x="126" y="60"/>
                  </a:cubicBezTo>
                  <a:cubicBezTo>
                    <a:pt x="126" y="59"/>
                    <a:pt x="128" y="60"/>
                    <a:pt x="128" y="60"/>
                  </a:cubicBezTo>
                  <a:cubicBezTo>
                    <a:pt x="128" y="60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59"/>
                    <a:pt x="129" y="59"/>
                    <a:pt x="130" y="59"/>
                  </a:cubicBezTo>
                  <a:cubicBezTo>
                    <a:pt x="131" y="59"/>
                    <a:pt x="131" y="58"/>
                    <a:pt x="131" y="57"/>
                  </a:cubicBezTo>
                  <a:cubicBezTo>
                    <a:pt x="132" y="57"/>
                    <a:pt x="132" y="57"/>
                    <a:pt x="133" y="58"/>
                  </a:cubicBezTo>
                  <a:cubicBezTo>
                    <a:pt x="133" y="57"/>
                    <a:pt x="134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6" y="57"/>
                    <a:pt x="136" y="58"/>
                    <a:pt x="136" y="58"/>
                  </a:cubicBezTo>
                  <a:cubicBezTo>
                    <a:pt x="136" y="58"/>
                    <a:pt x="137" y="58"/>
                    <a:pt x="138" y="58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9" y="59"/>
                    <a:pt x="140" y="60"/>
                    <a:pt x="141" y="60"/>
                  </a:cubicBezTo>
                  <a:cubicBezTo>
                    <a:pt x="142" y="60"/>
                    <a:pt x="142" y="61"/>
                    <a:pt x="142" y="60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4" y="60"/>
                    <a:pt x="143" y="62"/>
                  </a:cubicBezTo>
                  <a:cubicBezTo>
                    <a:pt x="145" y="61"/>
                    <a:pt x="145" y="62"/>
                    <a:pt x="146" y="62"/>
                  </a:cubicBezTo>
                  <a:cubicBezTo>
                    <a:pt x="146" y="61"/>
                    <a:pt x="147" y="62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1"/>
                    <a:pt x="151" y="60"/>
                    <a:pt x="153" y="59"/>
                  </a:cubicBezTo>
                  <a:cubicBezTo>
                    <a:pt x="153" y="58"/>
                    <a:pt x="152" y="58"/>
                    <a:pt x="153" y="58"/>
                  </a:cubicBezTo>
                  <a:cubicBezTo>
                    <a:pt x="153" y="58"/>
                    <a:pt x="153" y="59"/>
                    <a:pt x="153" y="58"/>
                  </a:cubicBezTo>
                  <a:cubicBezTo>
                    <a:pt x="154" y="58"/>
                    <a:pt x="155" y="57"/>
                    <a:pt x="156" y="56"/>
                  </a:cubicBezTo>
                  <a:cubicBezTo>
                    <a:pt x="156" y="58"/>
                    <a:pt x="155" y="59"/>
                    <a:pt x="155" y="61"/>
                  </a:cubicBezTo>
                  <a:cubicBezTo>
                    <a:pt x="155" y="61"/>
                    <a:pt x="156" y="62"/>
                    <a:pt x="155" y="62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7" y="64"/>
                    <a:pt x="157" y="65"/>
                  </a:cubicBezTo>
                  <a:cubicBezTo>
                    <a:pt x="158" y="65"/>
                    <a:pt x="158" y="64"/>
                    <a:pt x="160" y="64"/>
                  </a:cubicBezTo>
                  <a:cubicBezTo>
                    <a:pt x="160" y="64"/>
                    <a:pt x="160" y="65"/>
                    <a:pt x="161" y="65"/>
                  </a:cubicBezTo>
                  <a:cubicBezTo>
                    <a:pt x="161" y="64"/>
                    <a:pt x="161" y="64"/>
                    <a:pt x="161" y="63"/>
                  </a:cubicBezTo>
                  <a:cubicBezTo>
                    <a:pt x="161" y="62"/>
                    <a:pt x="163" y="62"/>
                    <a:pt x="163" y="63"/>
                  </a:cubicBezTo>
                  <a:cubicBezTo>
                    <a:pt x="163" y="62"/>
                    <a:pt x="165" y="61"/>
                    <a:pt x="165" y="61"/>
                  </a:cubicBezTo>
                  <a:cubicBezTo>
                    <a:pt x="166" y="59"/>
                    <a:pt x="166" y="58"/>
                    <a:pt x="168" y="58"/>
                  </a:cubicBezTo>
                  <a:cubicBezTo>
                    <a:pt x="168" y="57"/>
                    <a:pt x="169" y="57"/>
                    <a:pt x="171" y="56"/>
                  </a:cubicBezTo>
                  <a:cubicBezTo>
                    <a:pt x="171" y="57"/>
                    <a:pt x="172" y="57"/>
                    <a:pt x="173" y="57"/>
                  </a:cubicBezTo>
                  <a:cubicBezTo>
                    <a:pt x="173" y="57"/>
                    <a:pt x="173" y="57"/>
                    <a:pt x="173" y="58"/>
                  </a:cubicBezTo>
                  <a:cubicBezTo>
                    <a:pt x="174" y="58"/>
                    <a:pt x="175" y="58"/>
                    <a:pt x="175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9"/>
                    <a:pt x="177" y="60"/>
                    <a:pt x="178" y="60"/>
                  </a:cubicBezTo>
                  <a:cubicBezTo>
                    <a:pt x="180" y="61"/>
                    <a:pt x="181" y="61"/>
                    <a:pt x="185" y="61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86" y="61"/>
                    <a:pt x="187" y="60"/>
                    <a:pt x="188" y="61"/>
                  </a:cubicBezTo>
                  <a:cubicBezTo>
                    <a:pt x="188" y="61"/>
                    <a:pt x="188" y="61"/>
                    <a:pt x="188" y="62"/>
                  </a:cubicBezTo>
                  <a:cubicBezTo>
                    <a:pt x="190" y="62"/>
                    <a:pt x="192" y="64"/>
                    <a:pt x="195" y="63"/>
                  </a:cubicBezTo>
                  <a:cubicBezTo>
                    <a:pt x="195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7" y="62"/>
                    <a:pt x="198" y="62"/>
                    <a:pt x="199" y="62"/>
                  </a:cubicBezTo>
                  <a:cubicBezTo>
                    <a:pt x="199" y="62"/>
                    <a:pt x="200" y="62"/>
                    <a:pt x="200" y="62"/>
                  </a:cubicBezTo>
                  <a:cubicBezTo>
                    <a:pt x="203" y="62"/>
                    <a:pt x="206" y="59"/>
                    <a:pt x="208" y="58"/>
                  </a:cubicBezTo>
                  <a:cubicBezTo>
                    <a:pt x="209" y="57"/>
                    <a:pt x="210" y="57"/>
                    <a:pt x="210" y="58"/>
                  </a:cubicBezTo>
                  <a:cubicBezTo>
                    <a:pt x="211" y="58"/>
                    <a:pt x="211" y="59"/>
                    <a:pt x="211" y="59"/>
                  </a:cubicBezTo>
                  <a:cubicBezTo>
                    <a:pt x="211" y="60"/>
                    <a:pt x="213" y="60"/>
                    <a:pt x="213" y="61"/>
                  </a:cubicBezTo>
                  <a:cubicBezTo>
                    <a:pt x="213" y="61"/>
                    <a:pt x="213" y="62"/>
                    <a:pt x="213" y="62"/>
                  </a:cubicBezTo>
                  <a:cubicBezTo>
                    <a:pt x="214" y="62"/>
                    <a:pt x="214" y="62"/>
                    <a:pt x="215" y="62"/>
                  </a:cubicBezTo>
                  <a:cubicBezTo>
                    <a:pt x="215" y="63"/>
                    <a:pt x="215" y="64"/>
                    <a:pt x="215" y="65"/>
                  </a:cubicBezTo>
                  <a:cubicBezTo>
                    <a:pt x="216" y="65"/>
                    <a:pt x="216" y="64"/>
                    <a:pt x="217" y="64"/>
                  </a:cubicBezTo>
                  <a:cubicBezTo>
                    <a:pt x="217" y="63"/>
                    <a:pt x="217" y="63"/>
                    <a:pt x="217" y="62"/>
                  </a:cubicBezTo>
                  <a:cubicBezTo>
                    <a:pt x="217" y="62"/>
                    <a:pt x="217" y="63"/>
                    <a:pt x="218" y="62"/>
                  </a:cubicBezTo>
                  <a:cubicBezTo>
                    <a:pt x="218" y="63"/>
                    <a:pt x="218" y="64"/>
                    <a:pt x="218" y="64"/>
                  </a:cubicBezTo>
                  <a:cubicBezTo>
                    <a:pt x="218" y="64"/>
                    <a:pt x="219" y="65"/>
                    <a:pt x="220" y="64"/>
                  </a:cubicBezTo>
                  <a:cubicBezTo>
                    <a:pt x="220" y="65"/>
                    <a:pt x="221" y="65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3" y="63"/>
                    <a:pt x="223" y="61"/>
                    <a:pt x="225" y="62"/>
                  </a:cubicBezTo>
                  <a:cubicBezTo>
                    <a:pt x="226" y="62"/>
                    <a:pt x="226" y="62"/>
                    <a:pt x="227" y="62"/>
                  </a:cubicBezTo>
                  <a:cubicBezTo>
                    <a:pt x="227" y="62"/>
                    <a:pt x="227" y="61"/>
                    <a:pt x="227" y="61"/>
                  </a:cubicBezTo>
                  <a:cubicBezTo>
                    <a:pt x="228" y="62"/>
                    <a:pt x="228" y="61"/>
                    <a:pt x="229" y="61"/>
                  </a:cubicBezTo>
                  <a:cubicBezTo>
                    <a:pt x="230" y="62"/>
                    <a:pt x="230" y="62"/>
                    <a:pt x="230" y="63"/>
                  </a:cubicBezTo>
                  <a:cubicBezTo>
                    <a:pt x="231" y="63"/>
                    <a:pt x="232" y="64"/>
                    <a:pt x="232" y="64"/>
                  </a:cubicBezTo>
                  <a:cubicBezTo>
                    <a:pt x="234" y="64"/>
                    <a:pt x="234" y="65"/>
                    <a:pt x="235" y="66"/>
                  </a:cubicBezTo>
                  <a:cubicBezTo>
                    <a:pt x="236" y="66"/>
                    <a:pt x="239" y="66"/>
                    <a:pt x="240" y="66"/>
                  </a:cubicBezTo>
                  <a:cubicBezTo>
                    <a:pt x="241" y="66"/>
                    <a:pt x="241" y="66"/>
                    <a:pt x="242" y="66"/>
                  </a:cubicBezTo>
                  <a:cubicBezTo>
                    <a:pt x="242" y="65"/>
                    <a:pt x="243" y="66"/>
                    <a:pt x="243" y="65"/>
                  </a:cubicBezTo>
                  <a:cubicBezTo>
                    <a:pt x="243" y="64"/>
                    <a:pt x="244" y="63"/>
                    <a:pt x="245" y="62"/>
                  </a:cubicBezTo>
                  <a:cubicBezTo>
                    <a:pt x="246" y="63"/>
                    <a:pt x="247" y="61"/>
                    <a:pt x="248" y="61"/>
                  </a:cubicBezTo>
                  <a:cubicBezTo>
                    <a:pt x="248" y="62"/>
                    <a:pt x="248" y="63"/>
                    <a:pt x="248" y="64"/>
                  </a:cubicBezTo>
                  <a:cubicBezTo>
                    <a:pt x="248" y="64"/>
                    <a:pt x="248" y="66"/>
                    <a:pt x="248" y="66"/>
                  </a:cubicBezTo>
                  <a:cubicBezTo>
                    <a:pt x="249" y="68"/>
                    <a:pt x="251" y="67"/>
                    <a:pt x="251" y="69"/>
                  </a:cubicBezTo>
                  <a:cubicBezTo>
                    <a:pt x="252" y="69"/>
                    <a:pt x="254" y="68"/>
                    <a:pt x="255" y="67"/>
                  </a:cubicBezTo>
                  <a:cubicBezTo>
                    <a:pt x="255" y="67"/>
                    <a:pt x="256" y="66"/>
                    <a:pt x="255" y="66"/>
                  </a:cubicBezTo>
                  <a:cubicBezTo>
                    <a:pt x="256" y="66"/>
                    <a:pt x="256" y="65"/>
                    <a:pt x="257" y="64"/>
                  </a:cubicBezTo>
                  <a:cubicBezTo>
                    <a:pt x="257" y="64"/>
                    <a:pt x="258" y="63"/>
                    <a:pt x="258" y="63"/>
                  </a:cubicBezTo>
                  <a:cubicBezTo>
                    <a:pt x="258" y="62"/>
                    <a:pt x="259" y="62"/>
                    <a:pt x="259" y="61"/>
                  </a:cubicBezTo>
                  <a:cubicBezTo>
                    <a:pt x="259" y="61"/>
                    <a:pt x="260" y="61"/>
                    <a:pt x="260" y="60"/>
                  </a:cubicBezTo>
                  <a:cubicBezTo>
                    <a:pt x="260" y="59"/>
                    <a:pt x="260" y="58"/>
                    <a:pt x="261" y="58"/>
                  </a:cubicBezTo>
                  <a:cubicBezTo>
                    <a:pt x="261" y="59"/>
                    <a:pt x="261" y="60"/>
                    <a:pt x="261" y="60"/>
                  </a:cubicBezTo>
                  <a:cubicBezTo>
                    <a:pt x="262" y="59"/>
                    <a:pt x="264" y="59"/>
                    <a:pt x="265" y="59"/>
                  </a:cubicBezTo>
                  <a:cubicBezTo>
                    <a:pt x="265" y="58"/>
                    <a:pt x="266" y="59"/>
                    <a:pt x="266" y="59"/>
                  </a:cubicBezTo>
                  <a:cubicBezTo>
                    <a:pt x="267" y="58"/>
                    <a:pt x="268" y="57"/>
                    <a:pt x="268" y="56"/>
                  </a:cubicBezTo>
                  <a:cubicBezTo>
                    <a:pt x="269" y="55"/>
                    <a:pt x="270" y="54"/>
                    <a:pt x="272" y="54"/>
                  </a:cubicBezTo>
                  <a:cubicBezTo>
                    <a:pt x="272" y="55"/>
                    <a:pt x="273" y="55"/>
                    <a:pt x="273" y="56"/>
                  </a:cubicBezTo>
                  <a:cubicBezTo>
                    <a:pt x="274" y="56"/>
                    <a:pt x="276" y="54"/>
                    <a:pt x="277" y="54"/>
                  </a:cubicBezTo>
                  <a:cubicBezTo>
                    <a:pt x="278" y="54"/>
                    <a:pt x="277" y="55"/>
                    <a:pt x="277" y="55"/>
                  </a:cubicBezTo>
                  <a:cubicBezTo>
                    <a:pt x="277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5"/>
                    <a:pt x="279" y="55"/>
                    <a:pt x="279" y="55"/>
                  </a:cubicBezTo>
                  <a:cubicBezTo>
                    <a:pt x="280" y="55"/>
                    <a:pt x="280" y="54"/>
                    <a:pt x="281" y="53"/>
                  </a:cubicBezTo>
                  <a:cubicBezTo>
                    <a:pt x="281" y="53"/>
                    <a:pt x="282" y="52"/>
                    <a:pt x="283" y="52"/>
                  </a:cubicBezTo>
                  <a:cubicBezTo>
                    <a:pt x="283" y="52"/>
                    <a:pt x="283" y="52"/>
                    <a:pt x="283" y="53"/>
                  </a:cubicBezTo>
                  <a:cubicBezTo>
                    <a:pt x="283" y="53"/>
                    <a:pt x="283" y="53"/>
                    <a:pt x="284" y="53"/>
                  </a:cubicBezTo>
                  <a:cubicBezTo>
                    <a:pt x="284" y="54"/>
                    <a:pt x="283" y="56"/>
                    <a:pt x="283" y="57"/>
                  </a:cubicBezTo>
                  <a:cubicBezTo>
                    <a:pt x="284" y="57"/>
                    <a:pt x="284" y="57"/>
                    <a:pt x="285" y="57"/>
                  </a:cubicBezTo>
                  <a:cubicBezTo>
                    <a:pt x="287" y="58"/>
                    <a:pt x="287" y="55"/>
                    <a:pt x="289" y="56"/>
                  </a:cubicBezTo>
                  <a:cubicBezTo>
                    <a:pt x="290" y="56"/>
                    <a:pt x="290" y="56"/>
                    <a:pt x="290" y="56"/>
                  </a:cubicBezTo>
                  <a:cubicBezTo>
                    <a:pt x="291" y="56"/>
                    <a:pt x="291" y="56"/>
                    <a:pt x="292" y="56"/>
                  </a:cubicBezTo>
                  <a:cubicBezTo>
                    <a:pt x="292" y="57"/>
                    <a:pt x="293" y="59"/>
                    <a:pt x="295" y="58"/>
                  </a:cubicBezTo>
                  <a:cubicBezTo>
                    <a:pt x="295" y="59"/>
                    <a:pt x="296" y="58"/>
                    <a:pt x="297" y="59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8" y="58"/>
                    <a:pt x="299" y="57"/>
                    <a:pt x="301" y="57"/>
                  </a:cubicBezTo>
                  <a:cubicBezTo>
                    <a:pt x="301" y="58"/>
                    <a:pt x="301" y="58"/>
                    <a:pt x="301" y="58"/>
                  </a:cubicBezTo>
                  <a:cubicBezTo>
                    <a:pt x="302" y="58"/>
                    <a:pt x="302" y="57"/>
                    <a:pt x="303" y="58"/>
                  </a:cubicBezTo>
                  <a:cubicBezTo>
                    <a:pt x="303" y="57"/>
                    <a:pt x="304" y="56"/>
                    <a:pt x="306" y="56"/>
                  </a:cubicBezTo>
                  <a:cubicBezTo>
                    <a:pt x="307" y="58"/>
                    <a:pt x="308" y="60"/>
                    <a:pt x="310" y="61"/>
                  </a:cubicBezTo>
                  <a:cubicBezTo>
                    <a:pt x="311" y="62"/>
                    <a:pt x="312" y="62"/>
                    <a:pt x="313" y="62"/>
                  </a:cubicBezTo>
                  <a:cubicBezTo>
                    <a:pt x="313" y="64"/>
                    <a:pt x="312" y="64"/>
                    <a:pt x="313" y="65"/>
                  </a:cubicBezTo>
                  <a:cubicBezTo>
                    <a:pt x="314" y="65"/>
                    <a:pt x="314" y="65"/>
                    <a:pt x="314" y="64"/>
                  </a:cubicBezTo>
                  <a:cubicBezTo>
                    <a:pt x="315" y="64"/>
                    <a:pt x="315" y="64"/>
                    <a:pt x="315" y="65"/>
                  </a:cubicBezTo>
                  <a:cubicBezTo>
                    <a:pt x="316" y="65"/>
                    <a:pt x="316" y="65"/>
                    <a:pt x="317" y="65"/>
                  </a:cubicBezTo>
                  <a:cubicBezTo>
                    <a:pt x="317" y="65"/>
                    <a:pt x="318" y="65"/>
                    <a:pt x="318" y="64"/>
                  </a:cubicBezTo>
                  <a:cubicBezTo>
                    <a:pt x="320" y="64"/>
                    <a:pt x="322" y="62"/>
                    <a:pt x="323" y="61"/>
                  </a:cubicBezTo>
                  <a:cubicBezTo>
                    <a:pt x="324" y="59"/>
                    <a:pt x="326" y="57"/>
                    <a:pt x="327" y="54"/>
                  </a:cubicBezTo>
                  <a:cubicBezTo>
                    <a:pt x="327" y="54"/>
                    <a:pt x="327" y="54"/>
                    <a:pt x="327" y="53"/>
                  </a:cubicBezTo>
                  <a:cubicBezTo>
                    <a:pt x="328" y="55"/>
                    <a:pt x="329" y="55"/>
                    <a:pt x="328" y="57"/>
                  </a:cubicBezTo>
                  <a:cubicBezTo>
                    <a:pt x="328" y="57"/>
                    <a:pt x="329" y="57"/>
                    <a:pt x="329" y="57"/>
                  </a:cubicBezTo>
                  <a:cubicBezTo>
                    <a:pt x="328" y="58"/>
                    <a:pt x="329" y="58"/>
                    <a:pt x="329" y="59"/>
                  </a:cubicBezTo>
                  <a:cubicBezTo>
                    <a:pt x="330" y="60"/>
                    <a:pt x="330" y="60"/>
                    <a:pt x="331" y="60"/>
                  </a:cubicBezTo>
                  <a:cubicBezTo>
                    <a:pt x="331" y="60"/>
                    <a:pt x="331" y="59"/>
                    <a:pt x="331" y="59"/>
                  </a:cubicBezTo>
                  <a:cubicBezTo>
                    <a:pt x="332" y="59"/>
                    <a:pt x="332" y="60"/>
                    <a:pt x="332" y="59"/>
                  </a:cubicBezTo>
                  <a:cubicBezTo>
                    <a:pt x="334" y="58"/>
                    <a:pt x="335" y="58"/>
                    <a:pt x="336" y="57"/>
                  </a:cubicBezTo>
                  <a:cubicBezTo>
                    <a:pt x="337" y="57"/>
                    <a:pt x="338" y="56"/>
                    <a:pt x="338" y="56"/>
                  </a:cubicBezTo>
                  <a:cubicBezTo>
                    <a:pt x="338" y="56"/>
                    <a:pt x="338" y="57"/>
                    <a:pt x="338" y="57"/>
                  </a:cubicBezTo>
                  <a:cubicBezTo>
                    <a:pt x="339" y="57"/>
                    <a:pt x="339" y="56"/>
                    <a:pt x="339" y="56"/>
                  </a:cubicBezTo>
                  <a:cubicBezTo>
                    <a:pt x="340" y="56"/>
                    <a:pt x="340" y="55"/>
                    <a:pt x="341" y="56"/>
                  </a:cubicBezTo>
                  <a:cubicBezTo>
                    <a:pt x="341" y="57"/>
                    <a:pt x="343" y="58"/>
                    <a:pt x="345" y="58"/>
                  </a:cubicBezTo>
                  <a:cubicBezTo>
                    <a:pt x="345" y="58"/>
                    <a:pt x="345" y="58"/>
                    <a:pt x="345" y="58"/>
                  </a:cubicBezTo>
                  <a:cubicBezTo>
                    <a:pt x="344" y="61"/>
                    <a:pt x="345" y="63"/>
                    <a:pt x="345" y="65"/>
                  </a:cubicBezTo>
                  <a:cubicBezTo>
                    <a:pt x="347" y="65"/>
                    <a:pt x="347" y="63"/>
                    <a:pt x="348" y="63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50" y="64"/>
                    <a:pt x="351" y="64"/>
                    <a:pt x="351" y="64"/>
                  </a:cubicBezTo>
                  <a:cubicBezTo>
                    <a:pt x="351" y="62"/>
                    <a:pt x="354" y="64"/>
                    <a:pt x="354" y="61"/>
                  </a:cubicBezTo>
                  <a:cubicBezTo>
                    <a:pt x="354" y="61"/>
                    <a:pt x="355" y="61"/>
                    <a:pt x="355" y="62"/>
                  </a:cubicBezTo>
                  <a:cubicBezTo>
                    <a:pt x="355" y="62"/>
                    <a:pt x="356" y="62"/>
                    <a:pt x="356" y="62"/>
                  </a:cubicBezTo>
                  <a:cubicBezTo>
                    <a:pt x="356" y="59"/>
                    <a:pt x="359" y="61"/>
                    <a:pt x="360" y="60"/>
                  </a:cubicBezTo>
                  <a:cubicBezTo>
                    <a:pt x="360" y="59"/>
                    <a:pt x="361" y="58"/>
                    <a:pt x="362" y="58"/>
                  </a:cubicBezTo>
                  <a:cubicBezTo>
                    <a:pt x="363" y="58"/>
                    <a:pt x="364" y="58"/>
                    <a:pt x="364" y="58"/>
                  </a:cubicBezTo>
                  <a:cubicBezTo>
                    <a:pt x="364" y="57"/>
                    <a:pt x="366" y="58"/>
                    <a:pt x="366" y="58"/>
                  </a:cubicBezTo>
                  <a:cubicBezTo>
                    <a:pt x="366" y="57"/>
                    <a:pt x="367" y="57"/>
                    <a:pt x="367" y="57"/>
                  </a:cubicBezTo>
                  <a:cubicBezTo>
                    <a:pt x="367" y="56"/>
                    <a:pt x="368" y="56"/>
                    <a:pt x="368" y="56"/>
                  </a:cubicBezTo>
                  <a:cubicBezTo>
                    <a:pt x="369" y="56"/>
                    <a:pt x="369" y="55"/>
                    <a:pt x="369" y="55"/>
                  </a:cubicBezTo>
                  <a:cubicBezTo>
                    <a:pt x="370" y="55"/>
                    <a:pt x="370" y="55"/>
                    <a:pt x="370" y="55"/>
                  </a:cubicBezTo>
                  <a:cubicBezTo>
                    <a:pt x="371" y="53"/>
                    <a:pt x="371" y="51"/>
                    <a:pt x="372" y="50"/>
                  </a:cubicBezTo>
                  <a:cubicBezTo>
                    <a:pt x="373" y="50"/>
                    <a:pt x="373" y="51"/>
                    <a:pt x="374" y="50"/>
                  </a:cubicBezTo>
                  <a:cubicBezTo>
                    <a:pt x="375" y="51"/>
                    <a:pt x="375" y="51"/>
                    <a:pt x="376" y="52"/>
                  </a:cubicBezTo>
                  <a:cubicBezTo>
                    <a:pt x="376" y="52"/>
                    <a:pt x="375" y="53"/>
                    <a:pt x="375" y="53"/>
                  </a:cubicBezTo>
                  <a:cubicBezTo>
                    <a:pt x="376" y="56"/>
                    <a:pt x="376" y="59"/>
                    <a:pt x="378" y="61"/>
                  </a:cubicBezTo>
                  <a:cubicBezTo>
                    <a:pt x="378" y="61"/>
                    <a:pt x="378" y="61"/>
                    <a:pt x="378" y="61"/>
                  </a:cubicBezTo>
                  <a:cubicBezTo>
                    <a:pt x="379" y="62"/>
                    <a:pt x="379" y="64"/>
                    <a:pt x="381" y="64"/>
                  </a:cubicBezTo>
                  <a:cubicBezTo>
                    <a:pt x="385" y="61"/>
                    <a:pt x="385" y="54"/>
                    <a:pt x="386" y="49"/>
                  </a:cubicBezTo>
                  <a:cubicBezTo>
                    <a:pt x="387" y="48"/>
                    <a:pt x="386" y="48"/>
                    <a:pt x="387" y="47"/>
                  </a:cubicBezTo>
                  <a:cubicBezTo>
                    <a:pt x="391" y="47"/>
                    <a:pt x="393" y="48"/>
                    <a:pt x="396" y="48"/>
                  </a:cubicBezTo>
                  <a:cubicBezTo>
                    <a:pt x="397" y="48"/>
                    <a:pt x="398" y="47"/>
                    <a:pt x="399" y="47"/>
                  </a:cubicBezTo>
                  <a:cubicBezTo>
                    <a:pt x="400" y="48"/>
                    <a:pt x="401" y="48"/>
                    <a:pt x="401" y="49"/>
                  </a:cubicBezTo>
                  <a:cubicBezTo>
                    <a:pt x="402" y="50"/>
                    <a:pt x="402" y="51"/>
                    <a:pt x="404" y="51"/>
                  </a:cubicBezTo>
                  <a:cubicBezTo>
                    <a:pt x="404" y="52"/>
                    <a:pt x="405" y="52"/>
                    <a:pt x="405" y="52"/>
                  </a:cubicBezTo>
                  <a:cubicBezTo>
                    <a:pt x="406" y="52"/>
                    <a:pt x="406" y="51"/>
                    <a:pt x="406" y="51"/>
                  </a:cubicBezTo>
                  <a:cubicBezTo>
                    <a:pt x="407" y="51"/>
                    <a:pt x="408" y="51"/>
                    <a:pt x="408" y="51"/>
                  </a:cubicBezTo>
                  <a:cubicBezTo>
                    <a:pt x="410" y="52"/>
                    <a:pt x="410" y="54"/>
                    <a:pt x="412" y="54"/>
                  </a:cubicBezTo>
                  <a:cubicBezTo>
                    <a:pt x="413" y="56"/>
                    <a:pt x="415" y="56"/>
                    <a:pt x="417" y="56"/>
                  </a:cubicBezTo>
                  <a:cubicBezTo>
                    <a:pt x="417" y="56"/>
                    <a:pt x="417" y="56"/>
                    <a:pt x="418" y="56"/>
                  </a:cubicBezTo>
                  <a:cubicBezTo>
                    <a:pt x="418" y="55"/>
                    <a:pt x="419" y="55"/>
                    <a:pt x="420" y="54"/>
                  </a:cubicBezTo>
                  <a:cubicBezTo>
                    <a:pt x="420" y="55"/>
                    <a:pt x="420" y="56"/>
                    <a:pt x="420" y="56"/>
                  </a:cubicBezTo>
                  <a:cubicBezTo>
                    <a:pt x="421" y="57"/>
                    <a:pt x="421" y="57"/>
                    <a:pt x="422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3" y="58"/>
                    <a:pt x="423" y="59"/>
                    <a:pt x="425" y="59"/>
                  </a:cubicBezTo>
                  <a:cubicBezTo>
                    <a:pt x="425" y="60"/>
                    <a:pt x="426" y="59"/>
                    <a:pt x="426" y="60"/>
                  </a:cubicBezTo>
                  <a:cubicBezTo>
                    <a:pt x="425" y="60"/>
                    <a:pt x="425" y="60"/>
                    <a:pt x="425" y="60"/>
                  </a:cubicBezTo>
                  <a:cubicBezTo>
                    <a:pt x="427" y="61"/>
                    <a:pt x="427" y="60"/>
                    <a:pt x="429" y="60"/>
                  </a:cubicBezTo>
                  <a:cubicBezTo>
                    <a:pt x="431" y="62"/>
                    <a:pt x="434" y="61"/>
                    <a:pt x="435" y="60"/>
                  </a:cubicBezTo>
                  <a:cubicBezTo>
                    <a:pt x="436" y="60"/>
                    <a:pt x="436" y="61"/>
                    <a:pt x="436" y="62"/>
                  </a:cubicBezTo>
                  <a:cubicBezTo>
                    <a:pt x="437" y="63"/>
                    <a:pt x="438" y="65"/>
                    <a:pt x="440" y="65"/>
                  </a:cubicBezTo>
                  <a:cubicBezTo>
                    <a:pt x="441" y="67"/>
                    <a:pt x="444" y="67"/>
                    <a:pt x="445" y="65"/>
                  </a:cubicBezTo>
                  <a:cubicBezTo>
                    <a:pt x="446" y="65"/>
                    <a:pt x="446" y="64"/>
                    <a:pt x="447" y="64"/>
                  </a:cubicBezTo>
                  <a:cubicBezTo>
                    <a:pt x="448" y="64"/>
                    <a:pt x="450" y="65"/>
                    <a:pt x="451" y="63"/>
                  </a:cubicBezTo>
                  <a:cubicBezTo>
                    <a:pt x="451" y="64"/>
                    <a:pt x="452" y="64"/>
                    <a:pt x="452" y="65"/>
                  </a:cubicBezTo>
                  <a:cubicBezTo>
                    <a:pt x="453" y="65"/>
                    <a:pt x="453" y="65"/>
                    <a:pt x="453" y="65"/>
                  </a:cubicBezTo>
                  <a:cubicBezTo>
                    <a:pt x="454" y="66"/>
                    <a:pt x="455" y="67"/>
                    <a:pt x="457" y="67"/>
                  </a:cubicBezTo>
                  <a:cubicBezTo>
                    <a:pt x="458" y="67"/>
                    <a:pt x="459" y="68"/>
                    <a:pt x="459" y="68"/>
                  </a:cubicBezTo>
                  <a:cubicBezTo>
                    <a:pt x="460" y="69"/>
                    <a:pt x="461" y="68"/>
                    <a:pt x="461" y="68"/>
                  </a:cubicBezTo>
                  <a:cubicBezTo>
                    <a:pt x="462" y="69"/>
                    <a:pt x="463" y="69"/>
                    <a:pt x="464" y="70"/>
                  </a:cubicBezTo>
                  <a:cubicBezTo>
                    <a:pt x="464" y="70"/>
                    <a:pt x="465" y="70"/>
                    <a:pt x="465" y="70"/>
                  </a:cubicBezTo>
                  <a:cubicBezTo>
                    <a:pt x="466" y="71"/>
                    <a:pt x="467" y="71"/>
                    <a:pt x="467" y="73"/>
                  </a:cubicBezTo>
                  <a:cubicBezTo>
                    <a:pt x="469" y="74"/>
                    <a:pt x="471" y="75"/>
                    <a:pt x="473" y="75"/>
                  </a:cubicBezTo>
                  <a:cubicBezTo>
                    <a:pt x="476" y="74"/>
                    <a:pt x="478" y="72"/>
                    <a:pt x="480" y="71"/>
                  </a:cubicBezTo>
                  <a:cubicBezTo>
                    <a:pt x="481" y="71"/>
                    <a:pt x="481" y="72"/>
                    <a:pt x="482" y="72"/>
                  </a:cubicBezTo>
                  <a:cubicBezTo>
                    <a:pt x="486" y="74"/>
                    <a:pt x="489" y="71"/>
                    <a:pt x="491" y="69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3" y="69"/>
                    <a:pt x="493" y="69"/>
                    <a:pt x="493" y="69"/>
                  </a:cubicBezTo>
                  <a:cubicBezTo>
                    <a:pt x="494" y="69"/>
                    <a:pt x="494" y="68"/>
                    <a:pt x="494" y="68"/>
                  </a:cubicBezTo>
                  <a:cubicBezTo>
                    <a:pt x="495" y="69"/>
                    <a:pt x="496" y="68"/>
                    <a:pt x="497" y="68"/>
                  </a:cubicBezTo>
                  <a:cubicBezTo>
                    <a:pt x="497" y="68"/>
                    <a:pt x="497" y="67"/>
                    <a:pt x="497" y="67"/>
                  </a:cubicBezTo>
                  <a:cubicBezTo>
                    <a:pt x="499" y="67"/>
                    <a:pt x="500" y="67"/>
                    <a:pt x="501" y="66"/>
                  </a:cubicBezTo>
                  <a:cubicBezTo>
                    <a:pt x="501" y="67"/>
                    <a:pt x="502" y="68"/>
                    <a:pt x="503" y="68"/>
                  </a:cubicBezTo>
                  <a:cubicBezTo>
                    <a:pt x="503" y="68"/>
                    <a:pt x="503" y="68"/>
                    <a:pt x="503" y="69"/>
                  </a:cubicBezTo>
                  <a:cubicBezTo>
                    <a:pt x="504" y="69"/>
                    <a:pt x="504" y="69"/>
                    <a:pt x="505" y="69"/>
                  </a:cubicBezTo>
                  <a:cubicBezTo>
                    <a:pt x="506" y="68"/>
                    <a:pt x="506" y="67"/>
                    <a:pt x="507" y="66"/>
                  </a:cubicBezTo>
                  <a:cubicBezTo>
                    <a:pt x="508" y="66"/>
                    <a:pt x="509" y="67"/>
                    <a:pt x="510" y="67"/>
                  </a:cubicBezTo>
                  <a:cubicBezTo>
                    <a:pt x="511" y="66"/>
                    <a:pt x="511" y="66"/>
                    <a:pt x="512" y="65"/>
                  </a:cubicBezTo>
                  <a:cubicBezTo>
                    <a:pt x="511" y="64"/>
                    <a:pt x="509" y="63"/>
                    <a:pt x="510" y="61"/>
                  </a:cubicBezTo>
                  <a:cubicBezTo>
                    <a:pt x="511" y="60"/>
                    <a:pt x="512" y="59"/>
                    <a:pt x="513" y="59"/>
                  </a:cubicBezTo>
                  <a:cubicBezTo>
                    <a:pt x="514" y="59"/>
                    <a:pt x="515" y="59"/>
                    <a:pt x="516" y="59"/>
                  </a:cubicBezTo>
                  <a:cubicBezTo>
                    <a:pt x="517" y="59"/>
                    <a:pt x="517" y="59"/>
                    <a:pt x="517" y="59"/>
                  </a:cubicBezTo>
                  <a:cubicBezTo>
                    <a:pt x="519" y="59"/>
                    <a:pt x="520" y="59"/>
                    <a:pt x="521" y="59"/>
                  </a:cubicBezTo>
                  <a:cubicBezTo>
                    <a:pt x="522" y="60"/>
                    <a:pt x="522" y="61"/>
                    <a:pt x="522" y="62"/>
                  </a:cubicBezTo>
                  <a:cubicBezTo>
                    <a:pt x="522" y="62"/>
                    <a:pt x="522" y="62"/>
                    <a:pt x="523" y="62"/>
                  </a:cubicBezTo>
                  <a:cubicBezTo>
                    <a:pt x="523" y="61"/>
                    <a:pt x="526" y="61"/>
                    <a:pt x="527" y="62"/>
                  </a:cubicBezTo>
                  <a:cubicBezTo>
                    <a:pt x="527" y="64"/>
                    <a:pt x="527" y="65"/>
                    <a:pt x="527" y="67"/>
                  </a:cubicBezTo>
                  <a:cubicBezTo>
                    <a:pt x="528" y="67"/>
                    <a:pt x="529" y="68"/>
                    <a:pt x="529" y="69"/>
                  </a:cubicBezTo>
                  <a:cubicBezTo>
                    <a:pt x="529" y="69"/>
                    <a:pt x="529" y="69"/>
                    <a:pt x="529" y="70"/>
                  </a:cubicBezTo>
                  <a:cubicBezTo>
                    <a:pt x="529" y="70"/>
                    <a:pt x="529" y="70"/>
                    <a:pt x="530" y="71"/>
                  </a:cubicBezTo>
                  <a:cubicBezTo>
                    <a:pt x="529" y="71"/>
                    <a:pt x="529" y="72"/>
                    <a:pt x="529" y="72"/>
                  </a:cubicBezTo>
                  <a:cubicBezTo>
                    <a:pt x="530" y="72"/>
                    <a:pt x="530" y="72"/>
                    <a:pt x="530" y="72"/>
                  </a:cubicBezTo>
                  <a:cubicBezTo>
                    <a:pt x="531" y="71"/>
                    <a:pt x="532" y="71"/>
                    <a:pt x="532" y="71"/>
                  </a:cubicBezTo>
                  <a:cubicBezTo>
                    <a:pt x="533" y="70"/>
                    <a:pt x="534" y="70"/>
                    <a:pt x="535" y="69"/>
                  </a:cubicBezTo>
                  <a:cubicBezTo>
                    <a:pt x="537" y="69"/>
                    <a:pt x="539" y="69"/>
                    <a:pt x="539" y="70"/>
                  </a:cubicBezTo>
                  <a:cubicBezTo>
                    <a:pt x="542" y="70"/>
                    <a:pt x="543" y="71"/>
                    <a:pt x="545" y="72"/>
                  </a:cubicBezTo>
                  <a:cubicBezTo>
                    <a:pt x="545" y="73"/>
                    <a:pt x="544" y="74"/>
                    <a:pt x="544" y="75"/>
                  </a:cubicBezTo>
                  <a:cubicBezTo>
                    <a:pt x="545" y="75"/>
                    <a:pt x="546" y="75"/>
                    <a:pt x="546" y="76"/>
                  </a:cubicBezTo>
                  <a:cubicBezTo>
                    <a:pt x="547" y="75"/>
                    <a:pt x="548" y="75"/>
                    <a:pt x="549" y="75"/>
                  </a:cubicBezTo>
                  <a:cubicBezTo>
                    <a:pt x="550" y="77"/>
                    <a:pt x="552" y="78"/>
                    <a:pt x="554" y="79"/>
                  </a:cubicBezTo>
                  <a:cubicBezTo>
                    <a:pt x="554" y="79"/>
                    <a:pt x="554" y="79"/>
                    <a:pt x="554" y="80"/>
                  </a:cubicBezTo>
                  <a:cubicBezTo>
                    <a:pt x="554" y="80"/>
                    <a:pt x="555" y="80"/>
                    <a:pt x="555" y="81"/>
                  </a:cubicBezTo>
                  <a:cubicBezTo>
                    <a:pt x="555" y="80"/>
                    <a:pt x="555" y="80"/>
                    <a:pt x="554" y="81"/>
                  </a:cubicBezTo>
                  <a:cubicBezTo>
                    <a:pt x="555" y="81"/>
                    <a:pt x="555" y="81"/>
                    <a:pt x="555" y="82"/>
                  </a:cubicBezTo>
                  <a:cubicBezTo>
                    <a:pt x="556" y="82"/>
                    <a:pt x="556" y="81"/>
                    <a:pt x="557" y="81"/>
                  </a:cubicBezTo>
                  <a:cubicBezTo>
                    <a:pt x="558" y="81"/>
                    <a:pt x="559" y="81"/>
                    <a:pt x="560" y="82"/>
                  </a:cubicBezTo>
                  <a:cubicBezTo>
                    <a:pt x="560" y="82"/>
                    <a:pt x="561" y="81"/>
                    <a:pt x="561" y="82"/>
                  </a:cubicBezTo>
                  <a:cubicBezTo>
                    <a:pt x="561" y="81"/>
                    <a:pt x="562" y="81"/>
                    <a:pt x="562" y="80"/>
                  </a:cubicBezTo>
                  <a:cubicBezTo>
                    <a:pt x="562" y="81"/>
                    <a:pt x="562" y="80"/>
                    <a:pt x="562" y="80"/>
                  </a:cubicBezTo>
                  <a:cubicBezTo>
                    <a:pt x="562" y="80"/>
                    <a:pt x="562" y="80"/>
                    <a:pt x="563" y="79"/>
                  </a:cubicBezTo>
                  <a:cubicBezTo>
                    <a:pt x="563" y="79"/>
                    <a:pt x="564" y="79"/>
                    <a:pt x="565" y="79"/>
                  </a:cubicBezTo>
                  <a:cubicBezTo>
                    <a:pt x="566" y="79"/>
                    <a:pt x="566" y="78"/>
                    <a:pt x="567" y="79"/>
                  </a:cubicBezTo>
                  <a:cubicBezTo>
                    <a:pt x="568" y="79"/>
                    <a:pt x="569" y="80"/>
                    <a:pt x="569" y="81"/>
                  </a:cubicBezTo>
                  <a:cubicBezTo>
                    <a:pt x="571" y="81"/>
                    <a:pt x="571" y="82"/>
                    <a:pt x="572" y="83"/>
                  </a:cubicBezTo>
                  <a:cubicBezTo>
                    <a:pt x="572" y="85"/>
                    <a:pt x="572" y="86"/>
                    <a:pt x="572" y="87"/>
                  </a:cubicBezTo>
                  <a:cubicBezTo>
                    <a:pt x="574" y="88"/>
                    <a:pt x="575" y="87"/>
                    <a:pt x="577" y="88"/>
                  </a:cubicBezTo>
                  <a:cubicBezTo>
                    <a:pt x="578" y="88"/>
                    <a:pt x="577" y="87"/>
                    <a:pt x="578" y="87"/>
                  </a:cubicBezTo>
                  <a:cubicBezTo>
                    <a:pt x="581" y="87"/>
                    <a:pt x="581" y="85"/>
                    <a:pt x="584" y="85"/>
                  </a:cubicBezTo>
                  <a:cubicBezTo>
                    <a:pt x="584" y="84"/>
                    <a:pt x="585" y="85"/>
                    <a:pt x="586" y="85"/>
                  </a:cubicBezTo>
                  <a:cubicBezTo>
                    <a:pt x="587" y="85"/>
                    <a:pt x="587" y="86"/>
                    <a:pt x="588" y="86"/>
                  </a:cubicBezTo>
                  <a:cubicBezTo>
                    <a:pt x="588" y="86"/>
                    <a:pt x="589" y="86"/>
                    <a:pt x="589" y="86"/>
                  </a:cubicBezTo>
                  <a:cubicBezTo>
                    <a:pt x="590" y="86"/>
                    <a:pt x="590" y="86"/>
                    <a:pt x="591" y="86"/>
                  </a:cubicBezTo>
                  <a:cubicBezTo>
                    <a:pt x="591" y="87"/>
                    <a:pt x="591" y="88"/>
                    <a:pt x="592" y="88"/>
                  </a:cubicBezTo>
                  <a:cubicBezTo>
                    <a:pt x="593" y="88"/>
                    <a:pt x="594" y="88"/>
                    <a:pt x="594" y="89"/>
                  </a:cubicBezTo>
                  <a:cubicBezTo>
                    <a:pt x="595" y="89"/>
                    <a:pt x="595" y="89"/>
                    <a:pt x="595" y="89"/>
                  </a:cubicBezTo>
                  <a:cubicBezTo>
                    <a:pt x="596" y="89"/>
                    <a:pt x="596" y="89"/>
                    <a:pt x="597" y="89"/>
                  </a:cubicBezTo>
                  <a:cubicBezTo>
                    <a:pt x="598" y="89"/>
                    <a:pt x="599" y="88"/>
                    <a:pt x="600" y="88"/>
                  </a:cubicBezTo>
                  <a:cubicBezTo>
                    <a:pt x="600" y="88"/>
                    <a:pt x="601" y="89"/>
                    <a:pt x="601" y="89"/>
                  </a:cubicBezTo>
                  <a:cubicBezTo>
                    <a:pt x="603" y="88"/>
                    <a:pt x="602" y="85"/>
                    <a:pt x="603" y="83"/>
                  </a:cubicBezTo>
                  <a:cubicBezTo>
                    <a:pt x="604" y="83"/>
                    <a:pt x="604" y="84"/>
                    <a:pt x="605" y="84"/>
                  </a:cubicBezTo>
                  <a:cubicBezTo>
                    <a:pt x="605" y="83"/>
                    <a:pt x="605" y="82"/>
                    <a:pt x="605" y="81"/>
                  </a:cubicBezTo>
                  <a:cubicBezTo>
                    <a:pt x="605" y="80"/>
                    <a:pt x="604" y="79"/>
                    <a:pt x="604" y="79"/>
                  </a:cubicBezTo>
                  <a:cubicBezTo>
                    <a:pt x="604" y="78"/>
                    <a:pt x="605" y="77"/>
                    <a:pt x="606" y="77"/>
                  </a:cubicBezTo>
                  <a:cubicBezTo>
                    <a:pt x="606" y="79"/>
                    <a:pt x="605" y="81"/>
                    <a:pt x="606" y="83"/>
                  </a:cubicBezTo>
                  <a:cubicBezTo>
                    <a:pt x="606" y="85"/>
                    <a:pt x="606" y="87"/>
                    <a:pt x="606" y="89"/>
                  </a:cubicBezTo>
                  <a:cubicBezTo>
                    <a:pt x="606" y="89"/>
                    <a:pt x="606" y="89"/>
                    <a:pt x="607" y="89"/>
                  </a:cubicBezTo>
                  <a:cubicBezTo>
                    <a:pt x="607" y="90"/>
                    <a:pt x="608" y="90"/>
                    <a:pt x="609" y="90"/>
                  </a:cubicBezTo>
                  <a:cubicBezTo>
                    <a:pt x="609" y="91"/>
                    <a:pt x="611" y="91"/>
                    <a:pt x="612" y="92"/>
                  </a:cubicBezTo>
                  <a:cubicBezTo>
                    <a:pt x="613" y="90"/>
                    <a:pt x="613" y="88"/>
                    <a:pt x="613" y="86"/>
                  </a:cubicBezTo>
                  <a:close/>
                  <a:moveTo>
                    <a:pt x="348" y="19"/>
                  </a:moveTo>
                  <a:cubicBezTo>
                    <a:pt x="348" y="19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9"/>
                    <a:pt x="348" y="19"/>
                    <a:pt x="348" y="19"/>
                  </a:cubicBezTo>
                  <a:close/>
                  <a:moveTo>
                    <a:pt x="306" y="23"/>
                  </a:move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7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7" y="23"/>
                    <a:pt x="306" y="23"/>
                    <a:pt x="306" y="23"/>
                  </a:cubicBezTo>
                  <a:close/>
                  <a:moveTo>
                    <a:pt x="308" y="24"/>
                  </a:moveTo>
                  <a:cubicBezTo>
                    <a:pt x="309" y="24"/>
                    <a:pt x="309" y="24"/>
                    <a:pt x="309" y="24"/>
                  </a:cubicBezTo>
                  <a:cubicBezTo>
                    <a:pt x="309" y="25"/>
                    <a:pt x="308" y="24"/>
                    <a:pt x="308" y="24"/>
                  </a:cubicBezTo>
                  <a:close/>
                  <a:moveTo>
                    <a:pt x="233" y="14"/>
                  </a:moveTo>
                  <a:cubicBezTo>
                    <a:pt x="233" y="14"/>
                    <a:pt x="233" y="14"/>
                    <a:pt x="233" y="14"/>
                  </a:cubicBezTo>
                  <a:cubicBezTo>
                    <a:pt x="233" y="14"/>
                    <a:pt x="233" y="14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4" y="15"/>
                    <a:pt x="232" y="15"/>
                    <a:pt x="233" y="14"/>
                  </a:cubicBezTo>
                  <a:close/>
                  <a:moveTo>
                    <a:pt x="232" y="15"/>
                  </a:moveTo>
                  <a:cubicBezTo>
                    <a:pt x="233" y="15"/>
                    <a:pt x="233" y="15"/>
                    <a:pt x="233" y="15"/>
                  </a:cubicBezTo>
                  <a:cubicBezTo>
                    <a:pt x="233" y="16"/>
                    <a:pt x="232" y="16"/>
                    <a:pt x="232" y="16"/>
                  </a:cubicBezTo>
                  <a:cubicBezTo>
                    <a:pt x="232" y="15"/>
                    <a:pt x="232" y="15"/>
                    <a:pt x="232" y="15"/>
                  </a:cubicBezTo>
                  <a:close/>
                  <a:moveTo>
                    <a:pt x="235" y="15"/>
                  </a:moveTo>
                  <a:cubicBezTo>
                    <a:pt x="235" y="15"/>
                    <a:pt x="235" y="15"/>
                    <a:pt x="236" y="15"/>
                  </a:cubicBezTo>
                  <a:cubicBezTo>
                    <a:pt x="236" y="15"/>
                    <a:pt x="236" y="16"/>
                    <a:pt x="236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5"/>
                    <a:pt x="235" y="15"/>
                  </a:cubicBezTo>
                  <a:close/>
                  <a:moveTo>
                    <a:pt x="234" y="20"/>
                  </a:moveTo>
                  <a:cubicBezTo>
                    <a:pt x="234" y="20"/>
                    <a:pt x="234" y="20"/>
                    <a:pt x="234" y="20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8"/>
                    <a:pt x="235" y="18"/>
                    <a:pt x="235" y="18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5" y="17"/>
                    <a:pt x="235" y="17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16"/>
                    <a:pt x="236" y="16"/>
                    <a:pt x="237" y="17"/>
                  </a:cubicBezTo>
                  <a:cubicBezTo>
                    <a:pt x="236" y="18"/>
                    <a:pt x="238" y="18"/>
                    <a:pt x="237" y="20"/>
                  </a:cubicBezTo>
                  <a:cubicBezTo>
                    <a:pt x="237" y="20"/>
                    <a:pt x="237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4" y="20"/>
                    <a:pt x="234" y="20"/>
                  </a:cubicBezTo>
                  <a:close/>
                  <a:moveTo>
                    <a:pt x="242" y="20"/>
                  </a:moveTo>
                  <a:cubicBezTo>
                    <a:pt x="243" y="21"/>
                    <a:pt x="244" y="22"/>
                    <a:pt x="243" y="23"/>
                  </a:cubicBezTo>
                  <a:cubicBezTo>
                    <a:pt x="244" y="23"/>
                    <a:pt x="244" y="24"/>
                    <a:pt x="244" y="24"/>
                  </a:cubicBezTo>
                  <a:cubicBezTo>
                    <a:pt x="243" y="25"/>
                    <a:pt x="243" y="25"/>
                    <a:pt x="242" y="25"/>
                  </a:cubicBezTo>
                  <a:cubicBezTo>
                    <a:pt x="241" y="24"/>
                    <a:pt x="239" y="23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40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40" y="21"/>
                    <a:pt x="241" y="20"/>
                    <a:pt x="242" y="20"/>
                  </a:cubicBezTo>
                  <a:close/>
                  <a:moveTo>
                    <a:pt x="240" y="21"/>
                  </a:moveTo>
                  <a:cubicBezTo>
                    <a:pt x="240" y="21"/>
                    <a:pt x="240" y="21"/>
                    <a:pt x="240" y="21"/>
                  </a:cubicBezTo>
                  <a:cubicBezTo>
                    <a:pt x="240" y="21"/>
                    <a:pt x="240" y="21"/>
                    <a:pt x="240" y="21"/>
                  </a:cubicBezTo>
                  <a:close/>
                  <a:moveTo>
                    <a:pt x="237" y="21"/>
                  </a:moveTo>
                  <a:cubicBezTo>
                    <a:pt x="238" y="21"/>
                    <a:pt x="238" y="22"/>
                    <a:pt x="238" y="22"/>
                  </a:cubicBezTo>
                  <a:cubicBezTo>
                    <a:pt x="238" y="22"/>
                    <a:pt x="238" y="22"/>
                    <a:pt x="238" y="23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8" y="22"/>
                    <a:pt x="237" y="22"/>
                    <a:pt x="237" y="22"/>
                  </a:cubicBezTo>
                  <a:cubicBezTo>
                    <a:pt x="237" y="22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lose/>
                  <a:moveTo>
                    <a:pt x="235" y="23"/>
                  </a:moveTo>
                  <a:cubicBezTo>
                    <a:pt x="235" y="22"/>
                    <a:pt x="235" y="22"/>
                    <a:pt x="235" y="22"/>
                  </a:cubicBezTo>
                  <a:cubicBezTo>
                    <a:pt x="235" y="22"/>
                    <a:pt x="235" y="21"/>
                    <a:pt x="236" y="21"/>
                  </a:cubicBezTo>
                  <a:cubicBezTo>
                    <a:pt x="236" y="21"/>
                    <a:pt x="236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7" y="22"/>
                    <a:pt x="237" y="22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6" y="23"/>
                    <a:pt x="236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5" y="23"/>
                  </a:move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5" y="23"/>
                    <a:pt x="235" y="23"/>
                    <a:pt x="235" y="23"/>
                  </a:cubicBezTo>
                  <a:close/>
                  <a:moveTo>
                    <a:pt x="233" y="26"/>
                  </a:moveTo>
                  <a:cubicBezTo>
                    <a:pt x="233" y="25"/>
                    <a:pt x="233" y="24"/>
                    <a:pt x="234" y="25"/>
                  </a:cubicBezTo>
                  <a:cubicBezTo>
                    <a:pt x="234" y="25"/>
                    <a:pt x="234" y="26"/>
                    <a:pt x="233" y="26"/>
                  </a:cubicBezTo>
                  <a:cubicBezTo>
                    <a:pt x="232" y="27"/>
                    <a:pt x="233" y="28"/>
                    <a:pt x="232" y="28"/>
                  </a:cubicBezTo>
                  <a:cubicBezTo>
                    <a:pt x="232" y="27"/>
                    <a:pt x="232" y="27"/>
                    <a:pt x="233" y="26"/>
                  </a:cubicBezTo>
                  <a:close/>
                  <a:moveTo>
                    <a:pt x="223" y="30"/>
                  </a:moveTo>
                  <a:cubicBezTo>
                    <a:pt x="223" y="30"/>
                    <a:pt x="224" y="29"/>
                    <a:pt x="224" y="29"/>
                  </a:cubicBezTo>
                  <a:cubicBezTo>
                    <a:pt x="224" y="29"/>
                    <a:pt x="224" y="30"/>
                    <a:pt x="223" y="30"/>
                  </a:cubicBezTo>
                  <a:close/>
                  <a:moveTo>
                    <a:pt x="131" y="24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1" y="24"/>
                    <a:pt x="131" y="25"/>
                    <a:pt x="131" y="24"/>
                  </a:cubicBezTo>
                  <a:close/>
                  <a:moveTo>
                    <a:pt x="129" y="24"/>
                  </a:move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5"/>
                    <a:pt x="129" y="25"/>
                    <a:pt x="129" y="24"/>
                  </a:cubicBezTo>
                  <a:close/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3"/>
                  </a:cubicBezTo>
                  <a:close/>
                  <a:moveTo>
                    <a:pt x="109" y="25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5"/>
                  </a:cubicBezTo>
                  <a:close/>
                  <a:moveTo>
                    <a:pt x="98" y="21"/>
                  </a:move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2"/>
                    <a:pt x="99" y="21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8" y="21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lose/>
                  <a:moveTo>
                    <a:pt x="137" y="25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73" y="19"/>
                  </a:moveTo>
                  <a:cubicBezTo>
                    <a:pt x="73" y="19"/>
                    <a:pt x="74" y="19"/>
                    <a:pt x="74" y="19"/>
                  </a:cubicBezTo>
                  <a:cubicBezTo>
                    <a:pt x="74" y="20"/>
                    <a:pt x="74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lose/>
                  <a:moveTo>
                    <a:pt x="59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63" y="19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61" y="19"/>
                  </a:moveTo>
                  <a:cubicBezTo>
                    <a:pt x="62" y="19"/>
                    <a:pt x="61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1" y="19"/>
                    <a:pt x="61" y="19"/>
                  </a:cubicBezTo>
                  <a:close/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78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lose/>
                  <a:moveTo>
                    <a:pt x="79" y="22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80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5"/>
                  </a:cubicBezTo>
                  <a:cubicBezTo>
                    <a:pt x="81" y="24"/>
                    <a:pt x="80" y="24"/>
                    <a:pt x="80" y="23"/>
                  </a:cubicBez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0" y="19"/>
                  </a:cubicBezTo>
                  <a:close/>
                  <a:moveTo>
                    <a:pt x="35" y="21"/>
                  </a:moveTo>
                  <a:cubicBezTo>
                    <a:pt x="35" y="21"/>
                    <a:pt x="36" y="21"/>
                    <a:pt x="37" y="21"/>
                  </a:cubicBez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6" y="22"/>
                    <a:pt x="35" y="21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3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lose/>
                  <a:moveTo>
                    <a:pt x="36" y="23"/>
                  </a:moveTo>
                  <a:cubicBezTo>
                    <a:pt x="36" y="24"/>
                    <a:pt x="35" y="23"/>
                    <a:pt x="36" y="23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lose/>
                  <a:moveTo>
                    <a:pt x="34" y="25"/>
                  </a:moveTo>
                  <a:cubicBezTo>
                    <a:pt x="34" y="25"/>
                    <a:pt x="35" y="24"/>
                    <a:pt x="35" y="25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lose/>
                  <a:moveTo>
                    <a:pt x="80" y="25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  <a:moveTo>
                    <a:pt x="33" y="26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7"/>
                    <a:pt x="35" y="27"/>
                    <a:pt x="35" y="28"/>
                  </a:cubicBezTo>
                  <a:close/>
                  <a:moveTo>
                    <a:pt x="33" y="28"/>
                  </a:moveTo>
                  <a:cubicBezTo>
                    <a:pt x="33" y="28"/>
                    <a:pt x="33" y="28"/>
                    <a:pt x="34" y="28"/>
                  </a:cubicBezTo>
                  <a:cubicBezTo>
                    <a:pt x="33" y="28"/>
                    <a:pt x="33" y="28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3"/>
                    <a:pt x="26" y="23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26" y="24"/>
                  </a:moveTo>
                  <a:cubicBezTo>
                    <a:pt x="26" y="25"/>
                    <a:pt x="25" y="25"/>
                    <a:pt x="26" y="24"/>
                  </a:cubicBezTo>
                  <a:close/>
                  <a:moveTo>
                    <a:pt x="2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lnTo>
                    <a:pt x="26" y="27"/>
                  </a:lnTo>
                  <a:close/>
                  <a:moveTo>
                    <a:pt x="28" y="27"/>
                  </a:move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5"/>
                  </a:cubicBezTo>
                  <a:close/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lose/>
                  <a:moveTo>
                    <a:pt x="22" y="27"/>
                  </a:moveTo>
                  <a:cubicBezTo>
                    <a:pt x="22" y="26"/>
                    <a:pt x="22" y="26"/>
                    <a:pt x="23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24" y="27"/>
                  </a:move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5" y="27"/>
                    <a:pt x="25" y="27"/>
                    <a:pt x="24" y="27"/>
                  </a:cubicBezTo>
                  <a:close/>
                  <a:moveTo>
                    <a:pt x="26" y="28"/>
                  </a:moveTo>
                  <a:cubicBezTo>
                    <a:pt x="26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7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7" y="29"/>
                    <a:pt x="26" y="28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lose/>
                  <a:moveTo>
                    <a:pt x="5" y="35"/>
                  </a:moveTo>
                  <a:cubicBezTo>
                    <a:pt x="5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5"/>
                    <a:pt x="5" y="35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4"/>
                  </a:moveTo>
                  <a:cubicBezTo>
                    <a:pt x="6" y="44"/>
                    <a:pt x="5" y="43"/>
                    <a:pt x="5" y="43"/>
                  </a:cubicBezTo>
                  <a:cubicBezTo>
                    <a:pt x="5" y="43"/>
                    <a:pt x="6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lose/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4"/>
                    <a:pt x="8" y="44"/>
                  </a:cubicBezTo>
                  <a:close/>
                  <a:moveTo>
                    <a:pt x="10" y="4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8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lose/>
                  <a:moveTo>
                    <a:pt x="9" y="42"/>
                  </a:moveTo>
                  <a:cubicBezTo>
                    <a:pt x="9" y="42"/>
                    <a:pt x="9" y="41"/>
                    <a:pt x="9" y="42"/>
                  </a:cubicBezTo>
                  <a:cubicBezTo>
                    <a:pt x="9" y="41"/>
                    <a:pt x="9" y="42"/>
                    <a:pt x="9" y="42"/>
                  </a:cubicBezTo>
                  <a:close/>
                  <a:moveTo>
                    <a:pt x="6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5" y="36"/>
                    <a:pt x="6" y="37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5"/>
                    <a:pt x="16" y="36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lose/>
                  <a:moveTo>
                    <a:pt x="222" y="31"/>
                  </a:move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3" y="31"/>
                    <a:pt x="223" y="30"/>
                    <a:pt x="223" y="30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223" y="31"/>
                    <a:pt x="223" y="32"/>
                    <a:pt x="222" y="32"/>
                  </a:cubicBezTo>
                  <a:cubicBezTo>
                    <a:pt x="222" y="32"/>
                    <a:pt x="222" y="31"/>
                    <a:pt x="222" y="31"/>
                  </a:cubicBezTo>
                  <a:close/>
                  <a:moveTo>
                    <a:pt x="75" y="30"/>
                  </a:move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6" y="30"/>
                    <a:pt x="75" y="31"/>
                    <a:pt x="76" y="32"/>
                  </a:cubicBezTo>
                  <a:cubicBezTo>
                    <a:pt x="75" y="32"/>
                    <a:pt x="75" y="31"/>
                    <a:pt x="75" y="31"/>
                  </a:cubicBezTo>
                  <a:cubicBezTo>
                    <a:pt x="75" y="31"/>
                    <a:pt x="75" y="31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lose/>
                  <a:moveTo>
                    <a:pt x="23" y="29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29"/>
                    <a:pt x="23" y="29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1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1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2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14" y="33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3"/>
                    <a:pt x="14" y="33"/>
                    <a:pt x="1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2"/>
                    <a:pt x="24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  <a:moveTo>
                    <a:pt x="22" y="34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2" y="34"/>
                    <a:pt x="22" y="34"/>
                  </a:cubicBezTo>
                  <a:close/>
                  <a:moveTo>
                    <a:pt x="24" y="34"/>
                  </a:move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4"/>
                    <a:pt x="24" y="34"/>
                  </a:cubicBezTo>
                  <a:close/>
                  <a:moveTo>
                    <a:pt x="325" y="36"/>
                  </a:moveTo>
                  <a:cubicBezTo>
                    <a:pt x="325" y="37"/>
                    <a:pt x="324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3" y="36"/>
                    <a:pt x="324" y="36"/>
                    <a:pt x="324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36"/>
                    <a:pt x="325" y="36"/>
                    <a:pt x="325" y="36"/>
                  </a:cubicBezTo>
                  <a:close/>
                  <a:moveTo>
                    <a:pt x="322" y="35"/>
                  </a:moveTo>
                  <a:cubicBezTo>
                    <a:pt x="323" y="35"/>
                    <a:pt x="323" y="35"/>
                    <a:pt x="323" y="36"/>
                  </a:cubicBezTo>
                  <a:cubicBezTo>
                    <a:pt x="323" y="36"/>
                    <a:pt x="323" y="36"/>
                    <a:pt x="323" y="36"/>
                  </a:cubicBezTo>
                  <a:cubicBezTo>
                    <a:pt x="323" y="36"/>
                    <a:pt x="323" y="37"/>
                    <a:pt x="323" y="37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1" y="37"/>
                    <a:pt x="322" y="35"/>
                    <a:pt x="322" y="35"/>
                  </a:cubicBezTo>
                  <a:close/>
                  <a:moveTo>
                    <a:pt x="24" y="36"/>
                  </a:moveTo>
                  <a:cubicBezTo>
                    <a:pt x="25" y="37"/>
                    <a:pt x="25" y="36"/>
                    <a:pt x="26" y="36"/>
                  </a:cubicBezTo>
                  <a:cubicBezTo>
                    <a:pt x="26" y="37"/>
                    <a:pt x="24" y="37"/>
                    <a:pt x="24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lose/>
                  <a:moveTo>
                    <a:pt x="26" y="37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6" y="37"/>
                    <a:pt x="26" y="37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3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lose/>
                  <a:moveTo>
                    <a:pt x="28" y="54"/>
                  </a:moveTo>
                  <a:cubicBezTo>
                    <a:pt x="27" y="53"/>
                    <a:pt x="29" y="53"/>
                    <a:pt x="28" y="54"/>
                  </a:cubicBezTo>
                  <a:close/>
                  <a:moveTo>
                    <a:pt x="21" y="50"/>
                  </a:move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lose/>
                  <a:moveTo>
                    <a:pt x="22" y="49"/>
                  </a:moveTo>
                  <a:cubicBezTo>
                    <a:pt x="22" y="49"/>
                    <a:pt x="22" y="49"/>
                    <a:pt x="21" y="49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2" y="48"/>
                    <a:pt x="22" y="49"/>
                    <a:pt x="22" y="49"/>
                  </a:cubicBezTo>
                  <a:close/>
                  <a:moveTo>
                    <a:pt x="21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1" y="48"/>
                    <a:pt x="21" y="48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9" y="47"/>
                    <a:pt x="20" y="46"/>
                    <a:pt x="19" y="46"/>
                  </a:cubicBezTo>
                  <a:cubicBezTo>
                    <a:pt x="19" y="46"/>
                    <a:pt x="19" y="46"/>
                    <a:pt x="20" y="46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5"/>
                  </a:cubicBezTo>
                  <a:cubicBezTo>
                    <a:pt x="21" y="45"/>
                    <a:pt x="21" y="46"/>
                    <a:pt x="21" y="46"/>
                  </a:cubicBezTo>
                  <a:close/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lose/>
                  <a:moveTo>
                    <a:pt x="21" y="42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1" y="42"/>
                    <a:pt x="21" y="42"/>
                    <a:pt x="21" y="42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3"/>
                    <a:pt x="27" y="42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5" y="41"/>
                  </a:cubicBezTo>
                  <a:cubicBezTo>
                    <a:pt x="25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110" y="53"/>
                  </a:move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lose/>
                  <a:moveTo>
                    <a:pt x="109" y="52"/>
                  </a:moveTo>
                  <a:cubicBezTo>
                    <a:pt x="109" y="52"/>
                    <a:pt x="110" y="53"/>
                    <a:pt x="110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2"/>
                    <a:pt x="109" y="52"/>
                    <a:pt x="109" y="52"/>
                  </a:cubicBezTo>
                  <a:close/>
                  <a:moveTo>
                    <a:pt x="221" y="64"/>
                  </a:move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3"/>
                    <a:pt x="221" y="64"/>
                  </a:cubicBezTo>
                  <a:close/>
                  <a:moveTo>
                    <a:pt x="201" y="54"/>
                  </a:moveTo>
                  <a:cubicBezTo>
                    <a:pt x="200" y="55"/>
                    <a:pt x="198" y="56"/>
                    <a:pt x="196" y="57"/>
                  </a:cubicBezTo>
                  <a:cubicBezTo>
                    <a:pt x="196" y="56"/>
                    <a:pt x="195" y="56"/>
                    <a:pt x="195" y="55"/>
                  </a:cubicBezTo>
                  <a:cubicBezTo>
                    <a:pt x="196" y="54"/>
                    <a:pt x="197" y="54"/>
                    <a:pt x="198" y="53"/>
                  </a:cubicBezTo>
                  <a:cubicBezTo>
                    <a:pt x="199" y="53"/>
                    <a:pt x="200" y="53"/>
                    <a:pt x="201" y="54"/>
                  </a:cubicBezTo>
                  <a:close/>
                  <a:moveTo>
                    <a:pt x="381" y="53"/>
                  </a:moveTo>
                  <a:cubicBezTo>
                    <a:pt x="382" y="55"/>
                    <a:pt x="383" y="58"/>
                    <a:pt x="382" y="61"/>
                  </a:cubicBezTo>
                  <a:cubicBezTo>
                    <a:pt x="380" y="62"/>
                    <a:pt x="380" y="60"/>
                    <a:pt x="379" y="58"/>
                  </a:cubicBezTo>
                  <a:cubicBezTo>
                    <a:pt x="378" y="57"/>
                    <a:pt x="376" y="53"/>
                    <a:pt x="378" y="51"/>
                  </a:cubicBezTo>
                  <a:cubicBezTo>
                    <a:pt x="379" y="52"/>
                    <a:pt x="380" y="53"/>
                    <a:pt x="381" y="53"/>
                  </a:cubicBezTo>
                  <a:close/>
                  <a:moveTo>
                    <a:pt x="54" y="45"/>
                  </a:moveTo>
                  <a:cubicBezTo>
                    <a:pt x="54" y="45"/>
                    <a:pt x="55" y="45"/>
                    <a:pt x="55" y="46"/>
                  </a:cubicBezTo>
                  <a:cubicBezTo>
                    <a:pt x="54" y="46"/>
                    <a:pt x="54" y="46"/>
                    <a:pt x="54" y="45"/>
                  </a:cubicBezTo>
                  <a:close/>
                  <a:moveTo>
                    <a:pt x="68" y="50"/>
                  </a:moveTo>
                  <a:cubicBezTo>
                    <a:pt x="69" y="50"/>
                    <a:pt x="68" y="50"/>
                    <a:pt x="68" y="50"/>
                  </a:cubicBezTo>
                  <a:close/>
                  <a:moveTo>
                    <a:pt x="90" y="51"/>
                  </a:move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lose/>
                  <a:moveTo>
                    <a:pt x="78" y="52"/>
                  </a:moveTo>
                  <a:cubicBezTo>
                    <a:pt x="78" y="52"/>
                    <a:pt x="78" y="52"/>
                    <a:pt x="79" y="52"/>
                  </a:cubicBezTo>
                  <a:cubicBezTo>
                    <a:pt x="78" y="53"/>
                    <a:pt x="78" y="52"/>
                    <a:pt x="78" y="52"/>
                  </a:cubicBezTo>
                  <a:cubicBezTo>
                    <a:pt x="78" y="52"/>
                    <a:pt x="78" y="51"/>
                    <a:pt x="79" y="51"/>
                  </a:cubicBezTo>
                  <a:cubicBezTo>
                    <a:pt x="79" y="52"/>
                    <a:pt x="78" y="52"/>
                    <a:pt x="78" y="52"/>
                  </a:cubicBezTo>
                  <a:close/>
                  <a:moveTo>
                    <a:pt x="375" y="50"/>
                  </a:moveTo>
                  <a:cubicBezTo>
                    <a:pt x="374" y="50"/>
                    <a:pt x="375" y="49"/>
                    <a:pt x="375" y="49"/>
                  </a:cubicBezTo>
                  <a:cubicBezTo>
                    <a:pt x="375" y="50"/>
                    <a:pt x="375" y="50"/>
                    <a:pt x="375" y="50"/>
                  </a:cubicBezTo>
                  <a:close/>
                  <a:moveTo>
                    <a:pt x="376" y="49"/>
                  </a:move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76" y="49"/>
                    <a:pt x="376" y="49"/>
                    <a:pt x="376" y="49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1"/>
                    <a:pt x="92" y="51"/>
                  </a:cubicBezTo>
                  <a:cubicBezTo>
                    <a:pt x="92" y="51"/>
                    <a:pt x="92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0" y="51"/>
                    <a:pt x="90" y="51"/>
                  </a:cubicBezTo>
                  <a:cubicBezTo>
                    <a:pt x="90" y="51"/>
                    <a:pt x="90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2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9"/>
                    <a:pt x="93" y="49"/>
                    <a:pt x="93" y="50"/>
                  </a:cubicBezTo>
                  <a:close/>
                  <a:moveTo>
                    <a:pt x="104" y="47"/>
                  </a:moveTo>
                  <a:cubicBezTo>
                    <a:pt x="104" y="48"/>
                    <a:pt x="103" y="48"/>
                    <a:pt x="103" y="48"/>
                  </a:cubicBezTo>
                  <a:cubicBezTo>
                    <a:pt x="103" y="48"/>
                    <a:pt x="103" y="48"/>
                    <a:pt x="103" y="47"/>
                  </a:cubicBezTo>
                  <a:cubicBezTo>
                    <a:pt x="103" y="47"/>
                    <a:pt x="104" y="47"/>
                    <a:pt x="104" y="47"/>
                  </a:cubicBezTo>
                  <a:close/>
                  <a:moveTo>
                    <a:pt x="56" y="48"/>
                  </a:moveTo>
                  <a:cubicBezTo>
                    <a:pt x="57" y="48"/>
                    <a:pt x="56" y="48"/>
                    <a:pt x="57" y="48"/>
                  </a:cubicBezTo>
                  <a:cubicBezTo>
                    <a:pt x="57" y="48"/>
                    <a:pt x="58" y="49"/>
                    <a:pt x="58" y="49"/>
                  </a:cubicBezTo>
                  <a:cubicBezTo>
                    <a:pt x="57" y="49"/>
                    <a:pt x="56" y="49"/>
                    <a:pt x="56" y="49"/>
                  </a:cubicBezTo>
                  <a:cubicBezTo>
                    <a:pt x="56" y="49"/>
                    <a:pt x="56" y="48"/>
                    <a:pt x="56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8"/>
                    <a:pt x="55" y="47"/>
                  </a:cubicBezTo>
                  <a:cubicBezTo>
                    <a:pt x="55" y="47"/>
                    <a:pt x="55" y="46"/>
                    <a:pt x="55" y="46"/>
                  </a:cubicBezTo>
                  <a:cubicBezTo>
                    <a:pt x="56" y="46"/>
                    <a:pt x="56" y="47"/>
                    <a:pt x="56" y="48"/>
                  </a:cubicBezTo>
                  <a:close/>
                  <a:moveTo>
                    <a:pt x="432" y="56"/>
                  </a:moveTo>
                  <a:cubicBezTo>
                    <a:pt x="433" y="56"/>
                    <a:pt x="433" y="56"/>
                    <a:pt x="433" y="56"/>
                  </a:cubicBezTo>
                  <a:cubicBezTo>
                    <a:pt x="433" y="57"/>
                    <a:pt x="433" y="57"/>
                    <a:pt x="432" y="57"/>
                  </a:cubicBezTo>
                  <a:cubicBezTo>
                    <a:pt x="432" y="57"/>
                    <a:pt x="432" y="56"/>
                    <a:pt x="432" y="56"/>
                  </a:cubicBezTo>
                  <a:close/>
                  <a:moveTo>
                    <a:pt x="460" y="63"/>
                  </a:moveTo>
                  <a:cubicBezTo>
                    <a:pt x="460" y="63"/>
                    <a:pt x="460" y="64"/>
                    <a:pt x="460" y="65"/>
                  </a:cubicBezTo>
                  <a:cubicBezTo>
                    <a:pt x="459" y="64"/>
                    <a:pt x="459" y="63"/>
                    <a:pt x="458" y="62"/>
                  </a:cubicBezTo>
                  <a:cubicBezTo>
                    <a:pt x="458" y="62"/>
                    <a:pt x="459" y="61"/>
                    <a:pt x="459" y="61"/>
                  </a:cubicBezTo>
                  <a:cubicBezTo>
                    <a:pt x="460" y="61"/>
                    <a:pt x="460" y="60"/>
                    <a:pt x="461" y="60"/>
                  </a:cubicBezTo>
                  <a:cubicBezTo>
                    <a:pt x="461" y="61"/>
                    <a:pt x="461" y="62"/>
                    <a:pt x="460" y="63"/>
                  </a:cubicBezTo>
                  <a:close/>
                  <a:moveTo>
                    <a:pt x="739" y="72"/>
                  </a:moveTo>
                  <a:cubicBezTo>
                    <a:pt x="740" y="71"/>
                    <a:pt x="742" y="71"/>
                    <a:pt x="742" y="70"/>
                  </a:cubicBezTo>
                  <a:cubicBezTo>
                    <a:pt x="745" y="70"/>
                    <a:pt x="747" y="69"/>
                    <a:pt x="748" y="68"/>
                  </a:cubicBezTo>
                  <a:cubicBezTo>
                    <a:pt x="748" y="70"/>
                    <a:pt x="750" y="70"/>
                    <a:pt x="749" y="72"/>
                  </a:cubicBezTo>
                  <a:cubicBezTo>
                    <a:pt x="748" y="71"/>
                    <a:pt x="747" y="72"/>
                    <a:pt x="746" y="72"/>
                  </a:cubicBezTo>
                  <a:cubicBezTo>
                    <a:pt x="746" y="72"/>
                    <a:pt x="746" y="72"/>
                    <a:pt x="746" y="72"/>
                  </a:cubicBezTo>
                  <a:cubicBezTo>
                    <a:pt x="745" y="72"/>
                    <a:pt x="745" y="73"/>
                    <a:pt x="745" y="73"/>
                  </a:cubicBezTo>
                  <a:cubicBezTo>
                    <a:pt x="744" y="73"/>
                    <a:pt x="744" y="73"/>
                    <a:pt x="744" y="73"/>
                  </a:cubicBezTo>
                  <a:cubicBezTo>
                    <a:pt x="744" y="72"/>
                    <a:pt x="743" y="72"/>
                    <a:pt x="743" y="72"/>
                  </a:cubicBezTo>
                  <a:cubicBezTo>
                    <a:pt x="743" y="72"/>
                    <a:pt x="742" y="72"/>
                    <a:pt x="742" y="73"/>
                  </a:cubicBezTo>
                  <a:cubicBezTo>
                    <a:pt x="741" y="72"/>
                    <a:pt x="740" y="73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4"/>
                    <a:pt x="739" y="74"/>
                    <a:pt x="739" y="74"/>
                  </a:cubicBezTo>
                  <a:cubicBezTo>
                    <a:pt x="739" y="73"/>
                    <a:pt x="739" y="72"/>
                    <a:pt x="739" y="72"/>
                  </a:cubicBezTo>
                  <a:close/>
                  <a:moveTo>
                    <a:pt x="736" y="73"/>
                  </a:moveTo>
                  <a:cubicBezTo>
                    <a:pt x="736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5" y="74"/>
                  </a:cubicBezTo>
                  <a:cubicBezTo>
                    <a:pt x="735" y="74"/>
                    <a:pt x="735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4"/>
                  </a:cubicBezTo>
                  <a:cubicBezTo>
                    <a:pt x="734" y="74"/>
                    <a:pt x="734" y="74"/>
                    <a:pt x="734" y="73"/>
                  </a:cubicBezTo>
                  <a:cubicBezTo>
                    <a:pt x="735" y="73"/>
                    <a:pt x="735" y="73"/>
                    <a:pt x="73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5"/>
            <p:cNvSpPr>
              <a:spLocks/>
            </p:cNvSpPr>
            <p:nvPr/>
          </p:nvSpPr>
          <p:spPr bwMode="auto">
            <a:xfrm>
              <a:off x="4558789" y="466962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4569902" y="4669623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2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4577839" y="466644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4550852" y="4696611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5755764" y="4647398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4915977" y="4804561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4652452" y="466327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2"/>
            <p:cNvSpPr>
              <a:spLocks/>
            </p:cNvSpPr>
            <p:nvPr/>
          </p:nvSpPr>
          <p:spPr bwMode="auto">
            <a:xfrm>
              <a:off x="4558789" y="4650573"/>
              <a:ext cx="19050" cy="15875"/>
            </a:xfrm>
            <a:custGeom>
              <a:avLst/>
              <a:gdLst>
                <a:gd name="T0" fmla="*/ 2 w 5"/>
                <a:gd name="T1" fmla="*/ 2 h 4"/>
                <a:gd name="T2" fmla="*/ 2 w 5"/>
                <a:gd name="T3" fmla="*/ 2 h 4"/>
                <a:gd name="T4" fmla="*/ 2 w 5"/>
                <a:gd name="T5" fmla="*/ 2 h 4"/>
                <a:gd name="T6" fmla="*/ 1 w 5"/>
                <a:gd name="T7" fmla="*/ 2 h 4"/>
                <a:gd name="T8" fmla="*/ 1 w 5"/>
                <a:gd name="T9" fmla="*/ 4 h 4"/>
                <a:gd name="T10" fmla="*/ 1 w 5"/>
                <a:gd name="T11" fmla="*/ 3 h 4"/>
                <a:gd name="T12" fmla="*/ 2 w 5"/>
                <a:gd name="T13" fmla="*/ 3 h 4"/>
                <a:gd name="T14" fmla="*/ 2 w 5"/>
                <a:gd name="T15" fmla="*/ 2 h 4"/>
                <a:gd name="T16" fmla="*/ 3 w 5"/>
                <a:gd name="T17" fmla="*/ 2 h 4"/>
                <a:gd name="T18" fmla="*/ 3 w 5"/>
                <a:gd name="T19" fmla="*/ 2 h 4"/>
                <a:gd name="T20" fmla="*/ 3 w 5"/>
                <a:gd name="T21" fmla="*/ 3 h 4"/>
                <a:gd name="T22" fmla="*/ 3 w 5"/>
                <a:gd name="T23" fmla="*/ 2 h 4"/>
                <a:gd name="T24" fmla="*/ 3 w 5"/>
                <a:gd name="T25" fmla="*/ 2 h 4"/>
                <a:gd name="T26" fmla="*/ 4 w 5"/>
                <a:gd name="T27" fmla="*/ 3 h 4"/>
                <a:gd name="T28" fmla="*/ 4 w 5"/>
                <a:gd name="T29" fmla="*/ 3 h 4"/>
                <a:gd name="T30" fmla="*/ 5 w 5"/>
                <a:gd name="T31" fmla="*/ 3 h 4"/>
                <a:gd name="T32" fmla="*/ 4 w 5"/>
                <a:gd name="T33" fmla="*/ 3 h 4"/>
                <a:gd name="T34" fmla="*/ 4 w 5"/>
                <a:gd name="T35" fmla="*/ 2 h 4"/>
                <a:gd name="T36" fmla="*/ 5 w 5"/>
                <a:gd name="T37" fmla="*/ 2 h 4"/>
                <a:gd name="T38" fmla="*/ 4 w 5"/>
                <a:gd name="T39" fmla="*/ 2 h 4"/>
                <a:gd name="T40" fmla="*/ 4 w 5"/>
                <a:gd name="T41" fmla="*/ 2 h 4"/>
                <a:gd name="T42" fmla="*/ 4 w 5"/>
                <a:gd name="T43" fmla="*/ 1 h 4"/>
                <a:gd name="T44" fmla="*/ 4 w 5"/>
                <a:gd name="T45" fmla="*/ 1 h 4"/>
                <a:gd name="T46" fmla="*/ 4 w 5"/>
                <a:gd name="T47" fmla="*/ 2 h 4"/>
                <a:gd name="T48" fmla="*/ 3 w 5"/>
                <a:gd name="T49" fmla="*/ 2 h 4"/>
                <a:gd name="T50" fmla="*/ 3 w 5"/>
                <a:gd name="T51" fmla="*/ 2 h 4"/>
                <a:gd name="T52" fmla="*/ 2 w 5"/>
                <a:gd name="T53" fmla="*/ 2 h 4"/>
                <a:gd name="T54" fmla="*/ 3 w 5"/>
                <a:gd name="T55" fmla="*/ 1 h 4"/>
                <a:gd name="T56" fmla="*/ 4 w 5"/>
                <a:gd name="T57" fmla="*/ 1 h 4"/>
                <a:gd name="T58" fmla="*/ 3 w 5"/>
                <a:gd name="T59" fmla="*/ 1 h 4"/>
                <a:gd name="T60" fmla="*/ 2 w 5"/>
                <a:gd name="T61" fmla="*/ 1 h 4"/>
                <a:gd name="T62" fmla="*/ 2 w 5"/>
                <a:gd name="T63" fmla="*/ 1 h 4"/>
                <a:gd name="T64" fmla="*/ 2 w 5"/>
                <a:gd name="T6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3"/>
            <p:cNvSpPr>
              <a:spLocks/>
            </p:cNvSpPr>
            <p:nvPr/>
          </p:nvSpPr>
          <p:spPr bwMode="auto">
            <a:xfrm>
              <a:off x="4550852" y="46585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4"/>
            <p:cNvSpPr>
              <a:spLocks/>
            </p:cNvSpPr>
            <p:nvPr/>
          </p:nvSpPr>
          <p:spPr bwMode="auto">
            <a:xfrm>
              <a:off x="4506402" y="4734711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5"/>
            <p:cNvSpPr>
              <a:spLocks/>
            </p:cNvSpPr>
            <p:nvPr/>
          </p:nvSpPr>
          <p:spPr bwMode="auto">
            <a:xfrm>
              <a:off x="4506402" y="47394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4479414" y="4688673"/>
              <a:ext cx="7938" cy="0"/>
            </a:xfrm>
            <a:custGeom>
              <a:avLst/>
              <a:gdLst>
                <a:gd name="T0" fmla="*/ 1 w 2"/>
                <a:gd name="T1" fmla="*/ 1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4471477" y="473471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8"/>
            <p:cNvSpPr>
              <a:spLocks/>
            </p:cNvSpPr>
            <p:nvPr/>
          </p:nvSpPr>
          <p:spPr bwMode="auto">
            <a:xfrm>
              <a:off x="4471477" y="469343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9"/>
            <p:cNvSpPr>
              <a:spLocks/>
            </p:cNvSpPr>
            <p:nvPr/>
          </p:nvSpPr>
          <p:spPr bwMode="auto">
            <a:xfrm>
              <a:off x="4468302" y="475058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0"/>
            <p:cNvSpPr>
              <a:spLocks/>
            </p:cNvSpPr>
            <p:nvPr/>
          </p:nvSpPr>
          <p:spPr bwMode="auto">
            <a:xfrm>
              <a:off x="4465127" y="472836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1"/>
            <p:cNvSpPr>
              <a:spLocks/>
            </p:cNvSpPr>
            <p:nvPr/>
          </p:nvSpPr>
          <p:spPr bwMode="auto">
            <a:xfrm>
              <a:off x="4457189" y="4750586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2"/>
            <p:cNvSpPr>
              <a:spLocks/>
            </p:cNvSpPr>
            <p:nvPr/>
          </p:nvSpPr>
          <p:spPr bwMode="auto">
            <a:xfrm>
              <a:off x="5700202" y="460929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3"/>
            <p:cNvSpPr>
              <a:spLocks/>
            </p:cNvSpPr>
            <p:nvPr/>
          </p:nvSpPr>
          <p:spPr bwMode="auto">
            <a:xfrm>
              <a:off x="5450964" y="4639461"/>
              <a:ext cx="7938" cy="19050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2 w 2"/>
                <a:gd name="T5" fmla="*/ 5 h 5"/>
                <a:gd name="T6" fmla="*/ 0 w 2"/>
                <a:gd name="T7" fmla="*/ 0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2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0"/>
                    <a:pt x="0" y="0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4"/>
            <p:cNvSpPr>
              <a:spLocks/>
            </p:cNvSpPr>
            <p:nvPr/>
          </p:nvSpPr>
          <p:spPr bwMode="auto">
            <a:xfrm>
              <a:off x="4592127" y="4761698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5"/>
            <p:cNvSpPr>
              <a:spLocks/>
            </p:cNvSpPr>
            <p:nvPr/>
          </p:nvSpPr>
          <p:spPr bwMode="auto">
            <a:xfrm>
              <a:off x="4528627" y="476169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6"/>
            <p:cNvSpPr>
              <a:spLocks/>
            </p:cNvSpPr>
            <p:nvPr/>
          </p:nvSpPr>
          <p:spPr bwMode="auto">
            <a:xfrm>
              <a:off x="4517514" y="4677561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auto">
            <a:xfrm>
              <a:off x="4512752" y="468867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8"/>
            <p:cNvSpPr>
              <a:spLocks/>
            </p:cNvSpPr>
            <p:nvPr/>
          </p:nvSpPr>
          <p:spPr bwMode="auto">
            <a:xfrm>
              <a:off x="4498464" y="474264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9"/>
            <p:cNvSpPr>
              <a:spLocks/>
            </p:cNvSpPr>
            <p:nvPr/>
          </p:nvSpPr>
          <p:spPr bwMode="auto">
            <a:xfrm>
              <a:off x="4498464" y="468867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0"/>
            <p:cNvSpPr>
              <a:spLocks/>
            </p:cNvSpPr>
            <p:nvPr/>
          </p:nvSpPr>
          <p:spPr bwMode="auto">
            <a:xfrm>
              <a:off x="4479414" y="4674386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0 w 1"/>
                <a:gd name="T25" fmla="*/ 0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1"/>
            <p:cNvSpPr>
              <a:spLocks/>
            </p:cNvSpPr>
            <p:nvPr/>
          </p:nvSpPr>
          <p:spPr bwMode="auto">
            <a:xfrm>
              <a:off x="4471477" y="468232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2"/>
            <p:cNvSpPr>
              <a:spLocks/>
            </p:cNvSpPr>
            <p:nvPr/>
          </p:nvSpPr>
          <p:spPr bwMode="auto">
            <a:xfrm>
              <a:off x="4465127" y="4712486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1 h 3"/>
                <a:gd name="T20" fmla="*/ 1 w 1"/>
                <a:gd name="T21" fmla="*/ 1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1 w 1"/>
                <a:gd name="T31" fmla="*/ 1 h 3"/>
                <a:gd name="T32" fmla="*/ 1 w 1"/>
                <a:gd name="T33" fmla="*/ 1 h 3"/>
                <a:gd name="T34" fmla="*/ 1 w 1"/>
                <a:gd name="T35" fmla="*/ 3 h 3"/>
                <a:gd name="T36" fmla="*/ 1 w 1"/>
                <a:gd name="T3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3"/>
            <p:cNvSpPr>
              <a:spLocks/>
            </p:cNvSpPr>
            <p:nvPr/>
          </p:nvSpPr>
          <p:spPr bwMode="auto">
            <a:xfrm>
              <a:off x="4460364" y="470137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4"/>
            <p:cNvSpPr>
              <a:spLocks/>
            </p:cNvSpPr>
            <p:nvPr/>
          </p:nvSpPr>
          <p:spPr bwMode="auto">
            <a:xfrm>
              <a:off x="4457189" y="473153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1 h 1"/>
                <a:gd name="T9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5"/>
            <p:cNvSpPr>
              <a:spLocks/>
            </p:cNvSpPr>
            <p:nvPr/>
          </p:nvSpPr>
          <p:spPr bwMode="auto">
            <a:xfrm>
              <a:off x="4468302" y="47283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6"/>
            <p:cNvSpPr>
              <a:spLocks/>
            </p:cNvSpPr>
            <p:nvPr/>
          </p:nvSpPr>
          <p:spPr bwMode="auto">
            <a:xfrm>
              <a:off x="4811202" y="466644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7"/>
            <p:cNvSpPr>
              <a:spLocks/>
            </p:cNvSpPr>
            <p:nvPr/>
          </p:nvSpPr>
          <p:spPr bwMode="auto">
            <a:xfrm>
              <a:off x="4509577" y="4688673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1 h 2"/>
                <a:gd name="T20" fmla="*/ 0 w 1"/>
                <a:gd name="T21" fmla="*/ 1 h 2"/>
                <a:gd name="T22" fmla="*/ 0 w 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8"/>
            <p:cNvSpPr>
              <a:spLocks/>
            </p:cNvSpPr>
            <p:nvPr/>
          </p:nvSpPr>
          <p:spPr bwMode="auto">
            <a:xfrm>
              <a:off x="5443027" y="4644223"/>
              <a:ext cx="4763" cy="6350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9"/>
            <p:cNvSpPr>
              <a:spLocks/>
            </p:cNvSpPr>
            <p:nvPr/>
          </p:nvSpPr>
          <p:spPr bwMode="auto">
            <a:xfrm>
              <a:off x="5443027" y="4636286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0"/>
            <p:cNvSpPr>
              <a:spLocks/>
            </p:cNvSpPr>
            <p:nvPr/>
          </p:nvSpPr>
          <p:spPr bwMode="auto">
            <a:xfrm>
              <a:off x="4814377" y="466327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1"/>
            <p:cNvSpPr>
              <a:spLocks/>
            </p:cNvSpPr>
            <p:nvPr/>
          </p:nvSpPr>
          <p:spPr bwMode="auto">
            <a:xfrm>
              <a:off x="4603239" y="473947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2"/>
            <p:cNvSpPr>
              <a:spLocks/>
            </p:cNvSpPr>
            <p:nvPr/>
          </p:nvSpPr>
          <p:spPr bwMode="auto">
            <a:xfrm>
              <a:off x="4577839" y="465851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3"/>
            <p:cNvSpPr>
              <a:spLocks/>
            </p:cNvSpPr>
            <p:nvPr/>
          </p:nvSpPr>
          <p:spPr bwMode="auto">
            <a:xfrm>
              <a:off x="4577839" y="465057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4"/>
            <p:cNvSpPr>
              <a:spLocks/>
            </p:cNvSpPr>
            <p:nvPr/>
          </p:nvSpPr>
          <p:spPr bwMode="auto">
            <a:xfrm>
              <a:off x="4566727" y="466962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93032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16672"/>
          <a:stretch/>
        </p:blipFill>
        <p:spPr>
          <a:xfrm>
            <a:off x="-14514" y="-3856"/>
            <a:ext cx="10912062" cy="7681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8967" y="-23456"/>
            <a:ext cx="1433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8312" y="333366"/>
            <a:ext cx="30289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不管输赢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就是认真</a:t>
            </a:r>
            <a:endParaRPr lang="en-US" altLang="zh-CN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3181351" y="3730625"/>
            <a:ext cx="14288" cy="19050"/>
          </a:xfrm>
          <a:custGeom>
            <a:avLst/>
            <a:gdLst>
              <a:gd name="T0" fmla="*/ 0 w 4"/>
              <a:gd name="T1" fmla="*/ 3 h 5"/>
              <a:gd name="T2" fmla="*/ 3 w 4"/>
              <a:gd name="T3" fmla="*/ 4 h 5"/>
              <a:gd name="T4" fmla="*/ 2 w 4"/>
              <a:gd name="T5" fmla="*/ 0 h 5"/>
              <a:gd name="T6" fmla="*/ 0 w 4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0" y="3"/>
                </a:moveTo>
                <a:cubicBezTo>
                  <a:pt x="0" y="4"/>
                  <a:pt x="2" y="5"/>
                  <a:pt x="3" y="4"/>
                </a:cubicBezTo>
                <a:cubicBezTo>
                  <a:pt x="4" y="2"/>
                  <a:pt x="3" y="0"/>
                  <a:pt x="2" y="0"/>
                </a:cubicBezTo>
                <a:cubicBezTo>
                  <a:pt x="0" y="0"/>
                  <a:pt x="0" y="2"/>
                  <a:pt x="0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2973388" y="3730625"/>
            <a:ext cx="3175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2549526" y="3424238"/>
            <a:ext cx="0" cy="3175"/>
          </a:xfrm>
          <a:custGeom>
            <a:avLst/>
            <a:gdLst>
              <a:gd name="T0" fmla="*/ 0 h 1"/>
              <a:gd name="T1" fmla="*/ 0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2482851" y="2886075"/>
            <a:ext cx="3175" cy="3175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2297113" y="2733675"/>
            <a:ext cx="3175" cy="4763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0"/>
                  <a:pt x="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2187576" y="3049588"/>
            <a:ext cx="3175" cy="3175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2179638" y="3082925"/>
            <a:ext cx="0" cy="3175"/>
          </a:xfrm>
          <a:custGeom>
            <a:avLst/>
            <a:gdLst>
              <a:gd name="T0" fmla="*/ 0 h 1"/>
              <a:gd name="T1" fmla="*/ 0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2047876" y="2908300"/>
            <a:ext cx="3175" cy="7938"/>
          </a:xfrm>
          <a:custGeom>
            <a:avLst/>
            <a:gdLst>
              <a:gd name="T0" fmla="*/ 1 w 1"/>
              <a:gd name="T1" fmla="*/ 1 h 2"/>
              <a:gd name="T2" fmla="*/ 0 w 1"/>
              <a:gd name="T3" fmla="*/ 1 h 2"/>
              <a:gd name="T4" fmla="*/ 1 w 1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1"/>
                </a:moveTo>
                <a:cubicBezTo>
                  <a:pt x="0" y="1"/>
                  <a:pt x="0" y="0"/>
                  <a:pt x="0" y="1"/>
                </a:cubicBezTo>
                <a:cubicBezTo>
                  <a:pt x="0" y="1"/>
                  <a:pt x="1" y="2"/>
                  <a:pt x="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2478088" y="2882900"/>
            <a:ext cx="4763" cy="6350"/>
          </a:xfrm>
          <a:custGeom>
            <a:avLst/>
            <a:gdLst>
              <a:gd name="T0" fmla="*/ 0 w 1"/>
              <a:gd name="T1" fmla="*/ 1 h 2"/>
              <a:gd name="T2" fmla="*/ 1 w 1"/>
              <a:gd name="T3" fmla="*/ 1 h 2"/>
              <a:gd name="T4" fmla="*/ 0 w 1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1"/>
                  <a:pt x="0" y="2"/>
                  <a:pt x="1" y="1"/>
                </a:cubicBezTo>
                <a:cubicBezTo>
                  <a:pt x="0" y="1"/>
                  <a:pt x="0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2420938" y="2847975"/>
            <a:ext cx="4763" cy="317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2368551" y="2768600"/>
            <a:ext cx="7938" cy="7938"/>
          </a:xfrm>
          <a:custGeom>
            <a:avLst/>
            <a:gdLst>
              <a:gd name="T0" fmla="*/ 2 w 2"/>
              <a:gd name="T1" fmla="*/ 1 h 2"/>
              <a:gd name="T2" fmla="*/ 0 w 2"/>
              <a:gd name="T3" fmla="*/ 1 h 2"/>
              <a:gd name="T4" fmla="*/ 2 w 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1" y="1"/>
                  <a:pt x="1" y="0"/>
                  <a:pt x="0" y="1"/>
                </a:cubicBezTo>
                <a:cubicBezTo>
                  <a:pt x="1" y="1"/>
                  <a:pt x="1" y="2"/>
                  <a:pt x="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2239963" y="2992438"/>
            <a:ext cx="4763" cy="6350"/>
          </a:xfrm>
          <a:custGeom>
            <a:avLst/>
            <a:gdLst>
              <a:gd name="T0" fmla="*/ 1 w 1"/>
              <a:gd name="T1" fmla="*/ 1 h 2"/>
              <a:gd name="T2" fmla="*/ 0 w 1"/>
              <a:gd name="T3" fmla="*/ 1 h 2"/>
              <a:gd name="T4" fmla="*/ 1 w 1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1"/>
                </a:moveTo>
                <a:cubicBezTo>
                  <a:pt x="0" y="1"/>
                  <a:pt x="0" y="0"/>
                  <a:pt x="0" y="1"/>
                </a:cubicBezTo>
                <a:cubicBezTo>
                  <a:pt x="0" y="1"/>
                  <a:pt x="1" y="2"/>
                  <a:pt x="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3211513" y="3667125"/>
            <a:ext cx="0" cy="3175"/>
          </a:xfrm>
          <a:custGeom>
            <a:avLst/>
            <a:gdLst>
              <a:gd name="T0" fmla="*/ 0 h 1"/>
              <a:gd name="T1" fmla="*/ 1 h 1"/>
              <a:gd name="T2" fmla="*/ 0 h 1"/>
              <a:gd name="T3" fmla="*/ 0 h 1"/>
              <a:gd name="T4" fmla="*/ 0 h 1"/>
              <a:gd name="T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2428876" y="2855913"/>
            <a:ext cx="30163" cy="19050"/>
          </a:xfrm>
          <a:custGeom>
            <a:avLst/>
            <a:gdLst>
              <a:gd name="T0" fmla="*/ 8 w 8"/>
              <a:gd name="T1" fmla="*/ 5 h 5"/>
              <a:gd name="T2" fmla="*/ 0 w 8"/>
              <a:gd name="T3" fmla="*/ 0 h 5"/>
              <a:gd name="T4" fmla="*/ 0 w 8"/>
              <a:gd name="T5" fmla="*/ 0 h 5"/>
              <a:gd name="T6" fmla="*/ 0 w 8"/>
              <a:gd name="T7" fmla="*/ 0 h 5"/>
              <a:gd name="T8" fmla="*/ 0 w 8"/>
              <a:gd name="T9" fmla="*/ 0 h 5"/>
              <a:gd name="T10" fmla="*/ 8 w 8"/>
              <a:gd name="T11" fmla="*/ 5 h 5"/>
              <a:gd name="T12" fmla="*/ 8 w 8"/>
              <a:gd name="T13" fmla="*/ 5 h 5"/>
              <a:gd name="T14" fmla="*/ 8 w 8"/>
              <a:gd name="T1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5">
                <a:moveTo>
                  <a:pt x="8" y="5"/>
                </a:moveTo>
                <a:cubicBezTo>
                  <a:pt x="6" y="3"/>
                  <a:pt x="3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2"/>
                  <a:pt x="6" y="4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2406651" y="2828925"/>
            <a:ext cx="3175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1 h 1"/>
              <a:gd name="T12" fmla="*/ 1 w 1"/>
              <a:gd name="T13" fmla="*/ 1 h 1"/>
              <a:gd name="T14" fmla="*/ 1 w 1"/>
              <a:gd name="T15" fmla="*/ 1 h 1"/>
              <a:gd name="T16" fmla="*/ 1 w 1"/>
              <a:gd name="T17" fmla="*/ 0 h 1"/>
              <a:gd name="T18" fmla="*/ 1 w 1"/>
              <a:gd name="T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4229854837"/>
              </p:ext>
            </p:extLst>
          </p:nvPr>
        </p:nvGraphicFramePr>
        <p:xfrm>
          <a:off x="431202" y="1717448"/>
          <a:ext cx="5171696" cy="341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5" name="图片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082553" y="1827900"/>
            <a:ext cx="2726004" cy="751114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8486937" y="1838107"/>
            <a:ext cx="132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8696" y="702698"/>
            <a:ext cx="5413717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20000" contrast="20000"/>
          </a:blip>
          <a:stretch>
            <a:fillRect/>
          </a:stretch>
        </p:blipFill>
        <p:spPr>
          <a:xfrm flipV="1">
            <a:off x="2229495" y="424743"/>
            <a:ext cx="7131276" cy="594748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21412838">
            <a:off x="5855121" y="2415296"/>
            <a:ext cx="953646" cy="1705597"/>
          </a:xfrm>
          <a:custGeom>
            <a:avLst/>
            <a:gdLst/>
            <a:ahLst/>
            <a:cxnLst/>
            <a:rect l="l" t="t" r="r" b="b"/>
            <a:pathLst>
              <a:path w="758549" h="1443094">
                <a:moveTo>
                  <a:pt x="390067" y="0"/>
                </a:moveTo>
                <a:cubicBezTo>
                  <a:pt x="486823" y="0"/>
                  <a:pt x="572426" y="32720"/>
                  <a:pt x="646875" y="98159"/>
                </a:cubicBezTo>
                <a:cubicBezTo>
                  <a:pt x="721324" y="163599"/>
                  <a:pt x="758549" y="242914"/>
                  <a:pt x="758549" y="336105"/>
                </a:cubicBezTo>
                <a:cubicBezTo>
                  <a:pt x="758549" y="392294"/>
                  <a:pt x="715786" y="464415"/>
                  <a:pt x="630261" y="552467"/>
                </a:cubicBezTo>
                <a:cubicBezTo>
                  <a:pt x="544736" y="640519"/>
                  <a:pt x="449767" y="706815"/>
                  <a:pt x="345356" y="751355"/>
                </a:cubicBezTo>
                <a:cubicBezTo>
                  <a:pt x="461481" y="773967"/>
                  <a:pt x="552011" y="814053"/>
                  <a:pt x="616947" y="871612"/>
                </a:cubicBezTo>
                <a:cubicBezTo>
                  <a:pt x="681884" y="929172"/>
                  <a:pt x="714352" y="993583"/>
                  <a:pt x="714352" y="1064847"/>
                </a:cubicBezTo>
                <a:cubicBezTo>
                  <a:pt x="714352" y="1160779"/>
                  <a:pt x="667689" y="1247803"/>
                  <a:pt x="574364" y="1325919"/>
                </a:cubicBezTo>
                <a:cubicBezTo>
                  <a:pt x="481039" y="1404036"/>
                  <a:pt x="385656" y="1443094"/>
                  <a:pt x="288214" y="1443094"/>
                </a:cubicBezTo>
                <a:cubicBezTo>
                  <a:pt x="212046" y="1443094"/>
                  <a:pt x="144969" y="1422194"/>
                  <a:pt x="86981" y="1380395"/>
                </a:cubicBezTo>
                <a:cubicBezTo>
                  <a:pt x="28994" y="1338596"/>
                  <a:pt x="0" y="1288232"/>
                  <a:pt x="0" y="1229302"/>
                </a:cubicBezTo>
                <a:cubicBezTo>
                  <a:pt x="0" y="1196411"/>
                  <a:pt x="21585" y="1159751"/>
                  <a:pt x="64754" y="1119323"/>
                </a:cubicBezTo>
                <a:cubicBezTo>
                  <a:pt x="107924" y="1078894"/>
                  <a:pt x="152121" y="1058680"/>
                  <a:pt x="197346" y="1058680"/>
                </a:cubicBezTo>
                <a:cubicBezTo>
                  <a:pt x="241201" y="1058680"/>
                  <a:pt x="277518" y="1068616"/>
                  <a:pt x="306297" y="1088487"/>
                </a:cubicBezTo>
                <a:cubicBezTo>
                  <a:pt x="335077" y="1108359"/>
                  <a:pt x="349467" y="1130629"/>
                  <a:pt x="349467" y="1155297"/>
                </a:cubicBezTo>
                <a:cubicBezTo>
                  <a:pt x="349467" y="1195726"/>
                  <a:pt x="334563" y="1229645"/>
                  <a:pt x="304756" y="1257054"/>
                </a:cubicBezTo>
                <a:cubicBezTo>
                  <a:pt x="274948" y="1284463"/>
                  <a:pt x="237089" y="1298168"/>
                  <a:pt x="191179" y="1298168"/>
                </a:cubicBezTo>
                <a:cubicBezTo>
                  <a:pt x="158288" y="1298168"/>
                  <a:pt x="134990" y="1267332"/>
                  <a:pt x="121286" y="1205662"/>
                </a:cubicBezTo>
                <a:cubicBezTo>
                  <a:pt x="157142" y="1221422"/>
                  <a:pt x="195761" y="1229302"/>
                  <a:pt x="237143" y="1229302"/>
                </a:cubicBezTo>
                <a:cubicBezTo>
                  <a:pt x="267486" y="1229302"/>
                  <a:pt x="282657" y="1219366"/>
                  <a:pt x="282657" y="1199495"/>
                </a:cubicBezTo>
                <a:cubicBezTo>
                  <a:pt x="282657" y="1183049"/>
                  <a:pt x="271642" y="1164890"/>
                  <a:pt x="249613" y="1145019"/>
                </a:cubicBezTo>
                <a:cubicBezTo>
                  <a:pt x="227584" y="1125147"/>
                  <a:pt x="206249" y="1115211"/>
                  <a:pt x="185606" y="1115211"/>
                </a:cubicBezTo>
                <a:cubicBezTo>
                  <a:pt x="154632" y="1115211"/>
                  <a:pt x="125033" y="1124119"/>
                  <a:pt x="96810" y="1141935"/>
                </a:cubicBezTo>
                <a:cubicBezTo>
                  <a:pt x="68587" y="1159751"/>
                  <a:pt x="54476" y="1183734"/>
                  <a:pt x="54476" y="1213884"/>
                </a:cubicBezTo>
                <a:cubicBezTo>
                  <a:pt x="54476" y="1263906"/>
                  <a:pt x="75761" y="1307247"/>
                  <a:pt x="118330" y="1343907"/>
                </a:cubicBezTo>
                <a:cubicBezTo>
                  <a:pt x="160900" y="1380566"/>
                  <a:pt x="220981" y="1398896"/>
                  <a:pt x="298573" y="1398896"/>
                </a:cubicBezTo>
                <a:cubicBezTo>
                  <a:pt x="468863" y="1398896"/>
                  <a:pt x="554008" y="1297140"/>
                  <a:pt x="554008" y="1093627"/>
                </a:cubicBezTo>
                <a:cubicBezTo>
                  <a:pt x="554008" y="988787"/>
                  <a:pt x="527222" y="911356"/>
                  <a:pt x="473651" y="861334"/>
                </a:cubicBezTo>
                <a:cubicBezTo>
                  <a:pt x="420080" y="811312"/>
                  <a:pt x="330104" y="786301"/>
                  <a:pt x="203722" y="786301"/>
                </a:cubicBezTo>
                <a:cubicBezTo>
                  <a:pt x="189300" y="786301"/>
                  <a:pt x="159080" y="788014"/>
                  <a:pt x="113063" y="791440"/>
                </a:cubicBezTo>
                <a:lnTo>
                  <a:pt x="119246" y="690712"/>
                </a:lnTo>
                <a:cubicBezTo>
                  <a:pt x="174182" y="711269"/>
                  <a:pt x="212293" y="721547"/>
                  <a:pt x="233577" y="721547"/>
                </a:cubicBezTo>
                <a:cubicBezTo>
                  <a:pt x="341383" y="721547"/>
                  <a:pt x="429106" y="677692"/>
                  <a:pt x="496746" y="589983"/>
                </a:cubicBezTo>
                <a:cubicBezTo>
                  <a:pt x="564385" y="502274"/>
                  <a:pt x="598205" y="400860"/>
                  <a:pt x="598205" y="285741"/>
                </a:cubicBezTo>
                <a:cubicBezTo>
                  <a:pt x="598205" y="215162"/>
                  <a:pt x="570569" y="156747"/>
                  <a:pt x="515295" y="110494"/>
                </a:cubicBezTo>
                <a:cubicBezTo>
                  <a:pt x="460022" y="64241"/>
                  <a:pt x="396336" y="41114"/>
                  <a:pt x="324237" y="41114"/>
                </a:cubicBezTo>
                <a:cubicBezTo>
                  <a:pt x="269311" y="41114"/>
                  <a:pt x="217301" y="66468"/>
                  <a:pt x="168205" y="117175"/>
                </a:cubicBezTo>
                <a:cubicBezTo>
                  <a:pt x="119109" y="167882"/>
                  <a:pt x="94562" y="219274"/>
                  <a:pt x="94562" y="271351"/>
                </a:cubicBezTo>
                <a:cubicBezTo>
                  <a:pt x="94562" y="290538"/>
                  <a:pt x="106039" y="311780"/>
                  <a:pt x="128994" y="335078"/>
                </a:cubicBezTo>
                <a:cubicBezTo>
                  <a:pt x="151950" y="358375"/>
                  <a:pt x="171992" y="370024"/>
                  <a:pt x="189123" y="370024"/>
                </a:cubicBezTo>
                <a:cubicBezTo>
                  <a:pt x="217903" y="370024"/>
                  <a:pt x="244113" y="360602"/>
                  <a:pt x="267753" y="341759"/>
                </a:cubicBezTo>
                <a:cubicBezTo>
                  <a:pt x="291394" y="322915"/>
                  <a:pt x="303214" y="300131"/>
                  <a:pt x="303214" y="273407"/>
                </a:cubicBezTo>
                <a:cubicBezTo>
                  <a:pt x="303214" y="228182"/>
                  <a:pt x="295334" y="205569"/>
                  <a:pt x="279573" y="205569"/>
                </a:cubicBezTo>
                <a:cubicBezTo>
                  <a:pt x="240515" y="205569"/>
                  <a:pt x="220986" y="225098"/>
                  <a:pt x="220986" y="264156"/>
                </a:cubicBezTo>
                <a:lnTo>
                  <a:pt x="225098" y="313493"/>
                </a:lnTo>
                <a:cubicBezTo>
                  <a:pt x="218245" y="313493"/>
                  <a:pt x="208824" y="305613"/>
                  <a:pt x="196832" y="289852"/>
                </a:cubicBezTo>
                <a:cubicBezTo>
                  <a:pt x="184840" y="274092"/>
                  <a:pt x="178845" y="262101"/>
                  <a:pt x="178845" y="253878"/>
                </a:cubicBezTo>
                <a:cubicBezTo>
                  <a:pt x="178845" y="234006"/>
                  <a:pt x="191350" y="215676"/>
                  <a:pt x="216361" y="198888"/>
                </a:cubicBezTo>
                <a:cubicBezTo>
                  <a:pt x="241372" y="182100"/>
                  <a:pt x="265184" y="173706"/>
                  <a:pt x="287796" y="173706"/>
                </a:cubicBezTo>
                <a:cubicBezTo>
                  <a:pt x="303557" y="173706"/>
                  <a:pt x="324456" y="185526"/>
                  <a:pt x="350495" y="209167"/>
                </a:cubicBezTo>
                <a:cubicBezTo>
                  <a:pt x="376533" y="232807"/>
                  <a:pt x="389553" y="253535"/>
                  <a:pt x="389553" y="271351"/>
                </a:cubicBezTo>
                <a:cubicBezTo>
                  <a:pt x="389553" y="305613"/>
                  <a:pt x="368653" y="336619"/>
                  <a:pt x="326854" y="364371"/>
                </a:cubicBezTo>
                <a:cubicBezTo>
                  <a:pt x="285055" y="392123"/>
                  <a:pt x="242571" y="405999"/>
                  <a:pt x="199402" y="405999"/>
                </a:cubicBezTo>
                <a:cubicBezTo>
                  <a:pt x="145954" y="405999"/>
                  <a:pt x="102099" y="384585"/>
                  <a:pt x="67838" y="341759"/>
                </a:cubicBezTo>
                <a:cubicBezTo>
                  <a:pt x="33576" y="298932"/>
                  <a:pt x="16445" y="248739"/>
                  <a:pt x="16445" y="191179"/>
                </a:cubicBezTo>
                <a:cubicBezTo>
                  <a:pt x="16445" y="137732"/>
                  <a:pt x="60876" y="92506"/>
                  <a:pt x="149736" y="55504"/>
                </a:cubicBezTo>
                <a:cubicBezTo>
                  <a:pt x="238596" y="18502"/>
                  <a:pt x="318706" y="0"/>
                  <a:pt x="3900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129" y="4559354"/>
            <a:ext cx="1463167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098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878"/>
          <a:stretch/>
        </p:blipFill>
        <p:spPr>
          <a:xfrm>
            <a:off x="-29028" y="-22178"/>
            <a:ext cx="10885148" cy="7681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8967" y="-23456"/>
            <a:ext cx="1433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4792" y="312525"/>
            <a:ext cx="296008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永远年轻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永远热泪盈眶</a:t>
            </a:r>
            <a:endParaRPr lang="en-US" altLang="zh-CN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651" name="图片 16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72" y="1470424"/>
            <a:ext cx="5395428" cy="2103302"/>
          </a:xfrm>
          <a:prstGeom prst="rect">
            <a:avLst/>
          </a:prstGeom>
        </p:spPr>
      </p:pic>
      <p:pic>
        <p:nvPicPr>
          <p:cNvPr id="1853" name="图片 18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129" y="1449740"/>
            <a:ext cx="5468586" cy="2103302"/>
          </a:xfrm>
          <a:prstGeom prst="rect">
            <a:avLst/>
          </a:prstGeom>
        </p:spPr>
      </p:pic>
      <p:pic>
        <p:nvPicPr>
          <p:cNvPr id="2055" name="图片 20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627701" y="4330461"/>
            <a:ext cx="5395428" cy="2103302"/>
          </a:xfrm>
          <a:prstGeom prst="rect">
            <a:avLst/>
          </a:prstGeom>
        </p:spPr>
      </p:pic>
      <p:pic>
        <p:nvPicPr>
          <p:cNvPr id="2257" name="图片 22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6306321" y="4387856"/>
            <a:ext cx="5407621" cy="2115495"/>
          </a:xfrm>
          <a:prstGeom prst="rect">
            <a:avLst/>
          </a:prstGeom>
        </p:spPr>
      </p:pic>
      <p:sp>
        <p:nvSpPr>
          <p:cNvPr id="2315" name="Freeform 677"/>
          <p:cNvSpPr>
            <a:spLocks noEditPoints="1"/>
          </p:cNvSpPr>
          <p:nvPr/>
        </p:nvSpPr>
        <p:spPr bwMode="auto">
          <a:xfrm>
            <a:off x="4234836" y="2379683"/>
            <a:ext cx="1861164" cy="1855188"/>
          </a:xfrm>
          <a:custGeom>
            <a:avLst/>
            <a:gdLst>
              <a:gd name="T0" fmla="*/ 612 w 657"/>
              <a:gd name="T1" fmla="*/ 614 h 655"/>
              <a:gd name="T2" fmla="*/ 562 w 657"/>
              <a:gd name="T3" fmla="*/ 567 h 655"/>
              <a:gd name="T4" fmla="*/ 541 w 657"/>
              <a:gd name="T5" fmla="*/ 507 h 655"/>
              <a:gd name="T6" fmla="*/ 459 w 657"/>
              <a:gd name="T7" fmla="*/ 411 h 655"/>
              <a:gd name="T8" fmla="*/ 428 w 657"/>
              <a:gd name="T9" fmla="*/ 382 h 655"/>
              <a:gd name="T10" fmla="*/ 451 w 657"/>
              <a:gd name="T11" fmla="*/ 303 h 655"/>
              <a:gd name="T12" fmla="*/ 463 w 657"/>
              <a:gd name="T13" fmla="*/ 304 h 655"/>
              <a:gd name="T14" fmla="*/ 499 w 657"/>
              <a:gd name="T15" fmla="*/ 301 h 655"/>
              <a:gd name="T16" fmla="*/ 511 w 657"/>
              <a:gd name="T17" fmla="*/ 271 h 655"/>
              <a:gd name="T18" fmla="*/ 565 w 657"/>
              <a:gd name="T19" fmla="*/ 261 h 655"/>
              <a:gd name="T20" fmla="*/ 651 w 657"/>
              <a:gd name="T21" fmla="*/ 266 h 655"/>
              <a:gd name="T22" fmla="*/ 646 w 657"/>
              <a:gd name="T23" fmla="*/ 189 h 655"/>
              <a:gd name="T24" fmla="*/ 621 w 657"/>
              <a:gd name="T25" fmla="*/ 167 h 655"/>
              <a:gd name="T26" fmla="*/ 603 w 657"/>
              <a:gd name="T27" fmla="*/ 152 h 655"/>
              <a:gd name="T28" fmla="*/ 622 w 657"/>
              <a:gd name="T29" fmla="*/ 135 h 655"/>
              <a:gd name="T30" fmla="*/ 626 w 657"/>
              <a:gd name="T31" fmla="*/ 112 h 655"/>
              <a:gd name="T32" fmla="*/ 623 w 657"/>
              <a:gd name="T33" fmla="*/ 102 h 655"/>
              <a:gd name="T34" fmla="*/ 616 w 657"/>
              <a:gd name="T35" fmla="*/ 87 h 655"/>
              <a:gd name="T36" fmla="*/ 610 w 657"/>
              <a:gd name="T37" fmla="*/ 14 h 655"/>
              <a:gd name="T38" fmla="*/ 566 w 657"/>
              <a:gd name="T39" fmla="*/ 10 h 655"/>
              <a:gd name="T40" fmla="*/ 517 w 657"/>
              <a:gd name="T41" fmla="*/ 58 h 655"/>
              <a:gd name="T42" fmla="*/ 437 w 657"/>
              <a:gd name="T43" fmla="*/ 87 h 655"/>
              <a:gd name="T44" fmla="*/ 402 w 657"/>
              <a:gd name="T45" fmla="*/ 70 h 655"/>
              <a:gd name="T46" fmla="*/ 314 w 657"/>
              <a:gd name="T47" fmla="*/ 41 h 655"/>
              <a:gd name="T48" fmla="*/ 238 w 657"/>
              <a:gd name="T49" fmla="*/ 37 h 655"/>
              <a:gd name="T50" fmla="*/ 218 w 657"/>
              <a:gd name="T51" fmla="*/ 57 h 655"/>
              <a:gd name="T52" fmla="*/ 187 w 657"/>
              <a:gd name="T53" fmla="*/ 119 h 655"/>
              <a:gd name="T54" fmla="*/ 163 w 657"/>
              <a:gd name="T55" fmla="*/ 135 h 655"/>
              <a:gd name="T56" fmla="*/ 7 w 657"/>
              <a:gd name="T57" fmla="*/ 210 h 655"/>
              <a:gd name="T58" fmla="*/ 28 w 657"/>
              <a:gd name="T59" fmla="*/ 282 h 655"/>
              <a:gd name="T60" fmla="*/ 62 w 657"/>
              <a:gd name="T61" fmla="*/ 345 h 655"/>
              <a:gd name="T62" fmla="*/ 95 w 657"/>
              <a:gd name="T63" fmla="*/ 408 h 655"/>
              <a:gd name="T64" fmla="*/ 169 w 657"/>
              <a:gd name="T65" fmla="*/ 451 h 655"/>
              <a:gd name="T66" fmla="*/ 191 w 657"/>
              <a:gd name="T67" fmla="*/ 480 h 655"/>
              <a:gd name="T68" fmla="*/ 189 w 657"/>
              <a:gd name="T69" fmla="*/ 455 h 655"/>
              <a:gd name="T70" fmla="*/ 241 w 657"/>
              <a:gd name="T71" fmla="*/ 418 h 655"/>
              <a:gd name="T72" fmla="*/ 266 w 657"/>
              <a:gd name="T73" fmla="*/ 473 h 655"/>
              <a:gd name="T74" fmla="*/ 314 w 657"/>
              <a:gd name="T75" fmla="*/ 515 h 655"/>
              <a:gd name="T76" fmla="*/ 356 w 657"/>
              <a:gd name="T77" fmla="*/ 495 h 655"/>
              <a:gd name="T78" fmla="*/ 318 w 657"/>
              <a:gd name="T79" fmla="*/ 424 h 655"/>
              <a:gd name="T80" fmla="*/ 445 w 657"/>
              <a:gd name="T81" fmla="*/ 428 h 655"/>
              <a:gd name="T82" fmla="*/ 519 w 657"/>
              <a:gd name="T83" fmla="*/ 494 h 655"/>
              <a:gd name="T84" fmla="*/ 548 w 657"/>
              <a:gd name="T85" fmla="*/ 561 h 655"/>
              <a:gd name="T86" fmla="*/ 657 w 657"/>
              <a:gd name="T87" fmla="*/ 652 h 655"/>
              <a:gd name="T88" fmla="*/ 624 w 657"/>
              <a:gd name="T89" fmla="*/ 216 h 655"/>
              <a:gd name="T90" fmla="*/ 611 w 657"/>
              <a:gd name="T91" fmla="*/ 162 h 655"/>
              <a:gd name="T92" fmla="*/ 430 w 657"/>
              <a:gd name="T93" fmla="*/ 77 h 655"/>
              <a:gd name="T94" fmla="*/ 237 w 657"/>
              <a:gd name="T95" fmla="*/ 296 h 655"/>
              <a:gd name="T96" fmla="*/ 271 w 657"/>
              <a:gd name="T97" fmla="*/ 282 h 655"/>
              <a:gd name="T98" fmla="*/ 285 w 657"/>
              <a:gd name="T99" fmla="*/ 270 h 655"/>
              <a:gd name="T100" fmla="*/ 285 w 657"/>
              <a:gd name="T101" fmla="*/ 314 h 655"/>
              <a:gd name="T102" fmla="*/ 302 w 657"/>
              <a:gd name="T103" fmla="*/ 274 h 655"/>
              <a:gd name="T104" fmla="*/ 307 w 657"/>
              <a:gd name="T105" fmla="*/ 308 h 655"/>
              <a:gd name="T106" fmla="*/ 323 w 657"/>
              <a:gd name="T107" fmla="*/ 442 h 655"/>
              <a:gd name="T108" fmla="*/ 336 w 657"/>
              <a:gd name="T109" fmla="*/ 309 h 655"/>
              <a:gd name="T110" fmla="*/ 377 w 657"/>
              <a:gd name="T111" fmla="*/ 325 h 655"/>
              <a:gd name="T112" fmla="*/ 395 w 657"/>
              <a:gd name="T113" fmla="*/ 65 h 655"/>
              <a:gd name="T114" fmla="*/ 408 w 657"/>
              <a:gd name="T115" fmla="*/ 323 h 655"/>
              <a:gd name="T116" fmla="*/ 556 w 657"/>
              <a:gd name="T117" fmla="*/ 559 h 655"/>
              <a:gd name="T118" fmla="*/ 600 w 657"/>
              <a:gd name="T119" fmla="*/ 59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" h="655">
                <a:moveTo>
                  <a:pt x="652" y="644"/>
                </a:moveTo>
                <a:cubicBezTo>
                  <a:pt x="644" y="636"/>
                  <a:pt x="635" y="630"/>
                  <a:pt x="626" y="624"/>
                </a:cubicBezTo>
                <a:cubicBezTo>
                  <a:pt x="626" y="623"/>
                  <a:pt x="629" y="624"/>
                  <a:pt x="628" y="621"/>
                </a:cubicBezTo>
                <a:cubicBezTo>
                  <a:pt x="623" y="621"/>
                  <a:pt x="622" y="619"/>
                  <a:pt x="618" y="621"/>
                </a:cubicBezTo>
                <a:cubicBezTo>
                  <a:pt x="618" y="616"/>
                  <a:pt x="614" y="617"/>
                  <a:pt x="612" y="614"/>
                </a:cubicBezTo>
                <a:cubicBezTo>
                  <a:pt x="615" y="600"/>
                  <a:pt x="597" y="588"/>
                  <a:pt x="584" y="583"/>
                </a:cubicBezTo>
                <a:cubicBezTo>
                  <a:pt x="582" y="576"/>
                  <a:pt x="573" y="570"/>
                  <a:pt x="569" y="568"/>
                </a:cubicBezTo>
                <a:cubicBezTo>
                  <a:pt x="574" y="573"/>
                  <a:pt x="580" y="576"/>
                  <a:pt x="583" y="583"/>
                </a:cubicBezTo>
                <a:cubicBezTo>
                  <a:pt x="581" y="583"/>
                  <a:pt x="581" y="585"/>
                  <a:pt x="580" y="585"/>
                </a:cubicBezTo>
                <a:cubicBezTo>
                  <a:pt x="573" y="581"/>
                  <a:pt x="567" y="575"/>
                  <a:pt x="562" y="567"/>
                </a:cubicBezTo>
                <a:cubicBezTo>
                  <a:pt x="570" y="564"/>
                  <a:pt x="574" y="557"/>
                  <a:pt x="583" y="555"/>
                </a:cubicBezTo>
                <a:cubicBezTo>
                  <a:pt x="582" y="552"/>
                  <a:pt x="579" y="551"/>
                  <a:pt x="580" y="546"/>
                </a:cubicBezTo>
                <a:cubicBezTo>
                  <a:pt x="567" y="540"/>
                  <a:pt x="562" y="522"/>
                  <a:pt x="550" y="519"/>
                </a:cubicBezTo>
                <a:cubicBezTo>
                  <a:pt x="550" y="515"/>
                  <a:pt x="548" y="511"/>
                  <a:pt x="547" y="507"/>
                </a:cubicBezTo>
                <a:cubicBezTo>
                  <a:pt x="544" y="505"/>
                  <a:pt x="545" y="508"/>
                  <a:pt x="541" y="507"/>
                </a:cubicBezTo>
                <a:cubicBezTo>
                  <a:pt x="540" y="505"/>
                  <a:pt x="538" y="501"/>
                  <a:pt x="541" y="499"/>
                </a:cubicBezTo>
                <a:cubicBezTo>
                  <a:pt x="526" y="488"/>
                  <a:pt x="530" y="466"/>
                  <a:pt x="516" y="455"/>
                </a:cubicBezTo>
                <a:cubicBezTo>
                  <a:pt x="516" y="448"/>
                  <a:pt x="514" y="444"/>
                  <a:pt x="507" y="444"/>
                </a:cubicBezTo>
                <a:cubicBezTo>
                  <a:pt x="502" y="430"/>
                  <a:pt x="482" y="426"/>
                  <a:pt x="486" y="407"/>
                </a:cubicBezTo>
                <a:cubicBezTo>
                  <a:pt x="480" y="397"/>
                  <a:pt x="454" y="386"/>
                  <a:pt x="459" y="411"/>
                </a:cubicBezTo>
                <a:cubicBezTo>
                  <a:pt x="455" y="411"/>
                  <a:pt x="455" y="415"/>
                  <a:pt x="451" y="417"/>
                </a:cubicBezTo>
                <a:cubicBezTo>
                  <a:pt x="450" y="414"/>
                  <a:pt x="444" y="411"/>
                  <a:pt x="449" y="409"/>
                </a:cubicBezTo>
                <a:cubicBezTo>
                  <a:pt x="443" y="409"/>
                  <a:pt x="443" y="409"/>
                  <a:pt x="443" y="409"/>
                </a:cubicBezTo>
                <a:cubicBezTo>
                  <a:pt x="443" y="401"/>
                  <a:pt x="433" y="393"/>
                  <a:pt x="427" y="387"/>
                </a:cubicBezTo>
                <a:cubicBezTo>
                  <a:pt x="427" y="384"/>
                  <a:pt x="429" y="384"/>
                  <a:pt x="428" y="382"/>
                </a:cubicBezTo>
                <a:cubicBezTo>
                  <a:pt x="416" y="373"/>
                  <a:pt x="416" y="340"/>
                  <a:pt x="440" y="345"/>
                </a:cubicBezTo>
                <a:cubicBezTo>
                  <a:pt x="439" y="335"/>
                  <a:pt x="427" y="330"/>
                  <a:pt x="433" y="316"/>
                </a:cubicBezTo>
                <a:cubicBezTo>
                  <a:pt x="431" y="313"/>
                  <a:pt x="431" y="309"/>
                  <a:pt x="427" y="308"/>
                </a:cubicBezTo>
                <a:cubicBezTo>
                  <a:pt x="437" y="307"/>
                  <a:pt x="442" y="308"/>
                  <a:pt x="449" y="310"/>
                </a:cubicBezTo>
                <a:cubicBezTo>
                  <a:pt x="448" y="307"/>
                  <a:pt x="456" y="306"/>
                  <a:pt x="451" y="303"/>
                </a:cubicBezTo>
                <a:cubicBezTo>
                  <a:pt x="450" y="306"/>
                  <a:pt x="446" y="301"/>
                  <a:pt x="444" y="301"/>
                </a:cubicBezTo>
                <a:cubicBezTo>
                  <a:pt x="448" y="302"/>
                  <a:pt x="446" y="298"/>
                  <a:pt x="449" y="297"/>
                </a:cubicBezTo>
                <a:cubicBezTo>
                  <a:pt x="450" y="301"/>
                  <a:pt x="453" y="298"/>
                  <a:pt x="455" y="297"/>
                </a:cubicBezTo>
                <a:cubicBezTo>
                  <a:pt x="455" y="304"/>
                  <a:pt x="462" y="300"/>
                  <a:pt x="467" y="301"/>
                </a:cubicBezTo>
                <a:cubicBezTo>
                  <a:pt x="467" y="303"/>
                  <a:pt x="463" y="302"/>
                  <a:pt x="463" y="304"/>
                </a:cubicBezTo>
                <a:cubicBezTo>
                  <a:pt x="481" y="316"/>
                  <a:pt x="489" y="304"/>
                  <a:pt x="504" y="304"/>
                </a:cubicBezTo>
                <a:cubicBezTo>
                  <a:pt x="503" y="301"/>
                  <a:pt x="496" y="301"/>
                  <a:pt x="495" y="304"/>
                </a:cubicBezTo>
                <a:cubicBezTo>
                  <a:pt x="497" y="301"/>
                  <a:pt x="492" y="299"/>
                  <a:pt x="495" y="297"/>
                </a:cubicBezTo>
                <a:cubicBezTo>
                  <a:pt x="497" y="297"/>
                  <a:pt x="497" y="296"/>
                  <a:pt x="498" y="296"/>
                </a:cubicBezTo>
                <a:cubicBezTo>
                  <a:pt x="501" y="297"/>
                  <a:pt x="496" y="300"/>
                  <a:pt x="499" y="301"/>
                </a:cubicBezTo>
                <a:cubicBezTo>
                  <a:pt x="504" y="294"/>
                  <a:pt x="497" y="295"/>
                  <a:pt x="494" y="290"/>
                </a:cubicBezTo>
                <a:cubicBezTo>
                  <a:pt x="494" y="290"/>
                  <a:pt x="497" y="289"/>
                  <a:pt x="497" y="287"/>
                </a:cubicBezTo>
                <a:cubicBezTo>
                  <a:pt x="496" y="285"/>
                  <a:pt x="490" y="284"/>
                  <a:pt x="493" y="280"/>
                </a:cubicBezTo>
                <a:cubicBezTo>
                  <a:pt x="500" y="281"/>
                  <a:pt x="496" y="274"/>
                  <a:pt x="501" y="271"/>
                </a:cubicBezTo>
                <a:cubicBezTo>
                  <a:pt x="505" y="272"/>
                  <a:pt x="506" y="270"/>
                  <a:pt x="511" y="271"/>
                </a:cubicBezTo>
                <a:cubicBezTo>
                  <a:pt x="512" y="274"/>
                  <a:pt x="514" y="275"/>
                  <a:pt x="516" y="278"/>
                </a:cubicBezTo>
                <a:cubicBezTo>
                  <a:pt x="522" y="278"/>
                  <a:pt x="529" y="279"/>
                  <a:pt x="534" y="277"/>
                </a:cubicBezTo>
                <a:cubicBezTo>
                  <a:pt x="533" y="272"/>
                  <a:pt x="537" y="268"/>
                  <a:pt x="541" y="265"/>
                </a:cubicBezTo>
                <a:cubicBezTo>
                  <a:pt x="548" y="267"/>
                  <a:pt x="556" y="267"/>
                  <a:pt x="565" y="268"/>
                </a:cubicBezTo>
                <a:cubicBezTo>
                  <a:pt x="565" y="261"/>
                  <a:pt x="565" y="261"/>
                  <a:pt x="565" y="261"/>
                </a:cubicBezTo>
                <a:cubicBezTo>
                  <a:pt x="560" y="261"/>
                  <a:pt x="545" y="256"/>
                  <a:pt x="547" y="249"/>
                </a:cubicBezTo>
                <a:cubicBezTo>
                  <a:pt x="550" y="253"/>
                  <a:pt x="559" y="250"/>
                  <a:pt x="560" y="256"/>
                </a:cubicBezTo>
                <a:cubicBezTo>
                  <a:pt x="586" y="268"/>
                  <a:pt x="587" y="241"/>
                  <a:pt x="608" y="240"/>
                </a:cubicBezTo>
                <a:cubicBezTo>
                  <a:pt x="608" y="238"/>
                  <a:pt x="607" y="235"/>
                  <a:pt x="609" y="235"/>
                </a:cubicBezTo>
                <a:cubicBezTo>
                  <a:pt x="630" y="235"/>
                  <a:pt x="637" y="255"/>
                  <a:pt x="651" y="266"/>
                </a:cubicBezTo>
                <a:cubicBezTo>
                  <a:pt x="648" y="260"/>
                  <a:pt x="656" y="257"/>
                  <a:pt x="652" y="253"/>
                </a:cubicBezTo>
                <a:cubicBezTo>
                  <a:pt x="652" y="257"/>
                  <a:pt x="646" y="253"/>
                  <a:pt x="645" y="253"/>
                </a:cubicBezTo>
                <a:cubicBezTo>
                  <a:pt x="646" y="250"/>
                  <a:pt x="653" y="254"/>
                  <a:pt x="652" y="249"/>
                </a:cubicBezTo>
                <a:cubicBezTo>
                  <a:pt x="640" y="244"/>
                  <a:pt x="635" y="232"/>
                  <a:pt x="627" y="224"/>
                </a:cubicBezTo>
                <a:cubicBezTo>
                  <a:pt x="628" y="211"/>
                  <a:pt x="630" y="192"/>
                  <a:pt x="646" y="189"/>
                </a:cubicBezTo>
                <a:cubicBezTo>
                  <a:pt x="645" y="183"/>
                  <a:pt x="649" y="181"/>
                  <a:pt x="652" y="179"/>
                </a:cubicBezTo>
                <a:cubicBezTo>
                  <a:pt x="647" y="181"/>
                  <a:pt x="646" y="174"/>
                  <a:pt x="640" y="174"/>
                </a:cubicBezTo>
                <a:cubicBezTo>
                  <a:pt x="632" y="175"/>
                  <a:pt x="630" y="171"/>
                  <a:pt x="628" y="167"/>
                </a:cubicBezTo>
                <a:cubicBezTo>
                  <a:pt x="628" y="169"/>
                  <a:pt x="629" y="173"/>
                  <a:pt x="626" y="172"/>
                </a:cubicBezTo>
                <a:cubicBezTo>
                  <a:pt x="623" y="170"/>
                  <a:pt x="625" y="163"/>
                  <a:pt x="621" y="167"/>
                </a:cubicBezTo>
                <a:cubicBezTo>
                  <a:pt x="620" y="170"/>
                  <a:pt x="625" y="168"/>
                  <a:pt x="623" y="173"/>
                </a:cubicBezTo>
                <a:cubicBezTo>
                  <a:pt x="615" y="175"/>
                  <a:pt x="618" y="166"/>
                  <a:pt x="614" y="164"/>
                </a:cubicBezTo>
                <a:cubicBezTo>
                  <a:pt x="616" y="165"/>
                  <a:pt x="620" y="167"/>
                  <a:pt x="621" y="163"/>
                </a:cubicBezTo>
                <a:cubicBezTo>
                  <a:pt x="616" y="156"/>
                  <a:pt x="606" y="158"/>
                  <a:pt x="600" y="156"/>
                </a:cubicBezTo>
                <a:cubicBezTo>
                  <a:pt x="602" y="156"/>
                  <a:pt x="601" y="153"/>
                  <a:pt x="603" y="152"/>
                </a:cubicBezTo>
                <a:cubicBezTo>
                  <a:pt x="607" y="156"/>
                  <a:pt x="610" y="150"/>
                  <a:pt x="612" y="148"/>
                </a:cubicBezTo>
                <a:cubicBezTo>
                  <a:pt x="616" y="150"/>
                  <a:pt x="622" y="156"/>
                  <a:pt x="621" y="160"/>
                </a:cubicBezTo>
                <a:cubicBezTo>
                  <a:pt x="624" y="160"/>
                  <a:pt x="626" y="158"/>
                  <a:pt x="628" y="159"/>
                </a:cubicBezTo>
                <a:cubicBezTo>
                  <a:pt x="624" y="152"/>
                  <a:pt x="624" y="144"/>
                  <a:pt x="627" y="136"/>
                </a:cubicBezTo>
                <a:cubicBezTo>
                  <a:pt x="625" y="136"/>
                  <a:pt x="623" y="136"/>
                  <a:pt x="622" y="135"/>
                </a:cubicBezTo>
                <a:cubicBezTo>
                  <a:pt x="625" y="134"/>
                  <a:pt x="627" y="133"/>
                  <a:pt x="629" y="133"/>
                </a:cubicBezTo>
                <a:cubicBezTo>
                  <a:pt x="629" y="132"/>
                  <a:pt x="629" y="131"/>
                  <a:pt x="630" y="131"/>
                </a:cubicBezTo>
                <a:cubicBezTo>
                  <a:pt x="630" y="128"/>
                  <a:pt x="630" y="125"/>
                  <a:pt x="630" y="123"/>
                </a:cubicBezTo>
                <a:cubicBezTo>
                  <a:pt x="629" y="121"/>
                  <a:pt x="628" y="120"/>
                  <a:pt x="627" y="120"/>
                </a:cubicBezTo>
                <a:cubicBezTo>
                  <a:pt x="629" y="118"/>
                  <a:pt x="627" y="113"/>
                  <a:pt x="626" y="112"/>
                </a:cubicBezTo>
                <a:cubicBezTo>
                  <a:pt x="625" y="113"/>
                  <a:pt x="621" y="116"/>
                  <a:pt x="621" y="114"/>
                </a:cubicBezTo>
                <a:cubicBezTo>
                  <a:pt x="623" y="110"/>
                  <a:pt x="625" y="109"/>
                  <a:pt x="623" y="103"/>
                </a:cubicBezTo>
                <a:cubicBezTo>
                  <a:pt x="624" y="104"/>
                  <a:pt x="627" y="105"/>
                  <a:pt x="629" y="105"/>
                </a:cubicBezTo>
                <a:cubicBezTo>
                  <a:pt x="628" y="104"/>
                  <a:pt x="628" y="103"/>
                  <a:pt x="628" y="102"/>
                </a:cubicBezTo>
                <a:cubicBezTo>
                  <a:pt x="627" y="102"/>
                  <a:pt x="626" y="102"/>
                  <a:pt x="623" y="102"/>
                </a:cubicBezTo>
                <a:cubicBezTo>
                  <a:pt x="623" y="101"/>
                  <a:pt x="622" y="100"/>
                  <a:pt x="622" y="97"/>
                </a:cubicBezTo>
                <a:cubicBezTo>
                  <a:pt x="616" y="95"/>
                  <a:pt x="616" y="103"/>
                  <a:pt x="612" y="100"/>
                </a:cubicBezTo>
                <a:cubicBezTo>
                  <a:pt x="612" y="96"/>
                  <a:pt x="612" y="96"/>
                  <a:pt x="612" y="96"/>
                </a:cubicBezTo>
                <a:cubicBezTo>
                  <a:pt x="614" y="99"/>
                  <a:pt x="615" y="99"/>
                  <a:pt x="617" y="96"/>
                </a:cubicBezTo>
                <a:cubicBezTo>
                  <a:pt x="618" y="92"/>
                  <a:pt x="616" y="96"/>
                  <a:pt x="616" y="87"/>
                </a:cubicBezTo>
                <a:cubicBezTo>
                  <a:pt x="619" y="87"/>
                  <a:pt x="620" y="89"/>
                  <a:pt x="622" y="87"/>
                </a:cubicBezTo>
                <a:cubicBezTo>
                  <a:pt x="621" y="70"/>
                  <a:pt x="620" y="59"/>
                  <a:pt x="615" y="46"/>
                </a:cubicBezTo>
                <a:cubicBezTo>
                  <a:pt x="620" y="45"/>
                  <a:pt x="623" y="39"/>
                  <a:pt x="628" y="41"/>
                </a:cubicBezTo>
                <a:cubicBezTo>
                  <a:pt x="625" y="31"/>
                  <a:pt x="617" y="24"/>
                  <a:pt x="608" y="20"/>
                </a:cubicBezTo>
                <a:cubicBezTo>
                  <a:pt x="608" y="18"/>
                  <a:pt x="610" y="17"/>
                  <a:pt x="610" y="14"/>
                </a:cubicBezTo>
                <a:cubicBezTo>
                  <a:pt x="607" y="14"/>
                  <a:pt x="605" y="17"/>
                  <a:pt x="602" y="17"/>
                </a:cubicBezTo>
                <a:cubicBezTo>
                  <a:pt x="600" y="16"/>
                  <a:pt x="601" y="13"/>
                  <a:pt x="598" y="13"/>
                </a:cubicBezTo>
                <a:cubicBezTo>
                  <a:pt x="598" y="15"/>
                  <a:pt x="599" y="19"/>
                  <a:pt x="596" y="17"/>
                </a:cubicBezTo>
                <a:cubicBezTo>
                  <a:pt x="598" y="11"/>
                  <a:pt x="592" y="8"/>
                  <a:pt x="590" y="3"/>
                </a:cubicBezTo>
                <a:cubicBezTo>
                  <a:pt x="578" y="2"/>
                  <a:pt x="579" y="13"/>
                  <a:pt x="566" y="10"/>
                </a:cubicBezTo>
                <a:cubicBezTo>
                  <a:pt x="564" y="7"/>
                  <a:pt x="566" y="0"/>
                  <a:pt x="561" y="1"/>
                </a:cubicBezTo>
                <a:cubicBezTo>
                  <a:pt x="561" y="7"/>
                  <a:pt x="559" y="12"/>
                  <a:pt x="554" y="13"/>
                </a:cubicBezTo>
                <a:cubicBezTo>
                  <a:pt x="536" y="0"/>
                  <a:pt x="516" y="15"/>
                  <a:pt x="520" y="38"/>
                </a:cubicBezTo>
                <a:cubicBezTo>
                  <a:pt x="518" y="38"/>
                  <a:pt x="517" y="40"/>
                  <a:pt x="514" y="41"/>
                </a:cubicBezTo>
                <a:cubicBezTo>
                  <a:pt x="513" y="50"/>
                  <a:pt x="515" y="51"/>
                  <a:pt x="517" y="58"/>
                </a:cubicBezTo>
                <a:cubicBezTo>
                  <a:pt x="523" y="59"/>
                  <a:pt x="528" y="62"/>
                  <a:pt x="529" y="69"/>
                </a:cubicBezTo>
                <a:cubicBezTo>
                  <a:pt x="510" y="69"/>
                  <a:pt x="507" y="55"/>
                  <a:pt x="493" y="51"/>
                </a:cubicBezTo>
                <a:cubicBezTo>
                  <a:pt x="493" y="60"/>
                  <a:pt x="496" y="63"/>
                  <a:pt x="497" y="69"/>
                </a:cubicBezTo>
                <a:cubicBezTo>
                  <a:pt x="490" y="77"/>
                  <a:pt x="478" y="81"/>
                  <a:pt x="470" y="88"/>
                </a:cubicBezTo>
                <a:cubicBezTo>
                  <a:pt x="459" y="81"/>
                  <a:pt x="445" y="92"/>
                  <a:pt x="437" y="87"/>
                </a:cubicBezTo>
                <a:cubicBezTo>
                  <a:pt x="433" y="75"/>
                  <a:pt x="441" y="72"/>
                  <a:pt x="444" y="64"/>
                </a:cubicBezTo>
                <a:cubicBezTo>
                  <a:pt x="441" y="60"/>
                  <a:pt x="440" y="55"/>
                  <a:pt x="437" y="51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7" y="59"/>
                  <a:pt x="422" y="66"/>
                  <a:pt x="416" y="72"/>
                </a:cubicBezTo>
                <a:cubicBezTo>
                  <a:pt x="411" y="72"/>
                  <a:pt x="404" y="74"/>
                  <a:pt x="402" y="70"/>
                </a:cubicBezTo>
                <a:cubicBezTo>
                  <a:pt x="401" y="57"/>
                  <a:pt x="405" y="50"/>
                  <a:pt x="397" y="41"/>
                </a:cubicBezTo>
                <a:cubicBezTo>
                  <a:pt x="378" y="38"/>
                  <a:pt x="385" y="61"/>
                  <a:pt x="371" y="63"/>
                </a:cubicBezTo>
                <a:cubicBezTo>
                  <a:pt x="373" y="55"/>
                  <a:pt x="359" y="56"/>
                  <a:pt x="359" y="46"/>
                </a:cubicBezTo>
                <a:cubicBezTo>
                  <a:pt x="353" y="46"/>
                  <a:pt x="350" y="43"/>
                  <a:pt x="344" y="44"/>
                </a:cubicBezTo>
                <a:cubicBezTo>
                  <a:pt x="339" y="30"/>
                  <a:pt x="324" y="38"/>
                  <a:pt x="314" y="41"/>
                </a:cubicBezTo>
                <a:cubicBezTo>
                  <a:pt x="308" y="56"/>
                  <a:pt x="295" y="63"/>
                  <a:pt x="284" y="71"/>
                </a:cubicBezTo>
                <a:cubicBezTo>
                  <a:pt x="274" y="69"/>
                  <a:pt x="276" y="54"/>
                  <a:pt x="264" y="53"/>
                </a:cubicBezTo>
                <a:cubicBezTo>
                  <a:pt x="264" y="50"/>
                  <a:pt x="262" y="49"/>
                  <a:pt x="262" y="46"/>
                </a:cubicBezTo>
                <a:cubicBezTo>
                  <a:pt x="254" y="45"/>
                  <a:pt x="252" y="37"/>
                  <a:pt x="248" y="32"/>
                </a:cubicBezTo>
                <a:cubicBezTo>
                  <a:pt x="243" y="32"/>
                  <a:pt x="242" y="35"/>
                  <a:pt x="238" y="37"/>
                </a:cubicBezTo>
                <a:cubicBezTo>
                  <a:pt x="239" y="32"/>
                  <a:pt x="234" y="34"/>
                  <a:pt x="235" y="29"/>
                </a:cubicBezTo>
                <a:cubicBezTo>
                  <a:pt x="236" y="27"/>
                  <a:pt x="238" y="25"/>
                  <a:pt x="240" y="23"/>
                </a:cubicBezTo>
                <a:cubicBezTo>
                  <a:pt x="232" y="21"/>
                  <a:pt x="224" y="18"/>
                  <a:pt x="218" y="13"/>
                </a:cubicBezTo>
                <a:cubicBezTo>
                  <a:pt x="221" y="27"/>
                  <a:pt x="222" y="43"/>
                  <a:pt x="215" y="53"/>
                </a:cubicBezTo>
                <a:cubicBezTo>
                  <a:pt x="218" y="52"/>
                  <a:pt x="217" y="56"/>
                  <a:pt x="218" y="57"/>
                </a:cubicBezTo>
                <a:cubicBezTo>
                  <a:pt x="210" y="64"/>
                  <a:pt x="207" y="76"/>
                  <a:pt x="197" y="81"/>
                </a:cubicBezTo>
                <a:cubicBezTo>
                  <a:pt x="203" y="81"/>
                  <a:pt x="203" y="87"/>
                  <a:pt x="201" y="92"/>
                </a:cubicBezTo>
                <a:cubicBezTo>
                  <a:pt x="198" y="93"/>
                  <a:pt x="194" y="94"/>
                  <a:pt x="192" y="96"/>
                </a:cubicBezTo>
                <a:cubicBezTo>
                  <a:pt x="193" y="99"/>
                  <a:pt x="193" y="104"/>
                  <a:pt x="193" y="108"/>
                </a:cubicBezTo>
                <a:cubicBezTo>
                  <a:pt x="191" y="112"/>
                  <a:pt x="184" y="114"/>
                  <a:pt x="187" y="119"/>
                </a:cubicBezTo>
                <a:cubicBezTo>
                  <a:pt x="191" y="122"/>
                  <a:pt x="196" y="118"/>
                  <a:pt x="199" y="117"/>
                </a:cubicBezTo>
                <a:cubicBezTo>
                  <a:pt x="205" y="120"/>
                  <a:pt x="203" y="126"/>
                  <a:pt x="207" y="129"/>
                </a:cubicBezTo>
                <a:cubicBezTo>
                  <a:pt x="204" y="132"/>
                  <a:pt x="205" y="140"/>
                  <a:pt x="198" y="139"/>
                </a:cubicBezTo>
                <a:cubicBezTo>
                  <a:pt x="199" y="146"/>
                  <a:pt x="193" y="147"/>
                  <a:pt x="187" y="146"/>
                </a:cubicBezTo>
                <a:cubicBezTo>
                  <a:pt x="183" y="139"/>
                  <a:pt x="175" y="131"/>
                  <a:pt x="163" y="135"/>
                </a:cubicBezTo>
                <a:cubicBezTo>
                  <a:pt x="165" y="127"/>
                  <a:pt x="162" y="123"/>
                  <a:pt x="160" y="117"/>
                </a:cubicBezTo>
                <a:cubicBezTo>
                  <a:pt x="148" y="127"/>
                  <a:pt x="131" y="132"/>
                  <a:pt x="117" y="141"/>
                </a:cubicBezTo>
                <a:cubicBezTo>
                  <a:pt x="79" y="137"/>
                  <a:pt x="45" y="163"/>
                  <a:pt x="16" y="173"/>
                </a:cubicBezTo>
                <a:cubicBezTo>
                  <a:pt x="16" y="182"/>
                  <a:pt x="10" y="188"/>
                  <a:pt x="15" y="194"/>
                </a:cubicBezTo>
                <a:cubicBezTo>
                  <a:pt x="9" y="197"/>
                  <a:pt x="6" y="201"/>
                  <a:pt x="7" y="210"/>
                </a:cubicBezTo>
                <a:cubicBezTo>
                  <a:pt x="12" y="214"/>
                  <a:pt x="19" y="218"/>
                  <a:pt x="16" y="227"/>
                </a:cubicBezTo>
                <a:cubicBezTo>
                  <a:pt x="3" y="224"/>
                  <a:pt x="0" y="233"/>
                  <a:pt x="1" y="242"/>
                </a:cubicBezTo>
                <a:cubicBezTo>
                  <a:pt x="9" y="243"/>
                  <a:pt x="15" y="247"/>
                  <a:pt x="21" y="250"/>
                </a:cubicBezTo>
                <a:cubicBezTo>
                  <a:pt x="21" y="260"/>
                  <a:pt x="25" y="265"/>
                  <a:pt x="22" y="271"/>
                </a:cubicBezTo>
                <a:cubicBezTo>
                  <a:pt x="26" y="273"/>
                  <a:pt x="23" y="278"/>
                  <a:pt x="28" y="282"/>
                </a:cubicBezTo>
                <a:cubicBezTo>
                  <a:pt x="25" y="283"/>
                  <a:pt x="25" y="288"/>
                  <a:pt x="21" y="289"/>
                </a:cubicBezTo>
                <a:cubicBezTo>
                  <a:pt x="24" y="298"/>
                  <a:pt x="19" y="302"/>
                  <a:pt x="19" y="314"/>
                </a:cubicBezTo>
                <a:cubicBezTo>
                  <a:pt x="22" y="321"/>
                  <a:pt x="27" y="326"/>
                  <a:pt x="28" y="335"/>
                </a:cubicBezTo>
                <a:cubicBezTo>
                  <a:pt x="35" y="340"/>
                  <a:pt x="40" y="335"/>
                  <a:pt x="46" y="333"/>
                </a:cubicBezTo>
                <a:cubicBezTo>
                  <a:pt x="53" y="336"/>
                  <a:pt x="64" y="336"/>
                  <a:pt x="62" y="345"/>
                </a:cubicBezTo>
                <a:cubicBezTo>
                  <a:pt x="65" y="347"/>
                  <a:pt x="72" y="345"/>
                  <a:pt x="74" y="350"/>
                </a:cubicBezTo>
                <a:cubicBezTo>
                  <a:pt x="70" y="348"/>
                  <a:pt x="70" y="355"/>
                  <a:pt x="71" y="362"/>
                </a:cubicBezTo>
                <a:cubicBezTo>
                  <a:pt x="78" y="363"/>
                  <a:pt x="75" y="355"/>
                  <a:pt x="81" y="356"/>
                </a:cubicBezTo>
                <a:cubicBezTo>
                  <a:pt x="97" y="362"/>
                  <a:pt x="103" y="382"/>
                  <a:pt x="91" y="397"/>
                </a:cubicBezTo>
                <a:cubicBezTo>
                  <a:pt x="92" y="402"/>
                  <a:pt x="96" y="402"/>
                  <a:pt x="95" y="408"/>
                </a:cubicBezTo>
                <a:cubicBezTo>
                  <a:pt x="104" y="408"/>
                  <a:pt x="101" y="399"/>
                  <a:pt x="105" y="395"/>
                </a:cubicBezTo>
                <a:cubicBezTo>
                  <a:pt x="114" y="398"/>
                  <a:pt x="119" y="410"/>
                  <a:pt x="119" y="419"/>
                </a:cubicBezTo>
                <a:cubicBezTo>
                  <a:pt x="130" y="431"/>
                  <a:pt x="137" y="463"/>
                  <a:pt x="160" y="450"/>
                </a:cubicBezTo>
                <a:cubicBezTo>
                  <a:pt x="158" y="445"/>
                  <a:pt x="158" y="441"/>
                  <a:pt x="161" y="437"/>
                </a:cubicBezTo>
                <a:cubicBezTo>
                  <a:pt x="165" y="440"/>
                  <a:pt x="165" y="447"/>
                  <a:pt x="169" y="451"/>
                </a:cubicBezTo>
                <a:cubicBezTo>
                  <a:pt x="168" y="468"/>
                  <a:pt x="179" y="469"/>
                  <a:pt x="179" y="481"/>
                </a:cubicBezTo>
                <a:cubicBezTo>
                  <a:pt x="178" y="485"/>
                  <a:pt x="173" y="487"/>
                  <a:pt x="177" y="492"/>
                </a:cubicBezTo>
                <a:cubicBezTo>
                  <a:pt x="179" y="486"/>
                  <a:pt x="183" y="490"/>
                  <a:pt x="186" y="493"/>
                </a:cubicBezTo>
                <a:cubicBezTo>
                  <a:pt x="188" y="491"/>
                  <a:pt x="189" y="489"/>
                  <a:pt x="193" y="489"/>
                </a:cubicBezTo>
                <a:cubicBezTo>
                  <a:pt x="193" y="485"/>
                  <a:pt x="193" y="482"/>
                  <a:pt x="191" y="480"/>
                </a:cubicBezTo>
                <a:cubicBezTo>
                  <a:pt x="190" y="483"/>
                  <a:pt x="183" y="487"/>
                  <a:pt x="180" y="483"/>
                </a:cubicBezTo>
                <a:cubicBezTo>
                  <a:pt x="182" y="483"/>
                  <a:pt x="184" y="483"/>
                  <a:pt x="185" y="481"/>
                </a:cubicBezTo>
                <a:cubicBezTo>
                  <a:pt x="178" y="481"/>
                  <a:pt x="184" y="475"/>
                  <a:pt x="180" y="474"/>
                </a:cubicBezTo>
                <a:cubicBezTo>
                  <a:pt x="184" y="474"/>
                  <a:pt x="184" y="471"/>
                  <a:pt x="188" y="473"/>
                </a:cubicBezTo>
                <a:cubicBezTo>
                  <a:pt x="190" y="468"/>
                  <a:pt x="190" y="461"/>
                  <a:pt x="189" y="455"/>
                </a:cubicBezTo>
                <a:cubicBezTo>
                  <a:pt x="199" y="451"/>
                  <a:pt x="197" y="435"/>
                  <a:pt x="204" y="428"/>
                </a:cubicBezTo>
                <a:cubicBezTo>
                  <a:pt x="212" y="430"/>
                  <a:pt x="215" y="438"/>
                  <a:pt x="219" y="444"/>
                </a:cubicBezTo>
                <a:cubicBezTo>
                  <a:pt x="221" y="440"/>
                  <a:pt x="220" y="437"/>
                  <a:pt x="218" y="433"/>
                </a:cubicBezTo>
                <a:cubicBezTo>
                  <a:pt x="222" y="429"/>
                  <a:pt x="227" y="417"/>
                  <a:pt x="229" y="412"/>
                </a:cubicBezTo>
                <a:cubicBezTo>
                  <a:pt x="234" y="412"/>
                  <a:pt x="238" y="414"/>
                  <a:pt x="241" y="418"/>
                </a:cubicBezTo>
                <a:cubicBezTo>
                  <a:pt x="239" y="418"/>
                  <a:pt x="238" y="419"/>
                  <a:pt x="238" y="421"/>
                </a:cubicBezTo>
                <a:cubicBezTo>
                  <a:pt x="251" y="425"/>
                  <a:pt x="252" y="437"/>
                  <a:pt x="255" y="445"/>
                </a:cubicBezTo>
                <a:cubicBezTo>
                  <a:pt x="247" y="448"/>
                  <a:pt x="253" y="460"/>
                  <a:pt x="250" y="466"/>
                </a:cubicBezTo>
                <a:cubicBezTo>
                  <a:pt x="248" y="471"/>
                  <a:pt x="245" y="475"/>
                  <a:pt x="250" y="481"/>
                </a:cubicBezTo>
                <a:cubicBezTo>
                  <a:pt x="260" y="483"/>
                  <a:pt x="260" y="474"/>
                  <a:pt x="266" y="473"/>
                </a:cubicBezTo>
                <a:cubicBezTo>
                  <a:pt x="269" y="477"/>
                  <a:pt x="272" y="483"/>
                  <a:pt x="274" y="488"/>
                </a:cubicBezTo>
                <a:cubicBezTo>
                  <a:pt x="281" y="487"/>
                  <a:pt x="279" y="489"/>
                  <a:pt x="285" y="489"/>
                </a:cubicBezTo>
                <a:cubicBezTo>
                  <a:pt x="291" y="487"/>
                  <a:pt x="296" y="472"/>
                  <a:pt x="286" y="470"/>
                </a:cubicBezTo>
                <a:cubicBezTo>
                  <a:pt x="289" y="467"/>
                  <a:pt x="286" y="458"/>
                  <a:pt x="292" y="458"/>
                </a:cubicBezTo>
                <a:cubicBezTo>
                  <a:pt x="306" y="470"/>
                  <a:pt x="292" y="511"/>
                  <a:pt x="314" y="515"/>
                </a:cubicBezTo>
                <a:cubicBezTo>
                  <a:pt x="323" y="510"/>
                  <a:pt x="319" y="487"/>
                  <a:pt x="315" y="479"/>
                </a:cubicBezTo>
                <a:cubicBezTo>
                  <a:pt x="317" y="476"/>
                  <a:pt x="322" y="470"/>
                  <a:pt x="317" y="468"/>
                </a:cubicBezTo>
                <a:cubicBezTo>
                  <a:pt x="321" y="465"/>
                  <a:pt x="324" y="463"/>
                  <a:pt x="329" y="462"/>
                </a:cubicBezTo>
                <a:cubicBezTo>
                  <a:pt x="333" y="470"/>
                  <a:pt x="350" y="470"/>
                  <a:pt x="345" y="482"/>
                </a:cubicBezTo>
                <a:cubicBezTo>
                  <a:pt x="350" y="485"/>
                  <a:pt x="356" y="487"/>
                  <a:pt x="356" y="495"/>
                </a:cubicBezTo>
                <a:cubicBezTo>
                  <a:pt x="366" y="499"/>
                  <a:pt x="383" y="512"/>
                  <a:pt x="381" y="488"/>
                </a:cubicBezTo>
                <a:cubicBezTo>
                  <a:pt x="364" y="476"/>
                  <a:pt x="350" y="462"/>
                  <a:pt x="334" y="450"/>
                </a:cubicBezTo>
                <a:cubicBezTo>
                  <a:pt x="337" y="447"/>
                  <a:pt x="333" y="438"/>
                  <a:pt x="334" y="442"/>
                </a:cubicBezTo>
                <a:cubicBezTo>
                  <a:pt x="334" y="443"/>
                  <a:pt x="334" y="446"/>
                  <a:pt x="333" y="446"/>
                </a:cubicBezTo>
                <a:cubicBezTo>
                  <a:pt x="321" y="447"/>
                  <a:pt x="328" y="431"/>
                  <a:pt x="318" y="424"/>
                </a:cubicBezTo>
                <a:cubicBezTo>
                  <a:pt x="321" y="422"/>
                  <a:pt x="325" y="420"/>
                  <a:pt x="328" y="423"/>
                </a:cubicBezTo>
                <a:cubicBezTo>
                  <a:pt x="323" y="406"/>
                  <a:pt x="341" y="397"/>
                  <a:pt x="347" y="384"/>
                </a:cubicBezTo>
                <a:cubicBezTo>
                  <a:pt x="363" y="381"/>
                  <a:pt x="375" y="384"/>
                  <a:pt x="377" y="397"/>
                </a:cubicBezTo>
                <a:cubicBezTo>
                  <a:pt x="389" y="400"/>
                  <a:pt x="401" y="404"/>
                  <a:pt x="408" y="395"/>
                </a:cubicBezTo>
                <a:cubicBezTo>
                  <a:pt x="421" y="406"/>
                  <a:pt x="442" y="409"/>
                  <a:pt x="445" y="428"/>
                </a:cubicBezTo>
                <a:cubicBezTo>
                  <a:pt x="451" y="430"/>
                  <a:pt x="455" y="433"/>
                  <a:pt x="462" y="433"/>
                </a:cubicBezTo>
                <a:cubicBezTo>
                  <a:pt x="468" y="439"/>
                  <a:pt x="471" y="448"/>
                  <a:pt x="483" y="448"/>
                </a:cubicBezTo>
                <a:cubicBezTo>
                  <a:pt x="483" y="450"/>
                  <a:pt x="487" y="449"/>
                  <a:pt x="486" y="452"/>
                </a:cubicBezTo>
                <a:cubicBezTo>
                  <a:pt x="499" y="452"/>
                  <a:pt x="499" y="463"/>
                  <a:pt x="505" y="471"/>
                </a:cubicBezTo>
                <a:cubicBezTo>
                  <a:pt x="512" y="481"/>
                  <a:pt x="520" y="482"/>
                  <a:pt x="519" y="494"/>
                </a:cubicBezTo>
                <a:cubicBezTo>
                  <a:pt x="522" y="494"/>
                  <a:pt x="524" y="494"/>
                  <a:pt x="524" y="497"/>
                </a:cubicBezTo>
                <a:cubicBezTo>
                  <a:pt x="537" y="513"/>
                  <a:pt x="547" y="534"/>
                  <a:pt x="556" y="554"/>
                </a:cubicBezTo>
                <a:cubicBezTo>
                  <a:pt x="554" y="554"/>
                  <a:pt x="556" y="557"/>
                  <a:pt x="554" y="558"/>
                </a:cubicBezTo>
                <a:cubicBezTo>
                  <a:pt x="552" y="557"/>
                  <a:pt x="553" y="554"/>
                  <a:pt x="549" y="555"/>
                </a:cubicBezTo>
                <a:cubicBezTo>
                  <a:pt x="550" y="559"/>
                  <a:pt x="547" y="558"/>
                  <a:pt x="548" y="561"/>
                </a:cubicBezTo>
                <a:cubicBezTo>
                  <a:pt x="551" y="566"/>
                  <a:pt x="556" y="569"/>
                  <a:pt x="556" y="577"/>
                </a:cubicBezTo>
                <a:cubicBezTo>
                  <a:pt x="572" y="582"/>
                  <a:pt x="579" y="597"/>
                  <a:pt x="592" y="604"/>
                </a:cubicBezTo>
                <a:cubicBezTo>
                  <a:pt x="593" y="606"/>
                  <a:pt x="595" y="607"/>
                  <a:pt x="595" y="610"/>
                </a:cubicBezTo>
                <a:cubicBezTo>
                  <a:pt x="616" y="621"/>
                  <a:pt x="631" y="637"/>
                  <a:pt x="646" y="654"/>
                </a:cubicBezTo>
                <a:cubicBezTo>
                  <a:pt x="650" y="655"/>
                  <a:pt x="655" y="654"/>
                  <a:pt x="657" y="652"/>
                </a:cubicBezTo>
                <a:cubicBezTo>
                  <a:pt x="653" y="652"/>
                  <a:pt x="649" y="647"/>
                  <a:pt x="652" y="644"/>
                </a:cubicBezTo>
                <a:close/>
                <a:moveTo>
                  <a:pt x="624" y="216"/>
                </a:moveTo>
                <a:cubicBezTo>
                  <a:pt x="625" y="220"/>
                  <a:pt x="623" y="221"/>
                  <a:pt x="621" y="222"/>
                </a:cubicBezTo>
                <a:cubicBezTo>
                  <a:pt x="617" y="222"/>
                  <a:pt x="617" y="219"/>
                  <a:pt x="616" y="216"/>
                </a:cubicBezTo>
                <a:cubicBezTo>
                  <a:pt x="619" y="213"/>
                  <a:pt x="621" y="213"/>
                  <a:pt x="624" y="216"/>
                </a:cubicBezTo>
                <a:close/>
                <a:moveTo>
                  <a:pt x="611" y="162"/>
                </a:moveTo>
                <a:cubicBezTo>
                  <a:pt x="611" y="169"/>
                  <a:pt x="611" y="169"/>
                  <a:pt x="611" y="169"/>
                </a:cubicBezTo>
                <a:cubicBezTo>
                  <a:pt x="608" y="170"/>
                  <a:pt x="607" y="166"/>
                  <a:pt x="609" y="164"/>
                </a:cubicBezTo>
                <a:cubicBezTo>
                  <a:pt x="609" y="163"/>
                  <a:pt x="607" y="163"/>
                  <a:pt x="606" y="163"/>
                </a:cubicBezTo>
                <a:cubicBezTo>
                  <a:pt x="607" y="162"/>
                  <a:pt x="609" y="162"/>
                  <a:pt x="611" y="162"/>
                </a:cubicBezTo>
                <a:close/>
                <a:moveTo>
                  <a:pt x="474" y="295"/>
                </a:moveTo>
                <a:cubicBezTo>
                  <a:pt x="469" y="302"/>
                  <a:pt x="480" y="296"/>
                  <a:pt x="479" y="303"/>
                </a:cubicBezTo>
                <a:cubicBezTo>
                  <a:pt x="475" y="301"/>
                  <a:pt x="468" y="301"/>
                  <a:pt x="468" y="295"/>
                </a:cubicBezTo>
                <a:cubicBezTo>
                  <a:pt x="470" y="297"/>
                  <a:pt x="471" y="295"/>
                  <a:pt x="474" y="295"/>
                </a:cubicBezTo>
                <a:close/>
                <a:moveTo>
                  <a:pt x="430" y="77"/>
                </a:moveTo>
                <a:cubicBezTo>
                  <a:pt x="433" y="77"/>
                  <a:pt x="434" y="80"/>
                  <a:pt x="434" y="83"/>
                </a:cubicBezTo>
                <a:cubicBezTo>
                  <a:pt x="432" y="84"/>
                  <a:pt x="430" y="83"/>
                  <a:pt x="428" y="82"/>
                </a:cubicBezTo>
                <a:cubicBezTo>
                  <a:pt x="428" y="79"/>
                  <a:pt x="429" y="79"/>
                  <a:pt x="430" y="77"/>
                </a:cubicBezTo>
                <a:close/>
                <a:moveTo>
                  <a:pt x="237" y="307"/>
                </a:moveTo>
                <a:cubicBezTo>
                  <a:pt x="235" y="302"/>
                  <a:pt x="236" y="301"/>
                  <a:pt x="237" y="296"/>
                </a:cubicBezTo>
                <a:cubicBezTo>
                  <a:pt x="244" y="296"/>
                  <a:pt x="243" y="302"/>
                  <a:pt x="246" y="303"/>
                </a:cubicBezTo>
                <a:cubicBezTo>
                  <a:pt x="244" y="305"/>
                  <a:pt x="240" y="306"/>
                  <a:pt x="237" y="307"/>
                </a:cubicBezTo>
                <a:close/>
                <a:moveTo>
                  <a:pt x="274" y="280"/>
                </a:moveTo>
                <a:cubicBezTo>
                  <a:pt x="275" y="281"/>
                  <a:pt x="274" y="281"/>
                  <a:pt x="273" y="282"/>
                </a:cubicBezTo>
                <a:cubicBezTo>
                  <a:pt x="271" y="282"/>
                  <a:pt x="271" y="282"/>
                  <a:pt x="271" y="282"/>
                </a:cubicBezTo>
                <a:cubicBezTo>
                  <a:pt x="272" y="280"/>
                  <a:pt x="272" y="277"/>
                  <a:pt x="273" y="276"/>
                </a:cubicBezTo>
                <a:cubicBezTo>
                  <a:pt x="279" y="276"/>
                  <a:pt x="271" y="280"/>
                  <a:pt x="274" y="280"/>
                </a:cubicBezTo>
                <a:close/>
                <a:moveTo>
                  <a:pt x="281" y="273"/>
                </a:moveTo>
                <a:cubicBezTo>
                  <a:pt x="279" y="273"/>
                  <a:pt x="279" y="271"/>
                  <a:pt x="279" y="268"/>
                </a:cubicBezTo>
                <a:cubicBezTo>
                  <a:pt x="282" y="268"/>
                  <a:pt x="284" y="269"/>
                  <a:pt x="285" y="270"/>
                </a:cubicBezTo>
                <a:cubicBezTo>
                  <a:pt x="285" y="272"/>
                  <a:pt x="282" y="271"/>
                  <a:pt x="281" y="273"/>
                </a:cubicBezTo>
                <a:close/>
                <a:moveTo>
                  <a:pt x="285" y="314"/>
                </a:moveTo>
                <a:cubicBezTo>
                  <a:pt x="286" y="313"/>
                  <a:pt x="286" y="311"/>
                  <a:pt x="286" y="309"/>
                </a:cubicBezTo>
                <a:cubicBezTo>
                  <a:pt x="288" y="309"/>
                  <a:pt x="288" y="310"/>
                  <a:pt x="290" y="310"/>
                </a:cubicBezTo>
                <a:cubicBezTo>
                  <a:pt x="290" y="313"/>
                  <a:pt x="288" y="314"/>
                  <a:pt x="285" y="314"/>
                </a:cubicBezTo>
                <a:close/>
                <a:moveTo>
                  <a:pt x="299" y="279"/>
                </a:moveTo>
                <a:cubicBezTo>
                  <a:pt x="295" y="279"/>
                  <a:pt x="296" y="278"/>
                  <a:pt x="291" y="277"/>
                </a:cubicBezTo>
                <a:cubicBezTo>
                  <a:pt x="292" y="276"/>
                  <a:pt x="292" y="275"/>
                  <a:pt x="292" y="273"/>
                </a:cubicBezTo>
                <a:cubicBezTo>
                  <a:pt x="294" y="273"/>
                  <a:pt x="293" y="275"/>
                  <a:pt x="293" y="277"/>
                </a:cubicBezTo>
                <a:cubicBezTo>
                  <a:pt x="298" y="278"/>
                  <a:pt x="299" y="275"/>
                  <a:pt x="302" y="274"/>
                </a:cubicBezTo>
                <a:cubicBezTo>
                  <a:pt x="303" y="278"/>
                  <a:pt x="298" y="275"/>
                  <a:pt x="299" y="279"/>
                </a:cubicBezTo>
                <a:close/>
                <a:moveTo>
                  <a:pt x="309" y="319"/>
                </a:moveTo>
                <a:cubicBezTo>
                  <a:pt x="308" y="317"/>
                  <a:pt x="310" y="316"/>
                  <a:pt x="311" y="316"/>
                </a:cubicBezTo>
                <a:cubicBezTo>
                  <a:pt x="312" y="313"/>
                  <a:pt x="310" y="312"/>
                  <a:pt x="307" y="313"/>
                </a:cubicBezTo>
                <a:cubicBezTo>
                  <a:pt x="307" y="308"/>
                  <a:pt x="307" y="308"/>
                  <a:pt x="307" y="308"/>
                </a:cubicBezTo>
                <a:cubicBezTo>
                  <a:pt x="308" y="309"/>
                  <a:pt x="309" y="309"/>
                  <a:pt x="309" y="308"/>
                </a:cubicBezTo>
                <a:cubicBezTo>
                  <a:pt x="312" y="309"/>
                  <a:pt x="315" y="318"/>
                  <a:pt x="309" y="319"/>
                </a:cubicBezTo>
                <a:close/>
                <a:moveTo>
                  <a:pt x="323" y="442"/>
                </a:moveTo>
                <a:cubicBezTo>
                  <a:pt x="321" y="444"/>
                  <a:pt x="316" y="442"/>
                  <a:pt x="316" y="438"/>
                </a:cubicBezTo>
                <a:cubicBezTo>
                  <a:pt x="318" y="436"/>
                  <a:pt x="323" y="438"/>
                  <a:pt x="323" y="442"/>
                </a:cubicBezTo>
                <a:close/>
                <a:moveTo>
                  <a:pt x="335" y="45"/>
                </a:moveTo>
                <a:cubicBezTo>
                  <a:pt x="330" y="45"/>
                  <a:pt x="330" y="45"/>
                  <a:pt x="330" y="45"/>
                </a:cubicBezTo>
                <a:cubicBezTo>
                  <a:pt x="330" y="40"/>
                  <a:pt x="336" y="40"/>
                  <a:pt x="335" y="45"/>
                </a:cubicBezTo>
                <a:close/>
                <a:moveTo>
                  <a:pt x="342" y="313"/>
                </a:moveTo>
                <a:cubicBezTo>
                  <a:pt x="341" y="314"/>
                  <a:pt x="336" y="313"/>
                  <a:pt x="336" y="309"/>
                </a:cubicBezTo>
                <a:cubicBezTo>
                  <a:pt x="340" y="309"/>
                  <a:pt x="343" y="309"/>
                  <a:pt x="342" y="313"/>
                </a:cubicBezTo>
                <a:close/>
                <a:moveTo>
                  <a:pt x="350" y="316"/>
                </a:moveTo>
                <a:cubicBezTo>
                  <a:pt x="347" y="316"/>
                  <a:pt x="347" y="312"/>
                  <a:pt x="348" y="310"/>
                </a:cubicBezTo>
                <a:cubicBezTo>
                  <a:pt x="351" y="310"/>
                  <a:pt x="351" y="315"/>
                  <a:pt x="350" y="316"/>
                </a:cubicBezTo>
                <a:close/>
                <a:moveTo>
                  <a:pt x="377" y="325"/>
                </a:moveTo>
                <a:cubicBezTo>
                  <a:pt x="373" y="326"/>
                  <a:pt x="375" y="321"/>
                  <a:pt x="375" y="319"/>
                </a:cubicBezTo>
                <a:cubicBezTo>
                  <a:pt x="380" y="319"/>
                  <a:pt x="381" y="316"/>
                  <a:pt x="384" y="315"/>
                </a:cubicBezTo>
                <a:cubicBezTo>
                  <a:pt x="390" y="318"/>
                  <a:pt x="375" y="321"/>
                  <a:pt x="377" y="325"/>
                </a:cubicBezTo>
                <a:close/>
                <a:moveTo>
                  <a:pt x="394" y="71"/>
                </a:moveTo>
                <a:cubicBezTo>
                  <a:pt x="393" y="68"/>
                  <a:pt x="394" y="67"/>
                  <a:pt x="395" y="65"/>
                </a:cubicBezTo>
                <a:cubicBezTo>
                  <a:pt x="398" y="65"/>
                  <a:pt x="400" y="67"/>
                  <a:pt x="400" y="71"/>
                </a:cubicBezTo>
                <a:lnTo>
                  <a:pt x="394" y="71"/>
                </a:lnTo>
                <a:close/>
                <a:moveTo>
                  <a:pt x="408" y="323"/>
                </a:moveTo>
                <a:cubicBezTo>
                  <a:pt x="411" y="323"/>
                  <a:pt x="412" y="321"/>
                  <a:pt x="414" y="323"/>
                </a:cubicBezTo>
                <a:cubicBezTo>
                  <a:pt x="415" y="326"/>
                  <a:pt x="407" y="328"/>
                  <a:pt x="408" y="323"/>
                </a:cubicBezTo>
                <a:close/>
                <a:moveTo>
                  <a:pt x="491" y="434"/>
                </a:moveTo>
                <a:cubicBezTo>
                  <a:pt x="496" y="438"/>
                  <a:pt x="504" y="439"/>
                  <a:pt x="505" y="448"/>
                </a:cubicBezTo>
                <a:cubicBezTo>
                  <a:pt x="498" y="446"/>
                  <a:pt x="493" y="441"/>
                  <a:pt x="491" y="434"/>
                </a:cubicBezTo>
                <a:close/>
                <a:moveTo>
                  <a:pt x="561" y="565"/>
                </a:moveTo>
                <a:cubicBezTo>
                  <a:pt x="557" y="566"/>
                  <a:pt x="556" y="563"/>
                  <a:pt x="556" y="559"/>
                </a:cubicBezTo>
                <a:cubicBezTo>
                  <a:pt x="560" y="559"/>
                  <a:pt x="560" y="559"/>
                  <a:pt x="560" y="559"/>
                </a:cubicBezTo>
                <a:cubicBezTo>
                  <a:pt x="561" y="560"/>
                  <a:pt x="561" y="562"/>
                  <a:pt x="561" y="565"/>
                </a:cubicBezTo>
                <a:close/>
                <a:moveTo>
                  <a:pt x="600" y="598"/>
                </a:moveTo>
                <a:cubicBezTo>
                  <a:pt x="605" y="598"/>
                  <a:pt x="607" y="600"/>
                  <a:pt x="608" y="604"/>
                </a:cubicBezTo>
                <a:cubicBezTo>
                  <a:pt x="604" y="608"/>
                  <a:pt x="598" y="601"/>
                  <a:pt x="600" y="598"/>
                </a:cubicBezTo>
                <a:close/>
              </a:path>
            </a:pathLst>
          </a:custGeom>
          <a:solidFill>
            <a:srgbClr val="6BC7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6" name="Freeform 677"/>
          <p:cNvSpPr>
            <a:spLocks noEditPoints="1"/>
          </p:cNvSpPr>
          <p:nvPr/>
        </p:nvSpPr>
        <p:spPr bwMode="auto">
          <a:xfrm flipH="1">
            <a:off x="6072188" y="2391876"/>
            <a:ext cx="1861164" cy="1855188"/>
          </a:xfrm>
          <a:custGeom>
            <a:avLst/>
            <a:gdLst>
              <a:gd name="T0" fmla="*/ 612 w 657"/>
              <a:gd name="T1" fmla="*/ 614 h 655"/>
              <a:gd name="T2" fmla="*/ 562 w 657"/>
              <a:gd name="T3" fmla="*/ 567 h 655"/>
              <a:gd name="T4" fmla="*/ 541 w 657"/>
              <a:gd name="T5" fmla="*/ 507 h 655"/>
              <a:gd name="T6" fmla="*/ 459 w 657"/>
              <a:gd name="T7" fmla="*/ 411 h 655"/>
              <a:gd name="T8" fmla="*/ 428 w 657"/>
              <a:gd name="T9" fmla="*/ 382 h 655"/>
              <a:gd name="T10" fmla="*/ 451 w 657"/>
              <a:gd name="T11" fmla="*/ 303 h 655"/>
              <a:gd name="T12" fmla="*/ 463 w 657"/>
              <a:gd name="T13" fmla="*/ 304 h 655"/>
              <a:gd name="T14" fmla="*/ 499 w 657"/>
              <a:gd name="T15" fmla="*/ 301 h 655"/>
              <a:gd name="T16" fmla="*/ 511 w 657"/>
              <a:gd name="T17" fmla="*/ 271 h 655"/>
              <a:gd name="T18" fmla="*/ 565 w 657"/>
              <a:gd name="T19" fmla="*/ 261 h 655"/>
              <a:gd name="T20" fmla="*/ 651 w 657"/>
              <a:gd name="T21" fmla="*/ 266 h 655"/>
              <a:gd name="T22" fmla="*/ 646 w 657"/>
              <a:gd name="T23" fmla="*/ 189 h 655"/>
              <a:gd name="T24" fmla="*/ 621 w 657"/>
              <a:gd name="T25" fmla="*/ 167 h 655"/>
              <a:gd name="T26" fmla="*/ 603 w 657"/>
              <a:gd name="T27" fmla="*/ 152 h 655"/>
              <a:gd name="T28" fmla="*/ 622 w 657"/>
              <a:gd name="T29" fmla="*/ 135 h 655"/>
              <a:gd name="T30" fmla="*/ 626 w 657"/>
              <a:gd name="T31" fmla="*/ 112 h 655"/>
              <a:gd name="T32" fmla="*/ 623 w 657"/>
              <a:gd name="T33" fmla="*/ 102 h 655"/>
              <a:gd name="T34" fmla="*/ 616 w 657"/>
              <a:gd name="T35" fmla="*/ 87 h 655"/>
              <a:gd name="T36" fmla="*/ 610 w 657"/>
              <a:gd name="T37" fmla="*/ 14 h 655"/>
              <a:gd name="T38" fmla="*/ 566 w 657"/>
              <a:gd name="T39" fmla="*/ 10 h 655"/>
              <a:gd name="T40" fmla="*/ 517 w 657"/>
              <a:gd name="T41" fmla="*/ 58 h 655"/>
              <a:gd name="T42" fmla="*/ 437 w 657"/>
              <a:gd name="T43" fmla="*/ 87 h 655"/>
              <a:gd name="T44" fmla="*/ 402 w 657"/>
              <a:gd name="T45" fmla="*/ 70 h 655"/>
              <a:gd name="T46" fmla="*/ 314 w 657"/>
              <a:gd name="T47" fmla="*/ 41 h 655"/>
              <a:gd name="T48" fmla="*/ 238 w 657"/>
              <a:gd name="T49" fmla="*/ 37 h 655"/>
              <a:gd name="T50" fmla="*/ 218 w 657"/>
              <a:gd name="T51" fmla="*/ 57 h 655"/>
              <a:gd name="T52" fmla="*/ 187 w 657"/>
              <a:gd name="T53" fmla="*/ 119 h 655"/>
              <a:gd name="T54" fmla="*/ 163 w 657"/>
              <a:gd name="T55" fmla="*/ 135 h 655"/>
              <a:gd name="T56" fmla="*/ 7 w 657"/>
              <a:gd name="T57" fmla="*/ 210 h 655"/>
              <a:gd name="T58" fmla="*/ 28 w 657"/>
              <a:gd name="T59" fmla="*/ 282 h 655"/>
              <a:gd name="T60" fmla="*/ 62 w 657"/>
              <a:gd name="T61" fmla="*/ 345 h 655"/>
              <a:gd name="T62" fmla="*/ 95 w 657"/>
              <a:gd name="T63" fmla="*/ 408 h 655"/>
              <a:gd name="T64" fmla="*/ 169 w 657"/>
              <a:gd name="T65" fmla="*/ 451 h 655"/>
              <a:gd name="T66" fmla="*/ 191 w 657"/>
              <a:gd name="T67" fmla="*/ 480 h 655"/>
              <a:gd name="T68" fmla="*/ 189 w 657"/>
              <a:gd name="T69" fmla="*/ 455 h 655"/>
              <a:gd name="T70" fmla="*/ 241 w 657"/>
              <a:gd name="T71" fmla="*/ 418 h 655"/>
              <a:gd name="T72" fmla="*/ 266 w 657"/>
              <a:gd name="T73" fmla="*/ 473 h 655"/>
              <a:gd name="T74" fmla="*/ 314 w 657"/>
              <a:gd name="T75" fmla="*/ 515 h 655"/>
              <a:gd name="T76" fmla="*/ 356 w 657"/>
              <a:gd name="T77" fmla="*/ 495 h 655"/>
              <a:gd name="T78" fmla="*/ 318 w 657"/>
              <a:gd name="T79" fmla="*/ 424 h 655"/>
              <a:gd name="T80" fmla="*/ 445 w 657"/>
              <a:gd name="T81" fmla="*/ 428 h 655"/>
              <a:gd name="T82" fmla="*/ 519 w 657"/>
              <a:gd name="T83" fmla="*/ 494 h 655"/>
              <a:gd name="T84" fmla="*/ 548 w 657"/>
              <a:gd name="T85" fmla="*/ 561 h 655"/>
              <a:gd name="T86" fmla="*/ 657 w 657"/>
              <a:gd name="T87" fmla="*/ 652 h 655"/>
              <a:gd name="T88" fmla="*/ 624 w 657"/>
              <a:gd name="T89" fmla="*/ 216 h 655"/>
              <a:gd name="T90" fmla="*/ 611 w 657"/>
              <a:gd name="T91" fmla="*/ 162 h 655"/>
              <a:gd name="T92" fmla="*/ 430 w 657"/>
              <a:gd name="T93" fmla="*/ 77 h 655"/>
              <a:gd name="T94" fmla="*/ 237 w 657"/>
              <a:gd name="T95" fmla="*/ 296 h 655"/>
              <a:gd name="T96" fmla="*/ 271 w 657"/>
              <a:gd name="T97" fmla="*/ 282 h 655"/>
              <a:gd name="T98" fmla="*/ 285 w 657"/>
              <a:gd name="T99" fmla="*/ 270 h 655"/>
              <a:gd name="T100" fmla="*/ 285 w 657"/>
              <a:gd name="T101" fmla="*/ 314 h 655"/>
              <a:gd name="T102" fmla="*/ 302 w 657"/>
              <a:gd name="T103" fmla="*/ 274 h 655"/>
              <a:gd name="T104" fmla="*/ 307 w 657"/>
              <a:gd name="T105" fmla="*/ 308 h 655"/>
              <a:gd name="T106" fmla="*/ 323 w 657"/>
              <a:gd name="T107" fmla="*/ 442 h 655"/>
              <a:gd name="T108" fmla="*/ 336 w 657"/>
              <a:gd name="T109" fmla="*/ 309 h 655"/>
              <a:gd name="T110" fmla="*/ 377 w 657"/>
              <a:gd name="T111" fmla="*/ 325 h 655"/>
              <a:gd name="T112" fmla="*/ 395 w 657"/>
              <a:gd name="T113" fmla="*/ 65 h 655"/>
              <a:gd name="T114" fmla="*/ 408 w 657"/>
              <a:gd name="T115" fmla="*/ 323 h 655"/>
              <a:gd name="T116" fmla="*/ 556 w 657"/>
              <a:gd name="T117" fmla="*/ 559 h 655"/>
              <a:gd name="T118" fmla="*/ 600 w 657"/>
              <a:gd name="T119" fmla="*/ 59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" h="655">
                <a:moveTo>
                  <a:pt x="652" y="644"/>
                </a:moveTo>
                <a:cubicBezTo>
                  <a:pt x="644" y="636"/>
                  <a:pt x="635" y="630"/>
                  <a:pt x="626" y="624"/>
                </a:cubicBezTo>
                <a:cubicBezTo>
                  <a:pt x="626" y="623"/>
                  <a:pt x="629" y="624"/>
                  <a:pt x="628" y="621"/>
                </a:cubicBezTo>
                <a:cubicBezTo>
                  <a:pt x="623" y="621"/>
                  <a:pt x="622" y="619"/>
                  <a:pt x="618" y="621"/>
                </a:cubicBezTo>
                <a:cubicBezTo>
                  <a:pt x="618" y="616"/>
                  <a:pt x="614" y="617"/>
                  <a:pt x="612" y="614"/>
                </a:cubicBezTo>
                <a:cubicBezTo>
                  <a:pt x="615" y="600"/>
                  <a:pt x="597" y="588"/>
                  <a:pt x="584" y="583"/>
                </a:cubicBezTo>
                <a:cubicBezTo>
                  <a:pt x="582" y="576"/>
                  <a:pt x="573" y="570"/>
                  <a:pt x="569" y="568"/>
                </a:cubicBezTo>
                <a:cubicBezTo>
                  <a:pt x="574" y="573"/>
                  <a:pt x="580" y="576"/>
                  <a:pt x="583" y="583"/>
                </a:cubicBezTo>
                <a:cubicBezTo>
                  <a:pt x="581" y="583"/>
                  <a:pt x="581" y="585"/>
                  <a:pt x="580" y="585"/>
                </a:cubicBezTo>
                <a:cubicBezTo>
                  <a:pt x="573" y="581"/>
                  <a:pt x="567" y="575"/>
                  <a:pt x="562" y="567"/>
                </a:cubicBezTo>
                <a:cubicBezTo>
                  <a:pt x="570" y="564"/>
                  <a:pt x="574" y="557"/>
                  <a:pt x="583" y="555"/>
                </a:cubicBezTo>
                <a:cubicBezTo>
                  <a:pt x="582" y="552"/>
                  <a:pt x="579" y="551"/>
                  <a:pt x="580" y="546"/>
                </a:cubicBezTo>
                <a:cubicBezTo>
                  <a:pt x="567" y="540"/>
                  <a:pt x="562" y="522"/>
                  <a:pt x="550" y="519"/>
                </a:cubicBezTo>
                <a:cubicBezTo>
                  <a:pt x="550" y="515"/>
                  <a:pt x="548" y="511"/>
                  <a:pt x="547" y="507"/>
                </a:cubicBezTo>
                <a:cubicBezTo>
                  <a:pt x="544" y="505"/>
                  <a:pt x="545" y="508"/>
                  <a:pt x="541" y="507"/>
                </a:cubicBezTo>
                <a:cubicBezTo>
                  <a:pt x="540" y="505"/>
                  <a:pt x="538" y="501"/>
                  <a:pt x="541" y="499"/>
                </a:cubicBezTo>
                <a:cubicBezTo>
                  <a:pt x="526" y="488"/>
                  <a:pt x="530" y="466"/>
                  <a:pt x="516" y="455"/>
                </a:cubicBezTo>
                <a:cubicBezTo>
                  <a:pt x="516" y="448"/>
                  <a:pt x="514" y="444"/>
                  <a:pt x="507" y="444"/>
                </a:cubicBezTo>
                <a:cubicBezTo>
                  <a:pt x="502" y="430"/>
                  <a:pt x="482" y="426"/>
                  <a:pt x="486" y="407"/>
                </a:cubicBezTo>
                <a:cubicBezTo>
                  <a:pt x="480" y="397"/>
                  <a:pt x="454" y="386"/>
                  <a:pt x="459" y="411"/>
                </a:cubicBezTo>
                <a:cubicBezTo>
                  <a:pt x="455" y="411"/>
                  <a:pt x="455" y="415"/>
                  <a:pt x="451" y="417"/>
                </a:cubicBezTo>
                <a:cubicBezTo>
                  <a:pt x="450" y="414"/>
                  <a:pt x="444" y="411"/>
                  <a:pt x="449" y="409"/>
                </a:cubicBezTo>
                <a:cubicBezTo>
                  <a:pt x="443" y="409"/>
                  <a:pt x="443" y="409"/>
                  <a:pt x="443" y="409"/>
                </a:cubicBezTo>
                <a:cubicBezTo>
                  <a:pt x="443" y="401"/>
                  <a:pt x="433" y="393"/>
                  <a:pt x="427" y="387"/>
                </a:cubicBezTo>
                <a:cubicBezTo>
                  <a:pt x="427" y="384"/>
                  <a:pt x="429" y="384"/>
                  <a:pt x="428" y="382"/>
                </a:cubicBezTo>
                <a:cubicBezTo>
                  <a:pt x="416" y="373"/>
                  <a:pt x="416" y="340"/>
                  <a:pt x="440" y="345"/>
                </a:cubicBezTo>
                <a:cubicBezTo>
                  <a:pt x="439" y="335"/>
                  <a:pt x="427" y="330"/>
                  <a:pt x="433" y="316"/>
                </a:cubicBezTo>
                <a:cubicBezTo>
                  <a:pt x="431" y="313"/>
                  <a:pt x="431" y="309"/>
                  <a:pt x="427" y="308"/>
                </a:cubicBezTo>
                <a:cubicBezTo>
                  <a:pt x="437" y="307"/>
                  <a:pt x="442" y="308"/>
                  <a:pt x="449" y="310"/>
                </a:cubicBezTo>
                <a:cubicBezTo>
                  <a:pt x="448" y="307"/>
                  <a:pt x="456" y="306"/>
                  <a:pt x="451" y="303"/>
                </a:cubicBezTo>
                <a:cubicBezTo>
                  <a:pt x="450" y="306"/>
                  <a:pt x="446" y="301"/>
                  <a:pt x="444" y="301"/>
                </a:cubicBezTo>
                <a:cubicBezTo>
                  <a:pt x="448" y="302"/>
                  <a:pt x="446" y="298"/>
                  <a:pt x="449" y="297"/>
                </a:cubicBezTo>
                <a:cubicBezTo>
                  <a:pt x="450" y="301"/>
                  <a:pt x="453" y="298"/>
                  <a:pt x="455" y="297"/>
                </a:cubicBezTo>
                <a:cubicBezTo>
                  <a:pt x="455" y="304"/>
                  <a:pt x="462" y="300"/>
                  <a:pt x="467" y="301"/>
                </a:cubicBezTo>
                <a:cubicBezTo>
                  <a:pt x="467" y="303"/>
                  <a:pt x="463" y="302"/>
                  <a:pt x="463" y="304"/>
                </a:cubicBezTo>
                <a:cubicBezTo>
                  <a:pt x="481" y="316"/>
                  <a:pt x="489" y="304"/>
                  <a:pt x="504" y="304"/>
                </a:cubicBezTo>
                <a:cubicBezTo>
                  <a:pt x="503" y="301"/>
                  <a:pt x="496" y="301"/>
                  <a:pt x="495" y="304"/>
                </a:cubicBezTo>
                <a:cubicBezTo>
                  <a:pt x="497" y="301"/>
                  <a:pt x="492" y="299"/>
                  <a:pt x="495" y="297"/>
                </a:cubicBezTo>
                <a:cubicBezTo>
                  <a:pt x="497" y="297"/>
                  <a:pt x="497" y="296"/>
                  <a:pt x="498" y="296"/>
                </a:cubicBezTo>
                <a:cubicBezTo>
                  <a:pt x="501" y="297"/>
                  <a:pt x="496" y="300"/>
                  <a:pt x="499" y="301"/>
                </a:cubicBezTo>
                <a:cubicBezTo>
                  <a:pt x="504" y="294"/>
                  <a:pt x="497" y="295"/>
                  <a:pt x="494" y="290"/>
                </a:cubicBezTo>
                <a:cubicBezTo>
                  <a:pt x="494" y="290"/>
                  <a:pt x="497" y="289"/>
                  <a:pt x="497" y="287"/>
                </a:cubicBezTo>
                <a:cubicBezTo>
                  <a:pt x="496" y="285"/>
                  <a:pt x="490" y="284"/>
                  <a:pt x="493" y="280"/>
                </a:cubicBezTo>
                <a:cubicBezTo>
                  <a:pt x="500" y="281"/>
                  <a:pt x="496" y="274"/>
                  <a:pt x="501" y="271"/>
                </a:cubicBezTo>
                <a:cubicBezTo>
                  <a:pt x="505" y="272"/>
                  <a:pt x="506" y="270"/>
                  <a:pt x="511" y="271"/>
                </a:cubicBezTo>
                <a:cubicBezTo>
                  <a:pt x="512" y="274"/>
                  <a:pt x="514" y="275"/>
                  <a:pt x="516" y="278"/>
                </a:cubicBezTo>
                <a:cubicBezTo>
                  <a:pt x="522" y="278"/>
                  <a:pt x="529" y="279"/>
                  <a:pt x="534" y="277"/>
                </a:cubicBezTo>
                <a:cubicBezTo>
                  <a:pt x="533" y="272"/>
                  <a:pt x="537" y="268"/>
                  <a:pt x="541" y="265"/>
                </a:cubicBezTo>
                <a:cubicBezTo>
                  <a:pt x="548" y="267"/>
                  <a:pt x="556" y="267"/>
                  <a:pt x="565" y="268"/>
                </a:cubicBezTo>
                <a:cubicBezTo>
                  <a:pt x="565" y="261"/>
                  <a:pt x="565" y="261"/>
                  <a:pt x="565" y="261"/>
                </a:cubicBezTo>
                <a:cubicBezTo>
                  <a:pt x="560" y="261"/>
                  <a:pt x="545" y="256"/>
                  <a:pt x="547" y="249"/>
                </a:cubicBezTo>
                <a:cubicBezTo>
                  <a:pt x="550" y="253"/>
                  <a:pt x="559" y="250"/>
                  <a:pt x="560" y="256"/>
                </a:cubicBezTo>
                <a:cubicBezTo>
                  <a:pt x="586" y="268"/>
                  <a:pt x="587" y="241"/>
                  <a:pt x="608" y="240"/>
                </a:cubicBezTo>
                <a:cubicBezTo>
                  <a:pt x="608" y="238"/>
                  <a:pt x="607" y="235"/>
                  <a:pt x="609" y="235"/>
                </a:cubicBezTo>
                <a:cubicBezTo>
                  <a:pt x="630" y="235"/>
                  <a:pt x="637" y="255"/>
                  <a:pt x="651" y="266"/>
                </a:cubicBezTo>
                <a:cubicBezTo>
                  <a:pt x="648" y="260"/>
                  <a:pt x="656" y="257"/>
                  <a:pt x="652" y="253"/>
                </a:cubicBezTo>
                <a:cubicBezTo>
                  <a:pt x="652" y="257"/>
                  <a:pt x="646" y="253"/>
                  <a:pt x="645" y="253"/>
                </a:cubicBezTo>
                <a:cubicBezTo>
                  <a:pt x="646" y="250"/>
                  <a:pt x="653" y="254"/>
                  <a:pt x="652" y="249"/>
                </a:cubicBezTo>
                <a:cubicBezTo>
                  <a:pt x="640" y="244"/>
                  <a:pt x="635" y="232"/>
                  <a:pt x="627" y="224"/>
                </a:cubicBezTo>
                <a:cubicBezTo>
                  <a:pt x="628" y="211"/>
                  <a:pt x="630" y="192"/>
                  <a:pt x="646" y="189"/>
                </a:cubicBezTo>
                <a:cubicBezTo>
                  <a:pt x="645" y="183"/>
                  <a:pt x="649" y="181"/>
                  <a:pt x="652" y="179"/>
                </a:cubicBezTo>
                <a:cubicBezTo>
                  <a:pt x="647" y="181"/>
                  <a:pt x="646" y="174"/>
                  <a:pt x="640" y="174"/>
                </a:cubicBezTo>
                <a:cubicBezTo>
                  <a:pt x="632" y="175"/>
                  <a:pt x="630" y="171"/>
                  <a:pt x="628" y="167"/>
                </a:cubicBezTo>
                <a:cubicBezTo>
                  <a:pt x="628" y="169"/>
                  <a:pt x="629" y="173"/>
                  <a:pt x="626" y="172"/>
                </a:cubicBezTo>
                <a:cubicBezTo>
                  <a:pt x="623" y="170"/>
                  <a:pt x="625" y="163"/>
                  <a:pt x="621" y="167"/>
                </a:cubicBezTo>
                <a:cubicBezTo>
                  <a:pt x="620" y="170"/>
                  <a:pt x="625" y="168"/>
                  <a:pt x="623" y="173"/>
                </a:cubicBezTo>
                <a:cubicBezTo>
                  <a:pt x="615" y="175"/>
                  <a:pt x="618" y="166"/>
                  <a:pt x="614" y="164"/>
                </a:cubicBezTo>
                <a:cubicBezTo>
                  <a:pt x="616" y="165"/>
                  <a:pt x="620" y="167"/>
                  <a:pt x="621" y="163"/>
                </a:cubicBezTo>
                <a:cubicBezTo>
                  <a:pt x="616" y="156"/>
                  <a:pt x="606" y="158"/>
                  <a:pt x="600" y="156"/>
                </a:cubicBezTo>
                <a:cubicBezTo>
                  <a:pt x="602" y="156"/>
                  <a:pt x="601" y="153"/>
                  <a:pt x="603" y="152"/>
                </a:cubicBezTo>
                <a:cubicBezTo>
                  <a:pt x="607" y="156"/>
                  <a:pt x="610" y="150"/>
                  <a:pt x="612" y="148"/>
                </a:cubicBezTo>
                <a:cubicBezTo>
                  <a:pt x="616" y="150"/>
                  <a:pt x="622" y="156"/>
                  <a:pt x="621" y="160"/>
                </a:cubicBezTo>
                <a:cubicBezTo>
                  <a:pt x="624" y="160"/>
                  <a:pt x="626" y="158"/>
                  <a:pt x="628" y="159"/>
                </a:cubicBezTo>
                <a:cubicBezTo>
                  <a:pt x="624" y="152"/>
                  <a:pt x="624" y="144"/>
                  <a:pt x="627" y="136"/>
                </a:cubicBezTo>
                <a:cubicBezTo>
                  <a:pt x="625" y="136"/>
                  <a:pt x="623" y="136"/>
                  <a:pt x="622" y="135"/>
                </a:cubicBezTo>
                <a:cubicBezTo>
                  <a:pt x="625" y="134"/>
                  <a:pt x="627" y="133"/>
                  <a:pt x="629" y="133"/>
                </a:cubicBezTo>
                <a:cubicBezTo>
                  <a:pt x="629" y="132"/>
                  <a:pt x="629" y="131"/>
                  <a:pt x="630" y="131"/>
                </a:cubicBezTo>
                <a:cubicBezTo>
                  <a:pt x="630" y="128"/>
                  <a:pt x="630" y="125"/>
                  <a:pt x="630" y="123"/>
                </a:cubicBezTo>
                <a:cubicBezTo>
                  <a:pt x="629" y="121"/>
                  <a:pt x="628" y="120"/>
                  <a:pt x="627" y="120"/>
                </a:cubicBezTo>
                <a:cubicBezTo>
                  <a:pt x="629" y="118"/>
                  <a:pt x="627" y="113"/>
                  <a:pt x="626" y="112"/>
                </a:cubicBezTo>
                <a:cubicBezTo>
                  <a:pt x="625" y="113"/>
                  <a:pt x="621" y="116"/>
                  <a:pt x="621" y="114"/>
                </a:cubicBezTo>
                <a:cubicBezTo>
                  <a:pt x="623" y="110"/>
                  <a:pt x="625" y="109"/>
                  <a:pt x="623" y="103"/>
                </a:cubicBezTo>
                <a:cubicBezTo>
                  <a:pt x="624" y="104"/>
                  <a:pt x="627" y="105"/>
                  <a:pt x="629" y="105"/>
                </a:cubicBezTo>
                <a:cubicBezTo>
                  <a:pt x="628" y="104"/>
                  <a:pt x="628" y="103"/>
                  <a:pt x="628" y="102"/>
                </a:cubicBezTo>
                <a:cubicBezTo>
                  <a:pt x="627" y="102"/>
                  <a:pt x="626" y="102"/>
                  <a:pt x="623" y="102"/>
                </a:cubicBezTo>
                <a:cubicBezTo>
                  <a:pt x="623" y="101"/>
                  <a:pt x="622" y="100"/>
                  <a:pt x="622" y="97"/>
                </a:cubicBezTo>
                <a:cubicBezTo>
                  <a:pt x="616" y="95"/>
                  <a:pt x="616" y="103"/>
                  <a:pt x="612" y="100"/>
                </a:cubicBezTo>
                <a:cubicBezTo>
                  <a:pt x="612" y="96"/>
                  <a:pt x="612" y="96"/>
                  <a:pt x="612" y="96"/>
                </a:cubicBezTo>
                <a:cubicBezTo>
                  <a:pt x="614" y="99"/>
                  <a:pt x="615" y="99"/>
                  <a:pt x="617" y="96"/>
                </a:cubicBezTo>
                <a:cubicBezTo>
                  <a:pt x="618" y="92"/>
                  <a:pt x="616" y="96"/>
                  <a:pt x="616" y="87"/>
                </a:cubicBezTo>
                <a:cubicBezTo>
                  <a:pt x="619" y="87"/>
                  <a:pt x="620" y="89"/>
                  <a:pt x="622" y="87"/>
                </a:cubicBezTo>
                <a:cubicBezTo>
                  <a:pt x="621" y="70"/>
                  <a:pt x="620" y="59"/>
                  <a:pt x="615" y="46"/>
                </a:cubicBezTo>
                <a:cubicBezTo>
                  <a:pt x="620" y="45"/>
                  <a:pt x="623" y="39"/>
                  <a:pt x="628" y="41"/>
                </a:cubicBezTo>
                <a:cubicBezTo>
                  <a:pt x="625" y="31"/>
                  <a:pt x="617" y="24"/>
                  <a:pt x="608" y="20"/>
                </a:cubicBezTo>
                <a:cubicBezTo>
                  <a:pt x="608" y="18"/>
                  <a:pt x="610" y="17"/>
                  <a:pt x="610" y="14"/>
                </a:cubicBezTo>
                <a:cubicBezTo>
                  <a:pt x="607" y="14"/>
                  <a:pt x="605" y="17"/>
                  <a:pt x="602" y="17"/>
                </a:cubicBezTo>
                <a:cubicBezTo>
                  <a:pt x="600" y="16"/>
                  <a:pt x="601" y="13"/>
                  <a:pt x="598" y="13"/>
                </a:cubicBezTo>
                <a:cubicBezTo>
                  <a:pt x="598" y="15"/>
                  <a:pt x="599" y="19"/>
                  <a:pt x="596" y="17"/>
                </a:cubicBezTo>
                <a:cubicBezTo>
                  <a:pt x="598" y="11"/>
                  <a:pt x="592" y="8"/>
                  <a:pt x="590" y="3"/>
                </a:cubicBezTo>
                <a:cubicBezTo>
                  <a:pt x="578" y="2"/>
                  <a:pt x="579" y="13"/>
                  <a:pt x="566" y="10"/>
                </a:cubicBezTo>
                <a:cubicBezTo>
                  <a:pt x="564" y="7"/>
                  <a:pt x="566" y="0"/>
                  <a:pt x="561" y="1"/>
                </a:cubicBezTo>
                <a:cubicBezTo>
                  <a:pt x="561" y="7"/>
                  <a:pt x="559" y="12"/>
                  <a:pt x="554" y="13"/>
                </a:cubicBezTo>
                <a:cubicBezTo>
                  <a:pt x="536" y="0"/>
                  <a:pt x="516" y="15"/>
                  <a:pt x="520" y="38"/>
                </a:cubicBezTo>
                <a:cubicBezTo>
                  <a:pt x="518" y="38"/>
                  <a:pt x="517" y="40"/>
                  <a:pt x="514" y="41"/>
                </a:cubicBezTo>
                <a:cubicBezTo>
                  <a:pt x="513" y="50"/>
                  <a:pt x="515" y="51"/>
                  <a:pt x="517" y="58"/>
                </a:cubicBezTo>
                <a:cubicBezTo>
                  <a:pt x="523" y="59"/>
                  <a:pt x="528" y="62"/>
                  <a:pt x="529" y="69"/>
                </a:cubicBezTo>
                <a:cubicBezTo>
                  <a:pt x="510" y="69"/>
                  <a:pt x="507" y="55"/>
                  <a:pt x="493" y="51"/>
                </a:cubicBezTo>
                <a:cubicBezTo>
                  <a:pt x="493" y="60"/>
                  <a:pt x="496" y="63"/>
                  <a:pt x="497" y="69"/>
                </a:cubicBezTo>
                <a:cubicBezTo>
                  <a:pt x="490" y="77"/>
                  <a:pt x="478" y="81"/>
                  <a:pt x="470" y="88"/>
                </a:cubicBezTo>
                <a:cubicBezTo>
                  <a:pt x="459" y="81"/>
                  <a:pt x="445" y="92"/>
                  <a:pt x="437" y="87"/>
                </a:cubicBezTo>
                <a:cubicBezTo>
                  <a:pt x="433" y="75"/>
                  <a:pt x="441" y="72"/>
                  <a:pt x="444" y="64"/>
                </a:cubicBezTo>
                <a:cubicBezTo>
                  <a:pt x="441" y="60"/>
                  <a:pt x="440" y="55"/>
                  <a:pt x="437" y="51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7" y="59"/>
                  <a:pt x="422" y="66"/>
                  <a:pt x="416" y="72"/>
                </a:cubicBezTo>
                <a:cubicBezTo>
                  <a:pt x="411" y="72"/>
                  <a:pt x="404" y="74"/>
                  <a:pt x="402" y="70"/>
                </a:cubicBezTo>
                <a:cubicBezTo>
                  <a:pt x="401" y="57"/>
                  <a:pt x="405" y="50"/>
                  <a:pt x="397" y="41"/>
                </a:cubicBezTo>
                <a:cubicBezTo>
                  <a:pt x="378" y="38"/>
                  <a:pt x="385" y="61"/>
                  <a:pt x="371" y="63"/>
                </a:cubicBezTo>
                <a:cubicBezTo>
                  <a:pt x="373" y="55"/>
                  <a:pt x="359" y="56"/>
                  <a:pt x="359" y="46"/>
                </a:cubicBezTo>
                <a:cubicBezTo>
                  <a:pt x="353" y="46"/>
                  <a:pt x="350" y="43"/>
                  <a:pt x="344" y="44"/>
                </a:cubicBezTo>
                <a:cubicBezTo>
                  <a:pt x="339" y="30"/>
                  <a:pt x="324" y="38"/>
                  <a:pt x="314" y="41"/>
                </a:cubicBezTo>
                <a:cubicBezTo>
                  <a:pt x="308" y="56"/>
                  <a:pt x="295" y="63"/>
                  <a:pt x="284" y="71"/>
                </a:cubicBezTo>
                <a:cubicBezTo>
                  <a:pt x="274" y="69"/>
                  <a:pt x="276" y="54"/>
                  <a:pt x="264" y="53"/>
                </a:cubicBezTo>
                <a:cubicBezTo>
                  <a:pt x="264" y="50"/>
                  <a:pt x="262" y="49"/>
                  <a:pt x="262" y="46"/>
                </a:cubicBezTo>
                <a:cubicBezTo>
                  <a:pt x="254" y="45"/>
                  <a:pt x="252" y="37"/>
                  <a:pt x="248" y="32"/>
                </a:cubicBezTo>
                <a:cubicBezTo>
                  <a:pt x="243" y="32"/>
                  <a:pt x="242" y="35"/>
                  <a:pt x="238" y="37"/>
                </a:cubicBezTo>
                <a:cubicBezTo>
                  <a:pt x="239" y="32"/>
                  <a:pt x="234" y="34"/>
                  <a:pt x="235" y="29"/>
                </a:cubicBezTo>
                <a:cubicBezTo>
                  <a:pt x="236" y="27"/>
                  <a:pt x="238" y="25"/>
                  <a:pt x="240" y="23"/>
                </a:cubicBezTo>
                <a:cubicBezTo>
                  <a:pt x="232" y="21"/>
                  <a:pt x="224" y="18"/>
                  <a:pt x="218" y="13"/>
                </a:cubicBezTo>
                <a:cubicBezTo>
                  <a:pt x="221" y="27"/>
                  <a:pt x="222" y="43"/>
                  <a:pt x="215" y="53"/>
                </a:cubicBezTo>
                <a:cubicBezTo>
                  <a:pt x="218" y="52"/>
                  <a:pt x="217" y="56"/>
                  <a:pt x="218" y="57"/>
                </a:cubicBezTo>
                <a:cubicBezTo>
                  <a:pt x="210" y="64"/>
                  <a:pt x="207" y="76"/>
                  <a:pt x="197" y="81"/>
                </a:cubicBezTo>
                <a:cubicBezTo>
                  <a:pt x="203" y="81"/>
                  <a:pt x="203" y="87"/>
                  <a:pt x="201" y="92"/>
                </a:cubicBezTo>
                <a:cubicBezTo>
                  <a:pt x="198" y="93"/>
                  <a:pt x="194" y="94"/>
                  <a:pt x="192" y="96"/>
                </a:cubicBezTo>
                <a:cubicBezTo>
                  <a:pt x="193" y="99"/>
                  <a:pt x="193" y="104"/>
                  <a:pt x="193" y="108"/>
                </a:cubicBezTo>
                <a:cubicBezTo>
                  <a:pt x="191" y="112"/>
                  <a:pt x="184" y="114"/>
                  <a:pt x="187" y="119"/>
                </a:cubicBezTo>
                <a:cubicBezTo>
                  <a:pt x="191" y="122"/>
                  <a:pt x="196" y="118"/>
                  <a:pt x="199" y="117"/>
                </a:cubicBezTo>
                <a:cubicBezTo>
                  <a:pt x="205" y="120"/>
                  <a:pt x="203" y="126"/>
                  <a:pt x="207" y="129"/>
                </a:cubicBezTo>
                <a:cubicBezTo>
                  <a:pt x="204" y="132"/>
                  <a:pt x="205" y="140"/>
                  <a:pt x="198" y="139"/>
                </a:cubicBezTo>
                <a:cubicBezTo>
                  <a:pt x="199" y="146"/>
                  <a:pt x="193" y="147"/>
                  <a:pt x="187" y="146"/>
                </a:cubicBezTo>
                <a:cubicBezTo>
                  <a:pt x="183" y="139"/>
                  <a:pt x="175" y="131"/>
                  <a:pt x="163" y="135"/>
                </a:cubicBezTo>
                <a:cubicBezTo>
                  <a:pt x="165" y="127"/>
                  <a:pt x="162" y="123"/>
                  <a:pt x="160" y="117"/>
                </a:cubicBezTo>
                <a:cubicBezTo>
                  <a:pt x="148" y="127"/>
                  <a:pt x="131" y="132"/>
                  <a:pt x="117" y="141"/>
                </a:cubicBezTo>
                <a:cubicBezTo>
                  <a:pt x="79" y="137"/>
                  <a:pt x="45" y="163"/>
                  <a:pt x="16" y="173"/>
                </a:cubicBezTo>
                <a:cubicBezTo>
                  <a:pt x="16" y="182"/>
                  <a:pt x="10" y="188"/>
                  <a:pt x="15" y="194"/>
                </a:cubicBezTo>
                <a:cubicBezTo>
                  <a:pt x="9" y="197"/>
                  <a:pt x="6" y="201"/>
                  <a:pt x="7" y="210"/>
                </a:cubicBezTo>
                <a:cubicBezTo>
                  <a:pt x="12" y="214"/>
                  <a:pt x="19" y="218"/>
                  <a:pt x="16" y="227"/>
                </a:cubicBezTo>
                <a:cubicBezTo>
                  <a:pt x="3" y="224"/>
                  <a:pt x="0" y="233"/>
                  <a:pt x="1" y="242"/>
                </a:cubicBezTo>
                <a:cubicBezTo>
                  <a:pt x="9" y="243"/>
                  <a:pt x="15" y="247"/>
                  <a:pt x="21" y="250"/>
                </a:cubicBezTo>
                <a:cubicBezTo>
                  <a:pt x="21" y="260"/>
                  <a:pt x="25" y="265"/>
                  <a:pt x="22" y="271"/>
                </a:cubicBezTo>
                <a:cubicBezTo>
                  <a:pt x="26" y="273"/>
                  <a:pt x="23" y="278"/>
                  <a:pt x="28" y="282"/>
                </a:cubicBezTo>
                <a:cubicBezTo>
                  <a:pt x="25" y="283"/>
                  <a:pt x="25" y="288"/>
                  <a:pt x="21" y="289"/>
                </a:cubicBezTo>
                <a:cubicBezTo>
                  <a:pt x="24" y="298"/>
                  <a:pt x="19" y="302"/>
                  <a:pt x="19" y="314"/>
                </a:cubicBezTo>
                <a:cubicBezTo>
                  <a:pt x="22" y="321"/>
                  <a:pt x="27" y="326"/>
                  <a:pt x="28" y="335"/>
                </a:cubicBezTo>
                <a:cubicBezTo>
                  <a:pt x="35" y="340"/>
                  <a:pt x="40" y="335"/>
                  <a:pt x="46" y="333"/>
                </a:cubicBezTo>
                <a:cubicBezTo>
                  <a:pt x="53" y="336"/>
                  <a:pt x="64" y="336"/>
                  <a:pt x="62" y="345"/>
                </a:cubicBezTo>
                <a:cubicBezTo>
                  <a:pt x="65" y="347"/>
                  <a:pt x="72" y="345"/>
                  <a:pt x="74" y="350"/>
                </a:cubicBezTo>
                <a:cubicBezTo>
                  <a:pt x="70" y="348"/>
                  <a:pt x="70" y="355"/>
                  <a:pt x="71" y="362"/>
                </a:cubicBezTo>
                <a:cubicBezTo>
                  <a:pt x="78" y="363"/>
                  <a:pt x="75" y="355"/>
                  <a:pt x="81" y="356"/>
                </a:cubicBezTo>
                <a:cubicBezTo>
                  <a:pt x="97" y="362"/>
                  <a:pt x="103" y="382"/>
                  <a:pt x="91" y="397"/>
                </a:cubicBezTo>
                <a:cubicBezTo>
                  <a:pt x="92" y="402"/>
                  <a:pt x="96" y="402"/>
                  <a:pt x="95" y="408"/>
                </a:cubicBezTo>
                <a:cubicBezTo>
                  <a:pt x="104" y="408"/>
                  <a:pt x="101" y="399"/>
                  <a:pt x="105" y="395"/>
                </a:cubicBezTo>
                <a:cubicBezTo>
                  <a:pt x="114" y="398"/>
                  <a:pt x="119" y="410"/>
                  <a:pt x="119" y="419"/>
                </a:cubicBezTo>
                <a:cubicBezTo>
                  <a:pt x="130" y="431"/>
                  <a:pt x="137" y="463"/>
                  <a:pt x="160" y="450"/>
                </a:cubicBezTo>
                <a:cubicBezTo>
                  <a:pt x="158" y="445"/>
                  <a:pt x="158" y="441"/>
                  <a:pt x="161" y="437"/>
                </a:cubicBezTo>
                <a:cubicBezTo>
                  <a:pt x="165" y="440"/>
                  <a:pt x="165" y="447"/>
                  <a:pt x="169" y="451"/>
                </a:cubicBezTo>
                <a:cubicBezTo>
                  <a:pt x="168" y="468"/>
                  <a:pt x="179" y="469"/>
                  <a:pt x="179" y="481"/>
                </a:cubicBezTo>
                <a:cubicBezTo>
                  <a:pt x="178" y="485"/>
                  <a:pt x="173" y="487"/>
                  <a:pt x="177" y="492"/>
                </a:cubicBezTo>
                <a:cubicBezTo>
                  <a:pt x="179" y="486"/>
                  <a:pt x="183" y="490"/>
                  <a:pt x="186" y="493"/>
                </a:cubicBezTo>
                <a:cubicBezTo>
                  <a:pt x="188" y="491"/>
                  <a:pt x="189" y="489"/>
                  <a:pt x="193" y="489"/>
                </a:cubicBezTo>
                <a:cubicBezTo>
                  <a:pt x="193" y="485"/>
                  <a:pt x="193" y="482"/>
                  <a:pt x="191" y="480"/>
                </a:cubicBezTo>
                <a:cubicBezTo>
                  <a:pt x="190" y="483"/>
                  <a:pt x="183" y="487"/>
                  <a:pt x="180" y="483"/>
                </a:cubicBezTo>
                <a:cubicBezTo>
                  <a:pt x="182" y="483"/>
                  <a:pt x="184" y="483"/>
                  <a:pt x="185" y="481"/>
                </a:cubicBezTo>
                <a:cubicBezTo>
                  <a:pt x="178" y="481"/>
                  <a:pt x="184" y="475"/>
                  <a:pt x="180" y="474"/>
                </a:cubicBezTo>
                <a:cubicBezTo>
                  <a:pt x="184" y="474"/>
                  <a:pt x="184" y="471"/>
                  <a:pt x="188" y="473"/>
                </a:cubicBezTo>
                <a:cubicBezTo>
                  <a:pt x="190" y="468"/>
                  <a:pt x="190" y="461"/>
                  <a:pt x="189" y="455"/>
                </a:cubicBezTo>
                <a:cubicBezTo>
                  <a:pt x="199" y="451"/>
                  <a:pt x="197" y="435"/>
                  <a:pt x="204" y="428"/>
                </a:cubicBezTo>
                <a:cubicBezTo>
                  <a:pt x="212" y="430"/>
                  <a:pt x="215" y="438"/>
                  <a:pt x="219" y="444"/>
                </a:cubicBezTo>
                <a:cubicBezTo>
                  <a:pt x="221" y="440"/>
                  <a:pt x="220" y="437"/>
                  <a:pt x="218" y="433"/>
                </a:cubicBezTo>
                <a:cubicBezTo>
                  <a:pt x="222" y="429"/>
                  <a:pt x="227" y="417"/>
                  <a:pt x="229" y="412"/>
                </a:cubicBezTo>
                <a:cubicBezTo>
                  <a:pt x="234" y="412"/>
                  <a:pt x="238" y="414"/>
                  <a:pt x="241" y="418"/>
                </a:cubicBezTo>
                <a:cubicBezTo>
                  <a:pt x="239" y="418"/>
                  <a:pt x="238" y="419"/>
                  <a:pt x="238" y="421"/>
                </a:cubicBezTo>
                <a:cubicBezTo>
                  <a:pt x="251" y="425"/>
                  <a:pt x="252" y="437"/>
                  <a:pt x="255" y="445"/>
                </a:cubicBezTo>
                <a:cubicBezTo>
                  <a:pt x="247" y="448"/>
                  <a:pt x="253" y="460"/>
                  <a:pt x="250" y="466"/>
                </a:cubicBezTo>
                <a:cubicBezTo>
                  <a:pt x="248" y="471"/>
                  <a:pt x="245" y="475"/>
                  <a:pt x="250" y="481"/>
                </a:cubicBezTo>
                <a:cubicBezTo>
                  <a:pt x="260" y="483"/>
                  <a:pt x="260" y="474"/>
                  <a:pt x="266" y="473"/>
                </a:cubicBezTo>
                <a:cubicBezTo>
                  <a:pt x="269" y="477"/>
                  <a:pt x="272" y="483"/>
                  <a:pt x="274" y="488"/>
                </a:cubicBezTo>
                <a:cubicBezTo>
                  <a:pt x="281" y="487"/>
                  <a:pt x="279" y="489"/>
                  <a:pt x="285" y="489"/>
                </a:cubicBezTo>
                <a:cubicBezTo>
                  <a:pt x="291" y="487"/>
                  <a:pt x="296" y="472"/>
                  <a:pt x="286" y="470"/>
                </a:cubicBezTo>
                <a:cubicBezTo>
                  <a:pt x="289" y="467"/>
                  <a:pt x="286" y="458"/>
                  <a:pt x="292" y="458"/>
                </a:cubicBezTo>
                <a:cubicBezTo>
                  <a:pt x="306" y="470"/>
                  <a:pt x="292" y="511"/>
                  <a:pt x="314" y="515"/>
                </a:cubicBezTo>
                <a:cubicBezTo>
                  <a:pt x="323" y="510"/>
                  <a:pt x="319" y="487"/>
                  <a:pt x="315" y="479"/>
                </a:cubicBezTo>
                <a:cubicBezTo>
                  <a:pt x="317" y="476"/>
                  <a:pt x="322" y="470"/>
                  <a:pt x="317" y="468"/>
                </a:cubicBezTo>
                <a:cubicBezTo>
                  <a:pt x="321" y="465"/>
                  <a:pt x="324" y="463"/>
                  <a:pt x="329" y="462"/>
                </a:cubicBezTo>
                <a:cubicBezTo>
                  <a:pt x="333" y="470"/>
                  <a:pt x="350" y="470"/>
                  <a:pt x="345" y="482"/>
                </a:cubicBezTo>
                <a:cubicBezTo>
                  <a:pt x="350" y="485"/>
                  <a:pt x="356" y="487"/>
                  <a:pt x="356" y="495"/>
                </a:cubicBezTo>
                <a:cubicBezTo>
                  <a:pt x="366" y="499"/>
                  <a:pt x="383" y="512"/>
                  <a:pt x="381" y="488"/>
                </a:cubicBezTo>
                <a:cubicBezTo>
                  <a:pt x="364" y="476"/>
                  <a:pt x="350" y="462"/>
                  <a:pt x="334" y="450"/>
                </a:cubicBezTo>
                <a:cubicBezTo>
                  <a:pt x="337" y="447"/>
                  <a:pt x="333" y="438"/>
                  <a:pt x="334" y="442"/>
                </a:cubicBezTo>
                <a:cubicBezTo>
                  <a:pt x="334" y="443"/>
                  <a:pt x="334" y="446"/>
                  <a:pt x="333" y="446"/>
                </a:cubicBezTo>
                <a:cubicBezTo>
                  <a:pt x="321" y="447"/>
                  <a:pt x="328" y="431"/>
                  <a:pt x="318" y="424"/>
                </a:cubicBezTo>
                <a:cubicBezTo>
                  <a:pt x="321" y="422"/>
                  <a:pt x="325" y="420"/>
                  <a:pt x="328" y="423"/>
                </a:cubicBezTo>
                <a:cubicBezTo>
                  <a:pt x="323" y="406"/>
                  <a:pt x="341" y="397"/>
                  <a:pt x="347" y="384"/>
                </a:cubicBezTo>
                <a:cubicBezTo>
                  <a:pt x="363" y="381"/>
                  <a:pt x="375" y="384"/>
                  <a:pt x="377" y="397"/>
                </a:cubicBezTo>
                <a:cubicBezTo>
                  <a:pt x="389" y="400"/>
                  <a:pt x="401" y="404"/>
                  <a:pt x="408" y="395"/>
                </a:cubicBezTo>
                <a:cubicBezTo>
                  <a:pt x="421" y="406"/>
                  <a:pt x="442" y="409"/>
                  <a:pt x="445" y="428"/>
                </a:cubicBezTo>
                <a:cubicBezTo>
                  <a:pt x="451" y="430"/>
                  <a:pt x="455" y="433"/>
                  <a:pt x="462" y="433"/>
                </a:cubicBezTo>
                <a:cubicBezTo>
                  <a:pt x="468" y="439"/>
                  <a:pt x="471" y="448"/>
                  <a:pt x="483" y="448"/>
                </a:cubicBezTo>
                <a:cubicBezTo>
                  <a:pt x="483" y="450"/>
                  <a:pt x="487" y="449"/>
                  <a:pt x="486" y="452"/>
                </a:cubicBezTo>
                <a:cubicBezTo>
                  <a:pt x="499" y="452"/>
                  <a:pt x="499" y="463"/>
                  <a:pt x="505" y="471"/>
                </a:cubicBezTo>
                <a:cubicBezTo>
                  <a:pt x="512" y="481"/>
                  <a:pt x="520" y="482"/>
                  <a:pt x="519" y="494"/>
                </a:cubicBezTo>
                <a:cubicBezTo>
                  <a:pt x="522" y="494"/>
                  <a:pt x="524" y="494"/>
                  <a:pt x="524" y="497"/>
                </a:cubicBezTo>
                <a:cubicBezTo>
                  <a:pt x="537" y="513"/>
                  <a:pt x="547" y="534"/>
                  <a:pt x="556" y="554"/>
                </a:cubicBezTo>
                <a:cubicBezTo>
                  <a:pt x="554" y="554"/>
                  <a:pt x="556" y="557"/>
                  <a:pt x="554" y="558"/>
                </a:cubicBezTo>
                <a:cubicBezTo>
                  <a:pt x="552" y="557"/>
                  <a:pt x="553" y="554"/>
                  <a:pt x="549" y="555"/>
                </a:cubicBezTo>
                <a:cubicBezTo>
                  <a:pt x="550" y="559"/>
                  <a:pt x="547" y="558"/>
                  <a:pt x="548" y="561"/>
                </a:cubicBezTo>
                <a:cubicBezTo>
                  <a:pt x="551" y="566"/>
                  <a:pt x="556" y="569"/>
                  <a:pt x="556" y="577"/>
                </a:cubicBezTo>
                <a:cubicBezTo>
                  <a:pt x="572" y="582"/>
                  <a:pt x="579" y="597"/>
                  <a:pt x="592" y="604"/>
                </a:cubicBezTo>
                <a:cubicBezTo>
                  <a:pt x="593" y="606"/>
                  <a:pt x="595" y="607"/>
                  <a:pt x="595" y="610"/>
                </a:cubicBezTo>
                <a:cubicBezTo>
                  <a:pt x="616" y="621"/>
                  <a:pt x="631" y="637"/>
                  <a:pt x="646" y="654"/>
                </a:cubicBezTo>
                <a:cubicBezTo>
                  <a:pt x="650" y="655"/>
                  <a:pt x="655" y="654"/>
                  <a:pt x="657" y="652"/>
                </a:cubicBezTo>
                <a:cubicBezTo>
                  <a:pt x="653" y="652"/>
                  <a:pt x="649" y="647"/>
                  <a:pt x="652" y="644"/>
                </a:cubicBezTo>
                <a:close/>
                <a:moveTo>
                  <a:pt x="624" y="216"/>
                </a:moveTo>
                <a:cubicBezTo>
                  <a:pt x="625" y="220"/>
                  <a:pt x="623" y="221"/>
                  <a:pt x="621" y="222"/>
                </a:cubicBezTo>
                <a:cubicBezTo>
                  <a:pt x="617" y="222"/>
                  <a:pt x="617" y="219"/>
                  <a:pt x="616" y="216"/>
                </a:cubicBezTo>
                <a:cubicBezTo>
                  <a:pt x="619" y="213"/>
                  <a:pt x="621" y="213"/>
                  <a:pt x="624" y="216"/>
                </a:cubicBezTo>
                <a:close/>
                <a:moveTo>
                  <a:pt x="611" y="162"/>
                </a:moveTo>
                <a:cubicBezTo>
                  <a:pt x="611" y="169"/>
                  <a:pt x="611" y="169"/>
                  <a:pt x="611" y="169"/>
                </a:cubicBezTo>
                <a:cubicBezTo>
                  <a:pt x="608" y="170"/>
                  <a:pt x="607" y="166"/>
                  <a:pt x="609" y="164"/>
                </a:cubicBezTo>
                <a:cubicBezTo>
                  <a:pt x="609" y="163"/>
                  <a:pt x="607" y="163"/>
                  <a:pt x="606" y="163"/>
                </a:cubicBezTo>
                <a:cubicBezTo>
                  <a:pt x="607" y="162"/>
                  <a:pt x="609" y="162"/>
                  <a:pt x="611" y="162"/>
                </a:cubicBezTo>
                <a:close/>
                <a:moveTo>
                  <a:pt x="474" y="295"/>
                </a:moveTo>
                <a:cubicBezTo>
                  <a:pt x="469" y="302"/>
                  <a:pt x="480" y="296"/>
                  <a:pt x="479" y="303"/>
                </a:cubicBezTo>
                <a:cubicBezTo>
                  <a:pt x="475" y="301"/>
                  <a:pt x="468" y="301"/>
                  <a:pt x="468" y="295"/>
                </a:cubicBezTo>
                <a:cubicBezTo>
                  <a:pt x="470" y="297"/>
                  <a:pt x="471" y="295"/>
                  <a:pt x="474" y="295"/>
                </a:cubicBezTo>
                <a:close/>
                <a:moveTo>
                  <a:pt x="430" y="77"/>
                </a:moveTo>
                <a:cubicBezTo>
                  <a:pt x="433" y="77"/>
                  <a:pt x="434" y="80"/>
                  <a:pt x="434" y="83"/>
                </a:cubicBezTo>
                <a:cubicBezTo>
                  <a:pt x="432" y="84"/>
                  <a:pt x="430" y="83"/>
                  <a:pt x="428" y="82"/>
                </a:cubicBezTo>
                <a:cubicBezTo>
                  <a:pt x="428" y="79"/>
                  <a:pt x="429" y="79"/>
                  <a:pt x="430" y="77"/>
                </a:cubicBezTo>
                <a:close/>
                <a:moveTo>
                  <a:pt x="237" y="307"/>
                </a:moveTo>
                <a:cubicBezTo>
                  <a:pt x="235" y="302"/>
                  <a:pt x="236" y="301"/>
                  <a:pt x="237" y="296"/>
                </a:cubicBezTo>
                <a:cubicBezTo>
                  <a:pt x="244" y="296"/>
                  <a:pt x="243" y="302"/>
                  <a:pt x="246" y="303"/>
                </a:cubicBezTo>
                <a:cubicBezTo>
                  <a:pt x="244" y="305"/>
                  <a:pt x="240" y="306"/>
                  <a:pt x="237" y="307"/>
                </a:cubicBezTo>
                <a:close/>
                <a:moveTo>
                  <a:pt x="274" y="280"/>
                </a:moveTo>
                <a:cubicBezTo>
                  <a:pt x="275" y="281"/>
                  <a:pt x="274" y="281"/>
                  <a:pt x="273" y="282"/>
                </a:cubicBezTo>
                <a:cubicBezTo>
                  <a:pt x="271" y="282"/>
                  <a:pt x="271" y="282"/>
                  <a:pt x="271" y="282"/>
                </a:cubicBezTo>
                <a:cubicBezTo>
                  <a:pt x="272" y="280"/>
                  <a:pt x="272" y="277"/>
                  <a:pt x="273" y="276"/>
                </a:cubicBezTo>
                <a:cubicBezTo>
                  <a:pt x="279" y="276"/>
                  <a:pt x="271" y="280"/>
                  <a:pt x="274" y="280"/>
                </a:cubicBezTo>
                <a:close/>
                <a:moveTo>
                  <a:pt x="281" y="273"/>
                </a:moveTo>
                <a:cubicBezTo>
                  <a:pt x="279" y="273"/>
                  <a:pt x="279" y="271"/>
                  <a:pt x="279" y="268"/>
                </a:cubicBezTo>
                <a:cubicBezTo>
                  <a:pt x="282" y="268"/>
                  <a:pt x="284" y="269"/>
                  <a:pt x="285" y="270"/>
                </a:cubicBezTo>
                <a:cubicBezTo>
                  <a:pt x="285" y="272"/>
                  <a:pt x="282" y="271"/>
                  <a:pt x="281" y="273"/>
                </a:cubicBezTo>
                <a:close/>
                <a:moveTo>
                  <a:pt x="285" y="314"/>
                </a:moveTo>
                <a:cubicBezTo>
                  <a:pt x="286" y="313"/>
                  <a:pt x="286" y="311"/>
                  <a:pt x="286" y="309"/>
                </a:cubicBezTo>
                <a:cubicBezTo>
                  <a:pt x="288" y="309"/>
                  <a:pt x="288" y="310"/>
                  <a:pt x="290" y="310"/>
                </a:cubicBezTo>
                <a:cubicBezTo>
                  <a:pt x="290" y="313"/>
                  <a:pt x="288" y="314"/>
                  <a:pt x="285" y="314"/>
                </a:cubicBezTo>
                <a:close/>
                <a:moveTo>
                  <a:pt x="299" y="279"/>
                </a:moveTo>
                <a:cubicBezTo>
                  <a:pt x="295" y="279"/>
                  <a:pt x="296" y="278"/>
                  <a:pt x="291" y="277"/>
                </a:cubicBezTo>
                <a:cubicBezTo>
                  <a:pt x="292" y="276"/>
                  <a:pt x="292" y="275"/>
                  <a:pt x="292" y="273"/>
                </a:cubicBezTo>
                <a:cubicBezTo>
                  <a:pt x="294" y="273"/>
                  <a:pt x="293" y="275"/>
                  <a:pt x="293" y="277"/>
                </a:cubicBezTo>
                <a:cubicBezTo>
                  <a:pt x="298" y="278"/>
                  <a:pt x="299" y="275"/>
                  <a:pt x="302" y="274"/>
                </a:cubicBezTo>
                <a:cubicBezTo>
                  <a:pt x="303" y="278"/>
                  <a:pt x="298" y="275"/>
                  <a:pt x="299" y="279"/>
                </a:cubicBezTo>
                <a:close/>
                <a:moveTo>
                  <a:pt x="309" y="319"/>
                </a:moveTo>
                <a:cubicBezTo>
                  <a:pt x="308" y="317"/>
                  <a:pt x="310" y="316"/>
                  <a:pt x="311" y="316"/>
                </a:cubicBezTo>
                <a:cubicBezTo>
                  <a:pt x="312" y="313"/>
                  <a:pt x="310" y="312"/>
                  <a:pt x="307" y="313"/>
                </a:cubicBezTo>
                <a:cubicBezTo>
                  <a:pt x="307" y="308"/>
                  <a:pt x="307" y="308"/>
                  <a:pt x="307" y="308"/>
                </a:cubicBezTo>
                <a:cubicBezTo>
                  <a:pt x="308" y="309"/>
                  <a:pt x="309" y="309"/>
                  <a:pt x="309" y="308"/>
                </a:cubicBezTo>
                <a:cubicBezTo>
                  <a:pt x="312" y="309"/>
                  <a:pt x="315" y="318"/>
                  <a:pt x="309" y="319"/>
                </a:cubicBezTo>
                <a:close/>
                <a:moveTo>
                  <a:pt x="323" y="442"/>
                </a:moveTo>
                <a:cubicBezTo>
                  <a:pt x="321" y="444"/>
                  <a:pt x="316" y="442"/>
                  <a:pt x="316" y="438"/>
                </a:cubicBezTo>
                <a:cubicBezTo>
                  <a:pt x="318" y="436"/>
                  <a:pt x="323" y="438"/>
                  <a:pt x="323" y="442"/>
                </a:cubicBezTo>
                <a:close/>
                <a:moveTo>
                  <a:pt x="335" y="45"/>
                </a:moveTo>
                <a:cubicBezTo>
                  <a:pt x="330" y="45"/>
                  <a:pt x="330" y="45"/>
                  <a:pt x="330" y="45"/>
                </a:cubicBezTo>
                <a:cubicBezTo>
                  <a:pt x="330" y="40"/>
                  <a:pt x="336" y="40"/>
                  <a:pt x="335" y="45"/>
                </a:cubicBezTo>
                <a:close/>
                <a:moveTo>
                  <a:pt x="342" y="313"/>
                </a:moveTo>
                <a:cubicBezTo>
                  <a:pt x="341" y="314"/>
                  <a:pt x="336" y="313"/>
                  <a:pt x="336" y="309"/>
                </a:cubicBezTo>
                <a:cubicBezTo>
                  <a:pt x="340" y="309"/>
                  <a:pt x="343" y="309"/>
                  <a:pt x="342" y="313"/>
                </a:cubicBezTo>
                <a:close/>
                <a:moveTo>
                  <a:pt x="350" y="316"/>
                </a:moveTo>
                <a:cubicBezTo>
                  <a:pt x="347" y="316"/>
                  <a:pt x="347" y="312"/>
                  <a:pt x="348" y="310"/>
                </a:cubicBezTo>
                <a:cubicBezTo>
                  <a:pt x="351" y="310"/>
                  <a:pt x="351" y="315"/>
                  <a:pt x="350" y="316"/>
                </a:cubicBezTo>
                <a:close/>
                <a:moveTo>
                  <a:pt x="377" y="325"/>
                </a:moveTo>
                <a:cubicBezTo>
                  <a:pt x="373" y="326"/>
                  <a:pt x="375" y="321"/>
                  <a:pt x="375" y="319"/>
                </a:cubicBezTo>
                <a:cubicBezTo>
                  <a:pt x="380" y="319"/>
                  <a:pt x="381" y="316"/>
                  <a:pt x="384" y="315"/>
                </a:cubicBezTo>
                <a:cubicBezTo>
                  <a:pt x="390" y="318"/>
                  <a:pt x="375" y="321"/>
                  <a:pt x="377" y="325"/>
                </a:cubicBezTo>
                <a:close/>
                <a:moveTo>
                  <a:pt x="394" y="71"/>
                </a:moveTo>
                <a:cubicBezTo>
                  <a:pt x="393" y="68"/>
                  <a:pt x="394" y="67"/>
                  <a:pt x="395" y="65"/>
                </a:cubicBezTo>
                <a:cubicBezTo>
                  <a:pt x="398" y="65"/>
                  <a:pt x="400" y="67"/>
                  <a:pt x="400" y="71"/>
                </a:cubicBezTo>
                <a:lnTo>
                  <a:pt x="394" y="71"/>
                </a:lnTo>
                <a:close/>
                <a:moveTo>
                  <a:pt x="408" y="323"/>
                </a:moveTo>
                <a:cubicBezTo>
                  <a:pt x="411" y="323"/>
                  <a:pt x="412" y="321"/>
                  <a:pt x="414" y="323"/>
                </a:cubicBezTo>
                <a:cubicBezTo>
                  <a:pt x="415" y="326"/>
                  <a:pt x="407" y="328"/>
                  <a:pt x="408" y="323"/>
                </a:cubicBezTo>
                <a:close/>
                <a:moveTo>
                  <a:pt x="491" y="434"/>
                </a:moveTo>
                <a:cubicBezTo>
                  <a:pt x="496" y="438"/>
                  <a:pt x="504" y="439"/>
                  <a:pt x="505" y="448"/>
                </a:cubicBezTo>
                <a:cubicBezTo>
                  <a:pt x="498" y="446"/>
                  <a:pt x="493" y="441"/>
                  <a:pt x="491" y="434"/>
                </a:cubicBezTo>
                <a:close/>
                <a:moveTo>
                  <a:pt x="561" y="565"/>
                </a:moveTo>
                <a:cubicBezTo>
                  <a:pt x="557" y="566"/>
                  <a:pt x="556" y="563"/>
                  <a:pt x="556" y="559"/>
                </a:cubicBezTo>
                <a:cubicBezTo>
                  <a:pt x="560" y="559"/>
                  <a:pt x="560" y="559"/>
                  <a:pt x="560" y="559"/>
                </a:cubicBezTo>
                <a:cubicBezTo>
                  <a:pt x="561" y="560"/>
                  <a:pt x="561" y="562"/>
                  <a:pt x="561" y="565"/>
                </a:cubicBezTo>
                <a:close/>
                <a:moveTo>
                  <a:pt x="600" y="598"/>
                </a:moveTo>
                <a:cubicBezTo>
                  <a:pt x="605" y="598"/>
                  <a:pt x="607" y="600"/>
                  <a:pt x="608" y="604"/>
                </a:cubicBezTo>
                <a:cubicBezTo>
                  <a:pt x="604" y="608"/>
                  <a:pt x="598" y="601"/>
                  <a:pt x="600" y="598"/>
                </a:cubicBezTo>
                <a:close/>
              </a:path>
            </a:pathLst>
          </a:custGeom>
          <a:solidFill>
            <a:srgbClr val="38DA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7" name="Freeform 677"/>
          <p:cNvSpPr>
            <a:spLocks noEditPoints="1"/>
          </p:cNvSpPr>
          <p:nvPr/>
        </p:nvSpPr>
        <p:spPr bwMode="auto">
          <a:xfrm rot="682926" flipV="1">
            <a:off x="4280397" y="3889950"/>
            <a:ext cx="1861164" cy="1855188"/>
          </a:xfrm>
          <a:custGeom>
            <a:avLst/>
            <a:gdLst>
              <a:gd name="T0" fmla="*/ 612 w 657"/>
              <a:gd name="T1" fmla="*/ 614 h 655"/>
              <a:gd name="T2" fmla="*/ 562 w 657"/>
              <a:gd name="T3" fmla="*/ 567 h 655"/>
              <a:gd name="T4" fmla="*/ 541 w 657"/>
              <a:gd name="T5" fmla="*/ 507 h 655"/>
              <a:gd name="T6" fmla="*/ 459 w 657"/>
              <a:gd name="T7" fmla="*/ 411 h 655"/>
              <a:gd name="T8" fmla="*/ 428 w 657"/>
              <a:gd name="T9" fmla="*/ 382 h 655"/>
              <a:gd name="T10" fmla="*/ 451 w 657"/>
              <a:gd name="T11" fmla="*/ 303 h 655"/>
              <a:gd name="T12" fmla="*/ 463 w 657"/>
              <a:gd name="T13" fmla="*/ 304 h 655"/>
              <a:gd name="T14" fmla="*/ 499 w 657"/>
              <a:gd name="T15" fmla="*/ 301 h 655"/>
              <a:gd name="T16" fmla="*/ 511 w 657"/>
              <a:gd name="T17" fmla="*/ 271 h 655"/>
              <a:gd name="T18" fmla="*/ 565 w 657"/>
              <a:gd name="T19" fmla="*/ 261 h 655"/>
              <a:gd name="T20" fmla="*/ 651 w 657"/>
              <a:gd name="T21" fmla="*/ 266 h 655"/>
              <a:gd name="T22" fmla="*/ 646 w 657"/>
              <a:gd name="T23" fmla="*/ 189 h 655"/>
              <a:gd name="T24" fmla="*/ 621 w 657"/>
              <a:gd name="T25" fmla="*/ 167 h 655"/>
              <a:gd name="T26" fmla="*/ 603 w 657"/>
              <a:gd name="T27" fmla="*/ 152 h 655"/>
              <a:gd name="T28" fmla="*/ 622 w 657"/>
              <a:gd name="T29" fmla="*/ 135 h 655"/>
              <a:gd name="T30" fmla="*/ 626 w 657"/>
              <a:gd name="T31" fmla="*/ 112 h 655"/>
              <a:gd name="T32" fmla="*/ 623 w 657"/>
              <a:gd name="T33" fmla="*/ 102 h 655"/>
              <a:gd name="T34" fmla="*/ 616 w 657"/>
              <a:gd name="T35" fmla="*/ 87 h 655"/>
              <a:gd name="T36" fmla="*/ 610 w 657"/>
              <a:gd name="T37" fmla="*/ 14 h 655"/>
              <a:gd name="T38" fmla="*/ 566 w 657"/>
              <a:gd name="T39" fmla="*/ 10 h 655"/>
              <a:gd name="T40" fmla="*/ 517 w 657"/>
              <a:gd name="T41" fmla="*/ 58 h 655"/>
              <a:gd name="T42" fmla="*/ 437 w 657"/>
              <a:gd name="T43" fmla="*/ 87 h 655"/>
              <a:gd name="T44" fmla="*/ 402 w 657"/>
              <a:gd name="T45" fmla="*/ 70 h 655"/>
              <a:gd name="T46" fmla="*/ 314 w 657"/>
              <a:gd name="T47" fmla="*/ 41 h 655"/>
              <a:gd name="T48" fmla="*/ 238 w 657"/>
              <a:gd name="T49" fmla="*/ 37 h 655"/>
              <a:gd name="T50" fmla="*/ 218 w 657"/>
              <a:gd name="T51" fmla="*/ 57 h 655"/>
              <a:gd name="T52" fmla="*/ 187 w 657"/>
              <a:gd name="T53" fmla="*/ 119 h 655"/>
              <a:gd name="T54" fmla="*/ 163 w 657"/>
              <a:gd name="T55" fmla="*/ 135 h 655"/>
              <a:gd name="T56" fmla="*/ 7 w 657"/>
              <a:gd name="T57" fmla="*/ 210 h 655"/>
              <a:gd name="T58" fmla="*/ 28 w 657"/>
              <a:gd name="T59" fmla="*/ 282 h 655"/>
              <a:gd name="T60" fmla="*/ 62 w 657"/>
              <a:gd name="T61" fmla="*/ 345 h 655"/>
              <a:gd name="T62" fmla="*/ 95 w 657"/>
              <a:gd name="T63" fmla="*/ 408 h 655"/>
              <a:gd name="T64" fmla="*/ 169 w 657"/>
              <a:gd name="T65" fmla="*/ 451 h 655"/>
              <a:gd name="T66" fmla="*/ 191 w 657"/>
              <a:gd name="T67" fmla="*/ 480 h 655"/>
              <a:gd name="T68" fmla="*/ 189 w 657"/>
              <a:gd name="T69" fmla="*/ 455 h 655"/>
              <a:gd name="T70" fmla="*/ 241 w 657"/>
              <a:gd name="T71" fmla="*/ 418 h 655"/>
              <a:gd name="T72" fmla="*/ 266 w 657"/>
              <a:gd name="T73" fmla="*/ 473 h 655"/>
              <a:gd name="T74" fmla="*/ 314 w 657"/>
              <a:gd name="T75" fmla="*/ 515 h 655"/>
              <a:gd name="T76" fmla="*/ 356 w 657"/>
              <a:gd name="T77" fmla="*/ 495 h 655"/>
              <a:gd name="T78" fmla="*/ 318 w 657"/>
              <a:gd name="T79" fmla="*/ 424 h 655"/>
              <a:gd name="T80" fmla="*/ 445 w 657"/>
              <a:gd name="T81" fmla="*/ 428 h 655"/>
              <a:gd name="T82" fmla="*/ 519 w 657"/>
              <a:gd name="T83" fmla="*/ 494 h 655"/>
              <a:gd name="T84" fmla="*/ 548 w 657"/>
              <a:gd name="T85" fmla="*/ 561 h 655"/>
              <a:gd name="T86" fmla="*/ 657 w 657"/>
              <a:gd name="T87" fmla="*/ 652 h 655"/>
              <a:gd name="T88" fmla="*/ 624 w 657"/>
              <a:gd name="T89" fmla="*/ 216 h 655"/>
              <a:gd name="T90" fmla="*/ 611 w 657"/>
              <a:gd name="T91" fmla="*/ 162 h 655"/>
              <a:gd name="T92" fmla="*/ 430 w 657"/>
              <a:gd name="T93" fmla="*/ 77 h 655"/>
              <a:gd name="T94" fmla="*/ 237 w 657"/>
              <a:gd name="T95" fmla="*/ 296 h 655"/>
              <a:gd name="T96" fmla="*/ 271 w 657"/>
              <a:gd name="T97" fmla="*/ 282 h 655"/>
              <a:gd name="T98" fmla="*/ 285 w 657"/>
              <a:gd name="T99" fmla="*/ 270 h 655"/>
              <a:gd name="T100" fmla="*/ 285 w 657"/>
              <a:gd name="T101" fmla="*/ 314 h 655"/>
              <a:gd name="T102" fmla="*/ 302 w 657"/>
              <a:gd name="T103" fmla="*/ 274 h 655"/>
              <a:gd name="T104" fmla="*/ 307 w 657"/>
              <a:gd name="T105" fmla="*/ 308 h 655"/>
              <a:gd name="T106" fmla="*/ 323 w 657"/>
              <a:gd name="T107" fmla="*/ 442 h 655"/>
              <a:gd name="T108" fmla="*/ 336 w 657"/>
              <a:gd name="T109" fmla="*/ 309 h 655"/>
              <a:gd name="T110" fmla="*/ 377 w 657"/>
              <a:gd name="T111" fmla="*/ 325 h 655"/>
              <a:gd name="T112" fmla="*/ 395 w 657"/>
              <a:gd name="T113" fmla="*/ 65 h 655"/>
              <a:gd name="T114" fmla="*/ 408 w 657"/>
              <a:gd name="T115" fmla="*/ 323 h 655"/>
              <a:gd name="T116" fmla="*/ 556 w 657"/>
              <a:gd name="T117" fmla="*/ 559 h 655"/>
              <a:gd name="T118" fmla="*/ 600 w 657"/>
              <a:gd name="T119" fmla="*/ 59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" h="655">
                <a:moveTo>
                  <a:pt x="652" y="644"/>
                </a:moveTo>
                <a:cubicBezTo>
                  <a:pt x="644" y="636"/>
                  <a:pt x="635" y="630"/>
                  <a:pt x="626" y="624"/>
                </a:cubicBezTo>
                <a:cubicBezTo>
                  <a:pt x="626" y="623"/>
                  <a:pt x="629" y="624"/>
                  <a:pt x="628" y="621"/>
                </a:cubicBezTo>
                <a:cubicBezTo>
                  <a:pt x="623" y="621"/>
                  <a:pt x="622" y="619"/>
                  <a:pt x="618" y="621"/>
                </a:cubicBezTo>
                <a:cubicBezTo>
                  <a:pt x="618" y="616"/>
                  <a:pt x="614" y="617"/>
                  <a:pt x="612" y="614"/>
                </a:cubicBezTo>
                <a:cubicBezTo>
                  <a:pt x="615" y="600"/>
                  <a:pt x="597" y="588"/>
                  <a:pt x="584" y="583"/>
                </a:cubicBezTo>
                <a:cubicBezTo>
                  <a:pt x="582" y="576"/>
                  <a:pt x="573" y="570"/>
                  <a:pt x="569" y="568"/>
                </a:cubicBezTo>
                <a:cubicBezTo>
                  <a:pt x="574" y="573"/>
                  <a:pt x="580" y="576"/>
                  <a:pt x="583" y="583"/>
                </a:cubicBezTo>
                <a:cubicBezTo>
                  <a:pt x="581" y="583"/>
                  <a:pt x="581" y="585"/>
                  <a:pt x="580" y="585"/>
                </a:cubicBezTo>
                <a:cubicBezTo>
                  <a:pt x="573" y="581"/>
                  <a:pt x="567" y="575"/>
                  <a:pt x="562" y="567"/>
                </a:cubicBezTo>
                <a:cubicBezTo>
                  <a:pt x="570" y="564"/>
                  <a:pt x="574" y="557"/>
                  <a:pt x="583" y="555"/>
                </a:cubicBezTo>
                <a:cubicBezTo>
                  <a:pt x="582" y="552"/>
                  <a:pt x="579" y="551"/>
                  <a:pt x="580" y="546"/>
                </a:cubicBezTo>
                <a:cubicBezTo>
                  <a:pt x="567" y="540"/>
                  <a:pt x="562" y="522"/>
                  <a:pt x="550" y="519"/>
                </a:cubicBezTo>
                <a:cubicBezTo>
                  <a:pt x="550" y="515"/>
                  <a:pt x="548" y="511"/>
                  <a:pt x="547" y="507"/>
                </a:cubicBezTo>
                <a:cubicBezTo>
                  <a:pt x="544" y="505"/>
                  <a:pt x="545" y="508"/>
                  <a:pt x="541" y="507"/>
                </a:cubicBezTo>
                <a:cubicBezTo>
                  <a:pt x="540" y="505"/>
                  <a:pt x="538" y="501"/>
                  <a:pt x="541" y="499"/>
                </a:cubicBezTo>
                <a:cubicBezTo>
                  <a:pt x="526" y="488"/>
                  <a:pt x="530" y="466"/>
                  <a:pt x="516" y="455"/>
                </a:cubicBezTo>
                <a:cubicBezTo>
                  <a:pt x="516" y="448"/>
                  <a:pt x="514" y="444"/>
                  <a:pt x="507" y="444"/>
                </a:cubicBezTo>
                <a:cubicBezTo>
                  <a:pt x="502" y="430"/>
                  <a:pt x="482" y="426"/>
                  <a:pt x="486" y="407"/>
                </a:cubicBezTo>
                <a:cubicBezTo>
                  <a:pt x="480" y="397"/>
                  <a:pt x="454" y="386"/>
                  <a:pt x="459" y="411"/>
                </a:cubicBezTo>
                <a:cubicBezTo>
                  <a:pt x="455" y="411"/>
                  <a:pt x="455" y="415"/>
                  <a:pt x="451" y="417"/>
                </a:cubicBezTo>
                <a:cubicBezTo>
                  <a:pt x="450" y="414"/>
                  <a:pt x="444" y="411"/>
                  <a:pt x="449" y="409"/>
                </a:cubicBezTo>
                <a:cubicBezTo>
                  <a:pt x="443" y="409"/>
                  <a:pt x="443" y="409"/>
                  <a:pt x="443" y="409"/>
                </a:cubicBezTo>
                <a:cubicBezTo>
                  <a:pt x="443" y="401"/>
                  <a:pt x="433" y="393"/>
                  <a:pt x="427" y="387"/>
                </a:cubicBezTo>
                <a:cubicBezTo>
                  <a:pt x="427" y="384"/>
                  <a:pt x="429" y="384"/>
                  <a:pt x="428" y="382"/>
                </a:cubicBezTo>
                <a:cubicBezTo>
                  <a:pt x="416" y="373"/>
                  <a:pt x="416" y="340"/>
                  <a:pt x="440" y="345"/>
                </a:cubicBezTo>
                <a:cubicBezTo>
                  <a:pt x="439" y="335"/>
                  <a:pt x="427" y="330"/>
                  <a:pt x="433" y="316"/>
                </a:cubicBezTo>
                <a:cubicBezTo>
                  <a:pt x="431" y="313"/>
                  <a:pt x="431" y="309"/>
                  <a:pt x="427" y="308"/>
                </a:cubicBezTo>
                <a:cubicBezTo>
                  <a:pt x="437" y="307"/>
                  <a:pt x="442" y="308"/>
                  <a:pt x="449" y="310"/>
                </a:cubicBezTo>
                <a:cubicBezTo>
                  <a:pt x="448" y="307"/>
                  <a:pt x="456" y="306"/>
                  <a:pt x="451" y="303"/>
                </a:cubicBezTo>
                <a:cubicBezTo>
                  <a:pt x="450" y="306"/>
                  <a:pt x="446" y="301"/>
                  <a:pt x="444" y="301"/>
                </a:cubicBezTo>
                <a:cubicBezTo>
                  <a:pt x="448" y="302"/>
                  <a:pt x="446" y="298"/>
                  <a:pt x="449" y="297"/>
                </a:cubicBezTo>
                <a:cubicBezTo>
                  <a:pt x="450" y="301"/>
                  <a:pt x="453" y="298"/>
                  <a:pt x="455" y="297"/>
                </a:cubicBezTo>
                <a:cubicBezTo>
                  <a:pt x="455" y="304"/>
                  <a:pt x="462" y="300"/>
                  <a:pt x="467" y="301"/>
                </a:cubicBezTo>
                <a:cubicBezTo>
                  <a:pt x="467" y="303"/>
                  <a:pt x="463" y="302"/>
                  <a:pt x="463" y="304"/>
                </a:cubicBezTo>
                <a:cubicBezTo>
                  <a:pt x="481" y="316"/>
                  <a:pt x="489" y="304"/>
                  <a:pt x="504" y="304"/>
                </a:cubicBezTo>
                <a:cubicBezTo>
                  <a:pt x="503" y="301"/>
                  <a:pt x="496" y="301"/>
                  <a:pt x="495" y="304"/>
                </a:cubicBezTo>
                <a:cubicBezTo>
                  <a:pt x="497" y="301"/>
                  <a:pt x="492" y="299"/>
                  <a:pt x="495" y="297"/>
                </a:cubicBezTo>
                <a:cubicBezTo>
                  <a:pt x="497" y="297"/>
                  <a:pt x="497" y="296"/>
                  <a:pt x="498" y="296"/>
                </a:cubicBezTo>
                <a:cubicBezTo>
                  <a:pt x="501" y="297"/>
                  <a:pt x="496" y="300"/>
                  <a:pt x="499" y="301"/>
                </a:cubicBezTo>
                <a:cubicBezTo>
                  <a:pt x="504" y="294"/>
                  <a:pt x="497" y="295"/>
                  <a:pt x="494" y="290"/>
                </a:cubicBezTo>
                <a:cubicBezTo>
                  <a:pt x="494" y="290"/>
                  <a:pt x="497" y="289"/>
                  <a:pt x="497" y="287"/>
                </a:cubicBezTo>
                <a:cubicBezTo>
                  <a:pt x="496" y="285"/>
                  <a:pt x="490" y="284"/>
                  <a:pt x="493" y="280"/>
                </a:cubicBezTo>
                <a:cubicBezTo>
                  <a:pt x="500" y="281"/>
                  <a:pt x="496" y="274"/>
                  <a:pt x="501" y="271"/>
                </a:cubicBezTo>
                <a:cubicBezTo>
                  <a:pt x="505" y="272"/>
                  <a:pt x="506" y="270"/>
                  <a:pt x="511" y="271"/>
                </a:cubicBezTo>
                <a:cubicBezTo>
                  <a:pt x="512" y="274"/>
                  <a:pt x="514" y="275"/>
                  <a:pt x="516" y="278"/>
                </a:cubicBezTo>
                <a:cubicBezTo>
                  <a:pt x="522" y="278"/>
                  <a:pt x="529" y="279"/>
                  <a:pt x="534" y="277"/>
                </a:cubicBezTo>
                <a:cubicBezTo>
                  <a:pt x="533" y="272"/>
                  <a:pt x="537" y="268"/>
                  <a:pt x="541" y="265"/>
                </a:cubicBezTo>
                <a:cubicBezTo>
                  <a:pt x="548" y="267"/>
                  <a:pt x="556" y="267"/>
                  <a:pt x="565" y="268"/>
                </a:cubicBezTo>
                <a:cubicBezTo>
                  <a:pt x="565" y="261"/>
                  <a:pt x="565" y="261"/>
                  <a:pt x="565" y="261"/>
                </a:cubicBezTo>
                <a:cubicBezTo>
                  <a:pt x="560" y="261"/>
                  <a:pt x="545" y="256"/>
                  <a:pt x="547" y="249"/>
                </a:cubicBezTo>
                <a:cubicBezTo>
                  <a:pt x="550" y="253"/>
                  <a:pt x="559" y="250"/>
                  <a:pt x="560" y="256"/>
                </a:cubicBezTo>
                <a:cubicBezTo>
                  <a:pt x="586" y="268"/>
                  <a:pt x="587" y="241"/>
                  <a:pt x="608" y="240"/>
                </a:cubicBezTo>
                <a:cubicBezTo>
                  <a:pt x="608" y="238"/>
                  <a:pt x="607" y="235"/>
                  <a:pt x="609" y="235"/>
                </a:cubicBezTo>
                <a:cubicBezTo>
                  <a:pt x="630" y="235"/>
                  <a:pt x="637" y="255"/>
                  <a:pt x="651" y="266"/>
                </a:cubicBezTo>
                <a:cubicBezTo>
                  <a:pt x="648" y="260"/>
                  <a:pt x="656" y="257"/>
                  <a:pt x="652" y="253"/>
                </a:cubicBezTo>
                <a:cubicBezTo>
                  <a:pt x="652" y="257"/>
                  <a:pt x="646" y="253"/>
                  <a:pt x="645" y="253"/>
                </a:cubicBezTo>
                <a:cubicBezTo>
                  <a:pt x="646" y="250"/>
                  <a:pt x="653" y="254"/>
                  <a:pt x="652" y="249"/>
                </a:cubicBezTo>
                <a:cubicBezTo>
                  <a:pt x="640" y="244"/>
                  <a:pt x="635" y="232"/>
                  <a:pt x="627" y="224"/>
                </a:cubicBezTo>
                <a:cubicBezTo>
                  <a:pt x="628" y="211"/>
                  <a:pt x="630" y="192"/>
                  <a:pt x="646" y="189"/>
                </a:cubicBezTo>
                <a:cubicBezTo>
                  <a:pt x="645" y="183"/>
                  <a:pt x="649" y="181"/>
                  <a:pt x="652" y="179"/>
                </a:cubicBezTo>
                <a:cubicBezTo>
                  <a:pt x="647" y="181"/>
                  <a:pt x="646" y="174"/>
                  <a:pt x="640" y="174"/>
                </a:cubicBezTo>
                <a:cubicBezTo>
                  <a:pt x="632" y="175"/>
                  <a:pt x="630" y="171"/>
                  <a:pt x="628" y="167"/>
                </a:cubicBezTo>
                <a:cubicBezTo>
                  <a:pt x="628" y="169"/>
                  <a:pt x="629" y="173"/>
                  <a:pt x="626" y="172"/>
                </a:cubicBezTo>
                <a:cubicBezTo>
                  <a:pt x="623" y="170"/>
                  <a:pt x="625" y="163"/>
                  <a:pt x="621" y="167"/>
                </a:cubicBezTo>
                <a:cubicBezTo>
                  <a:pt x="620" y="170"/>
                  <a:pt x="625" y="168"/>
                  <a:pt x="623" y="173"/>
                </a:cubicBezTo>
                <a:cubicBezTo>
                  <a:pt x="615" y="175"/>
                  <a:pt x="618" y="166"/>
                  <a:pt x="614" y="164"/>
                </a:cubicBezTo>
                <a:cubicBezTo>
                  <a:pt x="616" y="165"/>
                  <a:pt x="620" y="167"/>
                  <a:pt x="621" y="163"/>
                </a:cubicBezTo>
                <a:cubicBezTo>
                  <a:pt x="616" y="156"/>
                  <a:pt x="606" y="158"/>
                  <a:pt x="600" y="156"/>
                </a:cubicBezTo>
                <a:cubicBezTo>
                  <a:pt x="602" y="156"/>
                  <a:pt x="601" y="153"/>
                  <a:pt x="603" y="152"/>
                </a:cubicBezTo>
                <a:cubicBezTo>
                  <a:pt x="607" y="156"/>
                  <a:pt x="610" y="150"/>
                  <a:pt x="612" y="148"/>
                </a:cubicBezTo>
                <a:cubicBezTo>
                  <a:pt x="616" y="150"/>
                  <a:pt x="622" y="156"/>
                  <a:pt x="621" y="160"/>
                </a:cubicBezTo>
                <a:cubicBezTo>
                  <a:pt x="624" y="160"/>
                  <a:pt x="626" y="158"/>
                  <a:pt x="628" y="159"/>
                </a:cubicBezTo>
                <a:cubicBezTo>
                  <a:pt x="624" y="152"/>
                  <a:pt x="624" y="144"/>
                  <a:pt x="627" y="136"/>
                </a:cubicBezTo>
                <a:cubicBezTo>
                  <a:pt x="625" y="136"/>
                  <a:pt x="623" y="136"/>
                  <a:pt x="622" y="135"/>
                </a:cubicBezTo>
                <a:cubicBezTo>
                  <a:pt x="625" y="134"/>
                  <a:pt x="627" y="133"/>
                  <a:pt x="629" y="133"/>
                </a:cubicBezTo>
                <a:cubicBezTo>
                  <a:pt x="629" y="132"/>
                  <a:pt x="629" y="131"/>
                  <a:pt x="630" y="131"/>
                </a:cubicBezTo>
                <a:cubicBezTo>
                  <a:pt x="630" y="128"/>
                  <a:pt x="630" y="125"/>
                  <a:pt x="630" y="123"/>
                </a:cubicBezTo>
                <a:cubicBezTo>
                  <a:pt x="629" y="121"/>
                  <a:pt x="628" y="120"/>
                  <a:pt x="627" y="120"/>
                </a:cubicBezTo>
                <a:cubicBezTo>
                  <a:pt x="629" y="118"/>
                  <a:pt x="627" y="113"/>
                  <a:pt x="626" y="112"/>
                </a:cubicBezTo>
                <a:cubicBezTo>
                  <a:pt x="625" y="113"/>
                  <a:pt x="621" y="116"/>
                  <a:pt x="621" y="114"/>
                </a:cubicBezTo>
                <a:cubicBezTo>
                  <a:pt x="623" y="110"/>
                  <a:pt x="625" y="109"/>
                  <a:pt x="623" y="103"/>
                </a:cubicBezTo>
                <a:cubicBezTo>
                  <a:pt x="624" y="104"/>
                  <a:pt x="627" y="105"/>
                  <a:pt x="629" y="105"/>
                </a:cubicBezTo>
                <a:cubicBezTo>
                  <a:pt x="628" y="104"/>
                  <a:pt x="628" y="103"/>
                  <a:pt x="628" y="102"/>
                </a:cubicBezTo>
                <a:cubicBezTo>
                  <a:pt x="627" y="102"/>
                  <a:pt x="626" y="102"/>
                  <a:pt x="623" y="102"/>
                </a:cubicBezTo>
                <a:cubicBezTo>
                  <a:pt x="623" y="101"/>
                  <a:pt x="622" y="100"/>
                  <a:pt x="622" y="97"/>
                </a:cubicBezTo>
                <a:cubicBezTo>
                  <a:pt x="616" y="95"/>
                  <a:pt x="616" y="103"/>
                  <a:pt x="612" y="100"/>
                </a:cubicBezTo>
                <a:cubicBezTo>
                  <a:pt x="612" y="96"/>
                  <a:pt x="612" y="96"/>
                  <a:pt x="612" y="96"/>
                </a:cubicBezTo>
                <a:cubicBezTo>
                  <a:pt x="614" y="99"/>
                  <a:pt x="615" y="99"/>
                  <a:pt x="617" y="96"/>
                </a:cubicBezTo>
                <a:cubicBezTo>
                  <a:pt x="618" y="92"/>
                  <a:pt x="616" y="96"/>
                  <a:pt x="616" y="87"/>
                </a:cubicBezTo>
                <a:cubicBezTo>
                  <a:pt x="619" y="87"/>
                  <a:pt x="620" y="89"/>
                  <a:pt x="622" y="87"/>
                </a:cubicBezTo>
                <a:cubicBezTo>
                  <a:pt x="621" y="70"/>
                  <a:pt x="620" y="59"/>
                  <a:pt x="615" y="46"/>
                </a:cubicBezTo>
                <a:cubicBezTo>
                  <a:pt x="620" y="45"/>
                  <a:pt x="623" y="39"/>
                  <a:pt x="628" y="41"/>
                </a:cubicBezTo>
                <a:cubicBezTo>
                  <a:pt x="625" y="31"/>
                  <a:pt x="617" y="24"/>
                  <a:pt x="608" y="20"/>
                </a:cubicBezTo>
                <a:cubicBezTo>
                  <a:pt x="608" y="18"/>
                  <a:pt x="610" y="17"/>
                  <a:pt x="610" y="14"/>
                </a:cubicBezTo>
                <a:cubicBezTo>
                  <a:pt x="607" y="14"/>
                  <a:pt x="605" y="17"/>
                  <a:pt x="602" y="17"/>
                </a:cubicBezTo>
                <a:cubicBezTo>
                  <a:pt x="600" y="16"/>
                  <a:pt x="601" y="13"/>
                  <a:pt x="598" y="13"/>
                </a:cubicBezTo>
                <a:cubicBezTo>
                  <a:pt x="598" y="15"/>
                  <a:pt x="599" y="19"/>
                  <a:pt x="596" y="17"/>
                </a:cubicBezTo>
                <a:cubicBezTo>
                  <a:pt x="598" y="11"/>
                  <a:pt x="592" y="8"/>
                  <a:pt x="590" y="3"/>
                </a:cubicBezTo>
                <a:cubicBezTo>
                  <a:pt x="578" y="2"/>
                  <a:pt x="579" y="13"/>
                  <a:pt x="566" y="10"/>
                </a:cubicBezTo>
                <a:cubicBezTo>
                  <a:pt x="564" y="7"/>
                  <a:pt x="566" y="0"/>
                  <a:pt x="561" y="1"/>
                </a:cubicBezTo>
                <a:cubicBezTo>
                  <a:pt x="561" y="7"/>
                  <a:pt x="559" y="12"/>
                  <a:pt x="554" y="13"/>
                </a:cubicBezTo>
                <a:cubicBezTo>
                  <a:pt x="536" y="0"/>
                  <a:pt x="516" y="15"/>
                  <a:pt x="520" y="38"/>
                </a:cubicBezTo>
                <a:cubicBezTo>
                  <a:pt x="518" y="38"/>
                  <a:pt x="517" y="40"/>
                  <a:pt x="514" y="41"/>
                </a:cubicBezTo>
                <a:cubicBezTo>
                  <a:pt x="513" y="50"/>
                  <a:pt x="515" y="51"/>
                  <a:pt x="517" y="58"/>
                </a:cubicBezTo>
                <a:cubicBezTo>
                  <a:pt x="523" y="59"/>
                  <a:pt x="528" y="62"/>
                  <a:pt x="529" y="69"/>
                </a:cubicBezTo>
                <a:cubicBezTo>
                  <a:pt x="510" y="69"/>
                  <a:pt x="507" y="55"/>
                  <a:pt x="493" y="51"/>
                </a:cubicBezTo>
                <a:cubicBezTo>
                  <a:pt x="493" y="60"/>
                  <a:pt x="496" y="63"/>
                  <a:pt x="497" y="69"/>
                </a:cubicBezTo>
                <a:cubicBezTo>
                  <a:pt x="490" y="77"/>
                  <a:pt x="478" y="81"/>
                  <a:pt x="470" y="88"/>
                </a:cubicBezTo>
                <a:cubicBezTo>
                  <a:pt x="459" y="81"/>
                  <a:pt x="445" y="92"/>
                  <a:pt x="437" y="87"/>
                </a:cubicBezTo>
                <a:cubicBezTo>
                  <a:pt x="433" y="75"/>
                  <a:pt x="441" y="72"/>
                  <a:pt x="444" y="64"/>
                </a:cubicBezTo>
                <a:cubicBezTo>
                  <a:pt x="441" y="60"/>
                  <a:pt x="440" y="55"/>
                  <a:pt x="437" y="51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7" y="59"/>
                  <a:pt x="422" y="66"/>
                  <a:pt x="416" y="72"/>
                </a:cubicBezTo>
                <a:cubicBezTo>
                  <a:pt x="411" y="72"/>
                  <a:pt x="404" y="74"/>
                  <a:pt x="402" y="70"/>
                </a:cubicBezTo>
                <a:cubicBezTo>
                  <a:pt x="401" y="57"/>
                  <a:pt x="405" y="50"/>
                  <a:pt x="397" y="41"/>
                </a:cubicBezTo>
                <a:cubicBezTo>
                  <a:pt x="378" y="38"/>
                  <a:pt x="385" y="61"/>
                  <a:pt x="371" y="63"/>
                </a:cubicBezTo>
                <a:cubicBezTo>
                  <a:pt x="373" y="55"/>
                  <a:pt x="359" y="56"/>
                  <a:pt x="359" y="46"/>
                </a:cubicBezTo>
                <a:cubicBezTo>
                  <a:pt x="353" y="46"/>
                  <a:pt x="350" y="43"/>
                  <a:pt x="344" y="44"/>
                </a:cubicBezTo>
                <a:cubicBezTo>
                  <a:pt x="339" y="30"/>
                  <a:pt x="324" y="38"/>
                  <a:pt x="314" y="41"/>
                </a:cubicBezTo>
                <a:cubicBezTo>
                  <a:pt x="308" y="56"/>
                  <a:pt x="295" y="63"/>
                  <a:pt x="284" y="71"/>
                </a:cubicBezTo>
                <a:cubicBezTo>
                  <a:pt x="274" y="69"/>
                  <a:pt x="276" y="54"/>
                  <a:pt x="264" y="53"/>
                </a:cubicBezTo>
                <a:cubicBezTo>
                  <a:pt x="264" y="50"/>
                  <a:pt x="262" y="49"/>
                  <a:pt x="262" y="46"/>
                </a:cubicBezTo>
                <a:cubicBezTo>
                  <a:pt x="254" y="45"/>
                  <a:pt x="252" y="37"/>
                  <a:pt x="248" y="32"/>
                </a:cubicBezTo>
                <a:cubicBezTo>
                  <a:pt x="243" y="32"/>
                  <a:pt x="242" y="35"/>
                  <a:pt x="238" y="37"/>
                </a:cubicBezTo>
                <a:cubicBezTo>
                  <a:pt x="239" y="32"/>
                  <a:pt x="234" y="34"/>
                  <a:pt x="235" y="29"/>
                </a:cubicBezTo>
                <a:cubicBezTo>
                  <a:pt x="236" y="27"/>
                  <a:pt x="238" y="25"/>
                  <a:pt x="240" y="23"/>
                </a:cubicBezTo>
                <a:cubicBezTo>
                  <a:pt x="232" y="21"/>
                  <a:pt x="224" y="18"/>
                  <a:pt x="218" y="13"/>
                </a:cubicBezTo>
                <a:cubicBezTo>
                  <a:pt x="221" y="27"/>
                  <a:pt x="222" y="43"/>
                  <a:pt x="215" y="53"/>
                </a:cubicBezTo>
                <a:cubicBezTo>
                  <a:pt x="218" y="52"/>
                  <a:pt x="217" y="56"/>
                  <a:pt x="218" y="57"/>
                </a:cubicBezTo>
                <a:cubicBezTo>
                  <a:pt x="210" y="64"/>
                  <a:pt x="207" y="76"/>
                  <a:pt x="197" y="81"/>
                </a:cubicBezTo>
                <a:cubicBezTo>
                  <a:pt x="203" y="81"/>
                  <a:pt x="203" y="87"/>
                  <a:pt x="201" y="92"/>
                </a:cubicBezTo>
                <a:cubicBezTo>
                  <a:pt x="198" y="93"/>
                  <a:pt x="194" y="94"/>
                  <a:pt x="192" y="96"/>
                </a:cubicBezTo>
                <a:cubicBezTo>
                  <a:pt x="193" y="99"/>
                  <a:pt x="193" y="104"/>
                  <a:pt x="193" y="108"/>
                </a:cubicBezTo>
                <a:cubicBezTo>
                  <a:pt x="191" y="112"/>
                  <a:pt x="184" y="114"/>
                  <a:pt x="187" y="119"/>
                </a:cubicBezTo>
                <a:cubicBezTo>
                  <a:pt x="191" y="122"/>
                  <a:pt x="196" y="118"/>
                  <a:pt x="199" y="117"/>
                </a:cubicBezTo>
                <a:cubicBezTo>
                  <a:pt x="205" y="120"/>
                  <a:pt x="203" y="126"/>
                  <a:pt x="207" y="129"/>
                </a:cubicBezTo>
                <a:cubicBezTo>
                  <a:pt x="204" y="132"/>
                  <a:pt x="205" y="140"/>
                  <a:pt x="198" y="139"/>
                </a:cubicBezTo>
                <a:cubicBezTo>
                  <a:pt x="199" y="146"/>
                  <a:pt x="193" y="147"/>
                  <a:pt x="187" y="146"/>
                </a:cubicBezTo>
                <a:cubicBezTo>
                  <a:pt x="183" y="139"/>
                  <a:pt x="175" y="131"/>
                  <a:pt x="163" y="135"/>
                </a:cubicBezTo>
                <a:cubicBezTo>
                  <a:pt x="165" y="127"/>
                  <a:pt x="162" y="123"/>
                  <a:pt x="160" y="117"/>
                </a:cubicBezTo>
                <a:cubicBezTo>
                  <a:pt x="148" y="127"/>
                  <a:pt x="131" y="132"/>
                  <a:pt x="117" y="141"/>
                </a:cubicBezTo>
                <a:cubicBezTo>
                  <a:pt x="79" y="137"/>
                  <a:pt x="45" y="163"/>
                  <a:pt x="16" y="173"/>
                </a:cubicBezTo>
                <a:cubicBezTo>
                  <a:pt x="16" y="182"/>
                  <a:pt x="10" y="188"/>
                  <a:pt x="15" y="194"/>
                </a:cubicBezTo>
                <a:cubicBezTo>
                  <a:pt x="9" y="197"/>
                  <a:pt x="6" y="201"/>
                  <a:pt x="7" y="210"/>
                </a:cubicBezTo>
                <a:cubicBezTo>
                  <a:pt x="12" y="214"/>
                  <a:pt x="19" y="218"/>
                  <a:pt x="16" y="227"/>
                </a:cubicBezTo>
                <a:cubicBezTo>
                  <a:pt x="3" y="224"/>
                  <a:pt x="0" y="233"/>
                  <a:pt x="1" y="242"/>
                </a:cubicBezTo>
                <a:cubicBezTo>
                  <a:pt x="9" y="243"/>
                  <a:pt x="15" y="247"/>
                  <a:pt x="21" y="250"/>
                </a:cubicBezTo>
                <a:cubicBezTo>
                  <a:pt x="21" y="260"/>
                  <a:pt x="25" y="265"/>
                  <a:pt x="22" y="271"/>
                </a:cubicBezTo>
                <a:cubicBezTo>
                  <a:pt x="26" y="273"/>
                  <a:pt x="23" y="278"/>
                  <a:pt x="28" y="282"/>
                </a:cubicBezTo>
                <a:cubicBezTo>
                  <a:pt x="25" y="283"/>
                  <a:pt x="25" y="288"/>
                  <a:pt x="21" y="289"/>
                </a:cubicBezTo>
                <a:cubicBezTo>
                  <a:pt x="24" y="298"/>
                  <a:pt x="19" y="302"/>
                  <a:pt x="19" y="314"/>
                </a:cubicBezTo>
                <a:cubicBezTo>
                  <a:pt x="22" y="321"/>
                  <a:pt x="27" y="326"/>
                  <a:pt x="28" y="335"/>
                </a:cubicBezTo>
                <a:cubicBezTo>
                  <a:pt x="35" y="340"/>
                  <a:pt x="40" y="335"/>
                  <a:pt x="46" y="333"/>
                </a:cubicBezTo>
                <a:cubicBezTo>
                  <a:pt x="53" y="336"/>
                  <a:pt x="64" y="336"/>
                  <a:pt x="62" y="345"/>
                </a:cubicBezTo>
                <a:cubicBezTo>
                  <a:pt x="65" y="347"/>
                  <a:pt x="72" y="345"/>
                  <a:pt x="74" y="350"/>
                </a:cubicBezTo>
                <a:cubicBezTo>
                  <a:pt x="70" y="348"/>
                  <a:pt x="70" y="355"/>
                  <a:pt x="71" y="362"/>
                </a:cubicBezTo>
                <a:cubicBezTo>
                  <a:pt x="78" y="363"/>
                  <a:pt x="75" y="355"/>
                  <a:pt x="81" y="356"/>
                </a:cubicBezTo>
                <a:cubicBezTo>
                  <a:pt x="97" y="362"/>
                  <a:pt x="103" y="382"/>
                  <a:pt x="91" y="397"/>
                </a:cubicBezTo>
                <a:cubicBezTo>
                  <a:pt x="92" y="402"/>
                  <a:pt x="96" y="402"/>
                  <a:pt x="95" y="408"/>
                </a:cubicBezTo>
                <a:cubicBezTo>
                  <a:pt x="104" y="408"/>
                  <a:pt x="101" y="399"/>
                  <a:pt x="105" y="395"/>
                </a:cubicBezTo>
                <a:cubicBezTo>
                  <a:pt x="114" y="398"/>
                  <a:pt x="119" y="410"/>
                  <a:pt x="119" y="419"/>
                </a:cubicBezTo>
                <a:cubicBezTo>
                  <a:pt x="130" y="431"/>
                  <a:pt x="137" y="463"/>
                  <a:pt x="160" y="450"/>
                </a:cubicBezTo>
                <a:cubicBezTo>
                  <a:pt x="158" y="445"/>
                  <a:pt x="158" y="441"/>
                  <a:pt x="161" y="437"/>
                </a:cubicBezTo>
                <a:cubicBezTo>
                  <a:pt x="165" y="440"/>
                  <a:pt x="165" y="447"/>
                  <a:pt x="169" y="451"/>
                </a:cubicBezTo>
                <a:cubicBezTo>
                  <a:pt x="168" y="468"/>
                  <a:pt x="179" y="469"/>
                  <a:pt x="179" y="481"/>
                </a:cubicBezTo>
                <a:cubicBezTo>
                  <a:pt x="178" y="485"/>
                  <a:pt x="173" y="487"/>
                  <a:pt x="177" y="492"/>
                </a:cubicBezTo>
                <a:cubicBezTo>
                  <a:pt x="179" y="486"/>
                  <a:pt x="183" y="490"/>
                  <a:pt x="186" y="493"/>
                </a:cubicBezTo>
                <a:cubicBezTo>
                  <a:pt x="188" y="491"/>
                  <a:pt x="189" y="489"/>
                  <a:pt x="193" y="489"/>
                </a:cubicBezTo>
                <a:cubicBezTo>
                  <a:pt x="193" y="485"/>
                  <a:pt x="193" y="482"/>
                  <a:pt x="191" y="480"/>
                </a:cubicBezTo>
                <a:cubicBezTo>
                  <a:pt x="190" y="483"/>
                  <a:pt x="183" y="487"/>
                  <a:pt x="180" y="483"/>
                </a:cubicBezTo>
                <a:cubicBezTo>
                  <a:pt x="182" y="483"/>
                  <a:pt x="184" y="483"/>
                  <a:pt x="185" y="481"/>
                </a:cubicBezTo>
                <a:cubicBezTo>
                  <a:pt x="178" y="481"/>
                  <a:pt x="184" y="475"/>
                  <a:pt x="180" y="474"/>
                </a:cubicBezTo>
                <a:cubicBezTo>
                  <a:pt x="184" y="474"/>
                  <a:pt x="184" y="471"/>
                  <a:pt x="188" y="473"/>
                </a:cubicBezTo>
                <a:cubicBezTo>
                  <a:pt x="190" y="468"/>
                  <a:pt x="190" y="461"/>
                  <a:pt x="189" y="455"/>
                </a:cubicBezTo>
                <a:cubicBezTo>
                  <a:pt x="199" y="451"/>
                  <a:pt x="197" y="435"/>
                  <a:pt x="204" y="428"/>
                </a:cubicBezTo>
                <a:cubicBezTo>
                  <a:pt x="212" y="430"/>
                  <a:pt x="215" y="438"/>
                  <a:pt x="219" y="444"/>
                </a:cubicBezTo>
                <a:cubicBezTo>
                  <a:pt x="221" y="440"/>
                  <a:pt x="220" y="437"/>
                  <a:pt x="218" y="433"/>
                </a:cubicBezTo>
                <a:cubicBezTo>
                  <a:pt x="222" y="429"/>
                  <a:pt x="227" y="417"/>
                  <a:pt x="229" y="412"/>
                </a:cubicBezTo>
                <a:cubicBezTo>
                  <a:pt x="234" y="412"/>
                  <a:pt x="238" y="414"/>
                  <a:pt x="241" y="418"/>
                </a:cubicBezTo>
                <a:cubicBezTo>
                  <a:pt x="239" y="418"/>
                  <a:pt x="238" y="419"/>
                  <a:pt x="238" y="421"/>
                </a:cubicBezTo>
                <a:cubicBezTo>
                  <a:pt x="251" y="425"/>
                  <a:pt x="252" y="437"/>
                  <a:pt x="255" y="445"/>
                </a:cubicBezTo>
                <a:cubicBezTo>
                  <a:pt x="247" y="448"/>
                  <a:pt x="253" y="460"/>
                  <a:pt x="250" y="466"/>
                </a:cubicBezTo>
                <a:cubicBezTo>
                  <a:pt x="248" y="471"/>
                  <a:pt x="245" y="475"/>
                  <a:pt x="250" y="481"/>
                </a:cubicBezTo>
                <a:cubicBezTo>
                  <a:pt x="260" y="483"/>
                  <a:pt x="260" y="474"/>
                  <a:pt x="266" y="473"/>
                </a:cubicBezTo>
                <a:cubicBezTo>
                  <a:pt x="269" y="477"/>
                  <a:pt x="272" y="483"/>
                  <a:pt x="274" y="488"/>
                </a:cubicBezTo>
                <a:cubicBezTo>
                  <a:pt x="281" y="487"/>
                  <a:pt x="279" y="489"/>
                  <a:pt x="285" y="489"/>
                </a:cubicBezTo>
                <a:cubicBezTo>
                  <a:pt x="291" y="487"/>
                  <a:pt x="296" y="472"/>
                  <a:pt x="286" y="470"/>
                </a:cubicBezTo>
                <a:cubicBezTo>
                  <a:pt x="289" y="467"/>
                  <a:pt x="286" y="458"/>
                  <a:pt x="292" y="458"/>
                </a:cubicBezTo>
                <a:cubicBezTo>
                  <a:pt x="306" y="470"/>
                  <a:pt x="292" y="511"/>
                  <a:pt x="314" y="515"/>
                </a:cubicBezTo>
                <a:cubicBezTo>
                  <a:pt x="323" y="510"/>
                  <a:pt x="319" y="487"/>
                  <a:pt x="315" y="479"/>
                </a:cubicBezTo>
                <a:cubicBezTo>
                  <a:pt x="317" y="476"/>
                  <a:pt x="322" y="470"/>
                  <a:pt x="317" y="468"/>
                </a:cubicBezTo>
                <a:cubicBezTo>
                  <a:pt x="321" y="465"/>
                  <a:pt x="324" y="463"/>
                  <a:pt x="329" y="462"/>
                </a:cubicBezTo>
                <a:cubicBezTo>
                  <a:pt x="333" y="470"/>
                  <a:pt x="350" y="470"/>
                  <a:pt x="345" y="482"/>
                </a:cubicBezTo>
                <a:cubicBezTo>
                  <a:pt x="350" y="485"/>
                  <a:pt x="356" y="487"/>
                  <a:pt x="356" y="495"/>
                </a:cubicBezTo>
                <a:cubicBezTo>
                  <a:pt x="366" y="499"/>
                  <a:pt x="383" y="512"/>
                  <a:pt x="381" y="488"/>
                </a:cubicBezTo>
                <a:cubicBezTo>
                  <a:pt x="364" y="476"/>
                  <a:pt x="350" y="462"/>
                  <a:pt x="334" y="450"/>
                </a:cubicBezTo>
                <a:cubicBezTo>
                  <a:pt x="337" y="447"/>
                  <a:pt x="333" y="438"/>
                  <a:pt x="334" y="442"/>
                </a:cubicBezTo>
                <a:cubicBezTo>
                  <a:pt x="334" y="443"/>
                  <a:pt x="334" y="446"/>
                  <a:pt x="333" y="446"/>
                </a:cubicBezTo>
                <a:cubicBezTo>
                  <a:pt x="321" y="447"/>
                  <a:pt x="328" y="431"/>
                  <a:pt x="318" y="424"/>
                </a:cubicBezTo>
                <a:cubicBezTo>
                  <a:pt x="321" y="422"/>
                  <a:pt x="325" y="420"/>
                  <a:pt x="328" y="423"/>
                </a:cubicBezTo>
                <a:cubicBezTo>
                  <a:pt x="323" y="406"/>
                  <a:pt x="341" y="397"/>
                  <a:pt x="347" y="384"/>
                </a:cubicBezTo>
                <a:cubicBezTo>
                  <a:pt x="363" y="381"/>
                  <a:pt x="375" y="384"/>
                  <a:pt x="377" y="397"/>
                </a:cubicBezTo>
                <a:cubicBezTo>
                  <a:pt x="389" y="400"/>
                  <a:pt x="401" y="404"/>
                  <a:pt x="408" y="395"/>
                </a:cubicBezTo>
                <a:cubicBezTo>
                  <a:pt x="421" y="406"/>
                  <a:pt x="442" y="409"/>
                  <a:pt x="445" y="428"/>
                </a:cubicBezTo>
                <a:cubicBezTo>
                  <a:pt x="451" y="430"/>
                  <a:pt x="455" y="433"/>
                  <a:pt x="462" y="433"/>
                </a:cubicBezTo>
                <a:cubicBezTo>
                  <a:pt x="468" y="439"/>
                  <a:pt x="471" y="448"/>
                  <a:pt x="483" y="448"/>
                </a:cubicBezTo>
                <a:cubicBezTo>
                  <a:pt x="483" y="450"/>
                  <a:pt x="487" y="449"/>
                  <a:pt x="486" y="452"/>
                </a:cubicBezTo>
                <a:cubicBezTo>
                  <a:pt x="499" y="452"/>
                  <a:pt x="499" y="463"/>
                  <a:pt x="505" y="471"/>
                </a:cubicBezTo>
                <a:cubicBezTo>
                  <a:pt x="512" y="481"/>
                  <a:pt x="520" y="482"/>
                  <a:pt x="519" y="494"/>
                </a:cubicBezTo>
                <a:cubicBezTo>
                  <a:pt x="522" y="494"/>
                  <a:pt x="524" y="494"/>
                  <a:pt x="524" y="497"/>
                </a:cubicBezTo>
                <a:cubicBezTo>
                  <a:pt x="537" y="513"/>
                  <a:pt x="547" y="534"/>
                  <a:pt x="556" y="554"/>
                </a:cubicBezTo>
                <a:cubicBezTo>
                  <a:pt x="554" y="554"/>
                  <a:pt x="556" y="557"/>
                  <a:pt x="554" y="558"/>
                </a:cubicBezTo>
                <a:cubicBezTo>
                  <a:pt x="552" y="557"/>
                  <a:pt x="553" y="554"/>
                  <a:pt x="549" y="555"/>
                </a:cubicBezTo>
                <a:cubicBezTo>
                  <a:pt x="550" y="559"/>
                  <a:pt x="547" y="558"/>
                  <a:pt x="548" y="561"/>
                </a:cubicBezTo>
                <a:cubicBezTo>
                  <a:pt x="551" y="566"/>
                  <a:pt x="556" y="569"/>
                  <a:pt x="556" y="577"/>
                </a:cubicBezTo>
                <a:cubicBezTo>
                  <a:pt x="572" y="582"/>
                  <a:pt x="579" y="597"/>
                  <a:pt x="592" y="604"/>
                </a:cubicBezTo>
                <a:cubicBezTo>
                  <a:pt x="593" y="606"/>
                  <a:pt x="595" y="607"/>
                  <a:pt x="595" y="610"/>
                </a:cubicBezTo>
                <a:cubicBezTo>
                  <a:pt x="616" y="621"/>
                  <a:pt x="631" y="637"/>
                  <a:pt x="646" y="654"/>
                </a:cubicBezTo>
                <a:cubicBezTo>
                  <a:pt x="650" y="655"/>
                  <a:pt x="655" y="654"/>
                  <a:pt x="657" y="652"/>
                </a:cubicBezTo>
                <a:cubicBezTo>
                  <a:pt x="653" y="652"/>
                  <a:pt x="649" y="647"/>
                  <a:pt x="652" y="644"/>
                </a:cubicBezTo>
                <a:close/>
                <a:moveTo>
                  <a:pt x="624" y="216"/>
                </a:moveTo>
                <a:cubicBezTo>
                  <a:pt x="625" y="220"/>
                  <a:pt x="623" y="221"/>
                  <a:pt x="621" y="222"/>
                </a:cubicBezTo>
                <a:cubicBezTo>
                  <a:pt x="617" y="222"/>
                  <a:pt x="617" y="219"/>
                  <a:pt x="616" y="216"/>
                </a:cubicBezTo>
                <a:cubicBezTo>
                  <a:pt x="619" y="213"/>
                  <a:pt x="621" y="213"/>
                  <a:pt x="624" y="216"/>
                </a:cubicBezTo>
                <a:close/>
                <a:moveTo>
                  <a:pt x="611" y="162"/>
                </a:moveTo>
                <a:cubicBezTo>
                  <a:pt x="611" y="169"/>
                  <a:pt x="611" y="169"/>
                  <a:pt x="611" y="169"/>
                </a:cubicBezTo>
                <a:cubicBezTo>
                  <a:pt x="608" y="170"/>
                  <a:pt x="607" y="166"/>
                  <a:pt x="609" y="164"/>
                </a:cubicBezTo>
                <a:cubicBezTo>
                  <a:pt x="609" y="163"/>
                  <a:pt x="607" y="163"/>
                  <a:pt x="606" y="163"/>
                </a:cubicBezTo>
                <a:cubicBezTo>
                  <a:pt x="607" y="162"/>
                  <a:pt x="609" y="162"/>
                  <a:pt x="611" y="162"/>
                </a:cubicBezTo>
                <a:close/>
                <a:moveTo>
                  <a:pt x="474" y="295"/>
                </a:moveTo>
                <a:cubicBezTo>
                  <a:pt x="469" y="302"/>
                  <a:pt x="480" y="296"/>
                  <a:pt x="479" y="303"/>
                </a:cubicBezTo>
                <a:cubicBezTo>
                  <a:pt x="475" y="301"/>
                  <a:pt x="468" y="301"/>
                  <a:pt x="468" y="295"/>
                </a:cubicBezTo>
                <a:cubicBezTo>
                  <a:pt x="470" y="297"/>
                  <a:pt x="471" y="295"/>
                  <a:pt x="474" y="295"/>
                </a:cubicBezTo>
                <a:close/>
                <a:moveTo>
                  <a:pt x="430" y="77"/>
                </a:moveTo>
                <a:cubicBezTo>
                  <a:pt x="433" y="77"/>
                  <a:pt x="434" y="80"/>
                  <a:pt x="434" y="83"/>
                </a:cubicBezTo>
                <a:cubicBezTo>
                  <a:pt x="432" y="84"/>
                  <a:pt x="430" y="83"/>
                  <a:pt x="428" y="82"/>
                </a:cubicBezTo>
                <a:cubicBezTo>
                  <a:pt x="428" y="79"/>
                  <a:pt x="429" y="79"/>
                  <a:pt x="430" y="77"/>
                </a:cubicBezTo>
                <a:close/>
                <a:moveTo>
                  <a:pt x="237" y="307"/>
                </a:moveTo>
                <a:cubicBezTo>
                  <a:pt x="235" y="302"/>
                  <a:pt x="236" y="301"/>
                  <a:pt x="237" y="296"/>
                </a:cubicBezTo>
                <a:cubicBezTo>
                  <a:pt x="244" y="296"/>
                  <a:pt x="243" y="302"/>
                  <a:pt x="246" y="303"/>
                </a:cubicBezTo>
                <a:cubicBezTo>
                  <a:pt x="244" y="305"/>
                  <a:pt x="240" y="306"/>
                  <a:pt x="237" y="307"/>
                </a:cubicBezTo>
                <a:close/>
                <a:moveTo>
                  <a:pt x="274" y="280"/>
                </a:moveTo>
                <a:cubicBezTo>
                  <a:pt x="275" y="281"/>
                  <a:pt x="274" y="281"/>
                  <a:pt x="273" y="282"/>
                </a:cubicBezTo>
                <a:cubicBezTo>
                  <a:pt x="271" y="282"/>
                  <a:pt x="271" y="282"/>
                  <a:pt x="271" y="282"/>
                </a:cubicBezTo>
                <a:cubicBezTo>
                  <a:pt x="272" y="280"/>
                  <a:pt x="272" y="277"/>
                  <a:pt x="273" y="276"/>
                </a:cubicBezTo>
                <a:cubicBezTo>
                  <a:pt x="279" y="276"/>
                  <a:pt x="271" y="280"/>
                  <a:pt x="274" y="280"/>
                </a:cubicBezTo>
                <a:close/>
                <a:moveTo>
                  <a:pt x="281" y="273"/>
                </a:moveTo>
                <a:cubicBezTo>
                  <a:pt x="279" y="273"/>
                  <a:pt x="279" y="271"/>
                  <a:pt x="279" y="268"/>
                </a:cubicBezTo>
                <a:cubicBezTo>
                  <a:pt x="282" y="268"/>
                  <a:pt x="284" y="269"/>
                  <a:pt x="285" y="270"/>
                </a:cubicBezTo>
                <a:cubicBezTo>
                  <a:pt x="285" y="272"/>
                  <a:pt x="282" y="271"/>
                  <a:pt x="281" y="273"/>
                </a:cubicBezTo>
                <a:close/>
                <a:moveTo>
                  <a:pt x="285" y="314"/>
                </a:moveTo>
                <a:cubicBezTo>
                  <a:pt x="286" y="313"/>
                  <a:pt x="286" y="311"/>
                  <a:pt x="286" y="309"/>
                </a:cubicBezTo>
                <a:cubicBezTo>
                  <a:pt x="288" y="309"/>
                  <a:pt x="288" y="310"/>
                  <a:pt x="290" y="310"/>
                </a:cubicBezTo>
                <a:cubicBezTo>
                  <a:pt x="290" y="313"/>
                  <a:pt x="288" y="314"/>
                  <a:pt x="285" y="314"/>
                </a:cubicBezTo>
                <a:close/>
                <a:moveTo>
                  <a:pt x="299" y="279"/>
                </a:moveTo>
                <a:cubicBezTo>
                  <a:pt x="295" y="279"/>
                  <a:pt x="296" y="278"/>
                  <a:pt x="291" y="277"/>
                </a:cubicBezTo>
                <a:cubicBezTo>
                  <a:pt x="292" y="276"/>
                  <a:pt x="292" y="275"/>
                  <a:pt x="292" y="273"/>
                </a:cubicBezTo>
                <a:cubicBezTo>
                  <a:pt x="294" y="273"/>
                  <a:pt x="293" y="275"/>
                  <a:pt x="293" y="277"/>
                </a:cubicBezTo>
                <a:cubicBezTo>
                  <a:pt x="298" y="278"/>
                  <a:pt x="299" y="275"/>
                  <a:pt x="302" y="274"/>
                </a:cubicBezTo>
                <a:cubicBezTo>
                  <a:pt x="303" y="278"/>
                  <a:pt x="298" y="275"/>
                  <a:pt x="299" y="279"/>
                </a:cubicBezTo>
                <a:close/>
                <a:moveTo>
                  <a:pt x="309" y="319"/>
                </a:moveTo>
                <a:cubicBezTo>
                  <a:pt x="308" y="317"/>
                  <a:pt x="310" y="316"/>
                  <a:pt x="311" y="316"/>
                </a:cubicBezTo>
                <a:cubicBezTo>
                  <a:pt x="312" y="313"/>
                  <a:pt x="310" y="312"/>
                  <a:pt x="307" y="313"/>
                </a:cubicBezTo>
                <a:cubicBezTo>
                  <a:pt x="307" y="308"/>
                  <a:pt x="307" y="308"/>
                  <a:pt x="307" y="308"/>
                </a:cubicBezTo>
                <a:cubicBezTo>
                  <a:pt x="308" y="309"/>
                  <a:pt x="309" y="309"/>
                  <a:pt x="309" y="308"/>
                </a:cubicBezTo>
                <a:cubicBezTo>
                  <a:pt x="312" y="309"/>
                  <a:pt x="315" y="318"/>
                  <a:pt x="309" y="319"/>
                </a:cubicBezTo>
                <a:close/>
                <a:moveTo>
                  <a:pt x="323" y="442"/>
                </a:moveTo>
                <a:cubicBezTo>
                  <a:pt x="321" y="444"/>
                  <a:pt x="316" y="442"/>
                  <a:pt x="316" y="438"/>
                </a:cubicBezTo>
                <a:cubicBezTo>
                  <a:pt x="318" y="436"/>
                  <a:pt x="323" y="438"/>
                  <a:pt x="323" y="442"/>
                </a:cubicBezTo>
                <a:close/>
                <a:moveTo>
                  <a:pt x="335" y="45"/>
                </a:moveTo>
                <a:cubicBezTo>
                  <a:pt x="330" y="45"/>
                  <a:pt x="330" y="45"/>
                  <a:pt x="330" y="45"/>
                </a:cubicBezTo>
                <a:cubicBezTo>
                  <a:pt x="330" y="40"/>
                  <a:pt x="336" y="40"/>
                  <a:pt x="335" y="45"/>
                </a:cubicBezTo>
                <a:close/>
                <a:moveTo>
                  <a:pt x="342" y="313"/>
                </a:moveTo>
                <a:cubicBezTo>
                  <a:pt x="341" y="314"/>
                  <a:pt x="336" y="313"/>
                  <a:pt x="336" y="309"/>
                </a:cubicBezTo>
                <a:cubicBezTo>
                  <a:pt x="340" y="309"/>
                  <a:pt x="343" y="309"/>
                  <a:pt x="342" y="313"/>
                </a:cubicBezTo>
                <a:close/>
                <a:moveTo>
                  <a:pt x="350" y="316"/>
                </a:moveTo>
                <a:cubicBezTo>
                  <a:pt x="347" y="316"/>
                  <a:pt x="347" y="312"/>
                  <a:pt x="348" y="310"/>
                </a:cubicBezTo>
                <a:cubicBezTo>
                  <a:pt x="351" y="310"/>
                  <a:pt x="351" y="315"/>
                  <a:pt x="350" y="316"/>
                </a:cubicBezTo>
                <a:close/>
                <a:moveTo>
                  <a:pt x="377" y="325"/>
                </a:moveTo>
                <a:cubicBezTo>
                  <a:pt x="373" y="326"/>
                  <a:pt x="375" y="321"/>
                  <a:pt x="375" y="319"/>
                </a:cubicBezTo>
                <a:cubicBezTo>
                  <a:pt x="380" y="319"/>
                  <a:pt x="381" y="316"/>
                  <a:pt x="384" y="315"/>
                </a:cubicBezTo>
                <a:cubicBezTo>
                  <a:pt x="390" y="318"/>
                  <a:pt x="375" y="321"/>
                  <a:pt x="377" y="325"/>
                </a:cubicBezTo>
                <a:close/>
                <a:moveTo>
                  <a:pt x="394" y="71"/>
                </a:moveTo>
                <a:cubicBezTo>
                  <a:pt x="393" y="68"/>
                  <a:pt x="394" y="67"/>
                  <a:pt x="395" y="65"/>
                </a:cubicBezTo>
                <a:cubicBezTo>
                  <a:pt x="398" y="65"/>
                  <a:pt x="400" y="67"/>
                  <a:pt x="400" y="71"/>
                </a:cubicBezTo>
                <a:lnTo>
                  <a:pt x="394" y="71"/>
                </a:lnTo>
                <a:close/>
                <a:moveTo>
                  <a:pt x="408" y="323"/>
                </a:moveTo>
                <a:cubicBezTo>
                  <a:pt x="411" y="323"/>
                  <a:pt x="412" y="321"/>
                  <a:pt x="414" y="323"/>
                </a:cubicBezTo>
                <a:cubicBezTo>
                  <a:pt x="415" y="326"/>
                  <a:pt x="407" y="328"/>
                  <a:pt x="408" y="323"/>
                </a:cubicBezTo>
                <a:close/>
                <a:moveTo>
                  <a:pt x="491" y="434"/>
                </a:moveTo>
                <a:cubicBezTo>
                  <a:pt x="496" y="438"/>
                  <a:pt x="504" y="439"/>
                  <a:pt x="505" y="448"/>
                </a:cubicBezTo>
                <a:cubicBezTo>
                  <a:pt x="498" y="446"/>
                  <a:pt x="493" y="441"/>
                  <a:pt x="491" y="434"/>
                </a:cubicBezTo>
                <a:close/>
                <a:moveTo>
                  <a:pt x="561" y="565"/>
                </a:moveTo>
                <a:cubicBezTo>
                  <a:pt x="557" y="566"/>
                  <a:pt x="556" y="563"/>
                  <a:pt x="556" y="559"/>
                </a:cubicBezTo>
                <a:cubicBezTo>
                  <a:pt x="560" y="559"/>
                  <a:pt x="560" y="559"/>
                  <a:pt x="560" y="559"/>
                </a:cubicBezTo>
                <a:cubicBezTo>
                  <a:pt x="561" y="560"/>
                  <a:pt x="561" y="562"/>
                  <a:pt x="561" y="565"/>
                </a:cubicBezTo>
                <a:close/>
                <a:moveTo>
                  <a:pt x="600" y="598"/>
                </a:moveTo>
                <a:cubicBezTo>
                  <a:pt x="605" y="598"/>
                  <a:pt x="607" y="600"/>
                  <a:pt x="608" y="604"/>
                </a:cubicBezTo>
                <a:cubicBezTo>
                  <a:pt x="604" y="608"/>
                  <a:pt x="598" y="601"/>
                  <a:pt x="600" y="598"/>
                </a:cubicBezTo>
                <a:close/>
              </a:path>
            </a:pathLst>
          </a:custGeom>
          <a:solidFill>
            <a:srgbClr val="38DA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8" name="Freeform 677"/>
          <p:cNvSpPr>
            <a:spLocks noEditPoints="1"/>
          </p:cNvSpPr>
          <p:nvPr/>
        </p:nvSpPr>
        <p:spPr bwMode="auto">
          <a:xfrm rot="21127119" flipH="1" flipV="1">
            <a:off x="6072187" y="3953326"/>
            <a:ext cx="1861164" cy="1855188"/>
          </a:xfrm>
          <a:custGeom>
            <a:avLst/>
            <a:gdLst>
              <a:gd name="T0" fmla="*/ 612 w 657"/>
              <a:gd name="T1" fmla="*/ 614 h 655"/>
              <a:gd name="T2" fmla="*/ 562 w 657"/>
              <a:gd name="T3" fmla="*/ 567 h 655"/>
              <a:gd name="T4" fmla="*/ 541 w 657"/>
              <a:gd name="T5" fmla="*/ 507 h 655"/>
              <a:gd name="T6" fmla="*/ 459 w 657"/>
              <a:gd name="T7" fmla="*/ 411 h 655"/>
              <a:gd name="T8" fmla="*/ 428 w 657"/>
              <a:gd name="T9" fmla="*/ 382 h 655"/>
              <a:gd name="T10" fmla="*/ 451 w 657"/>
              <a:gd name="T11" fmla="*/ 303 h 655"/>
              <a:gd name="T12" fmla="*/ 463 w 657"/>
              <a:gd name="T13" fmla="*/ 304 h 655"/>
              <a:gd name="T14" fmla="*/ 499 w 657"/>
              <a:gd name="T15" fmla="*/ 301 h 655"/>
              <a:gd name="T16" fmla="*/ 511 w 657"/>
              <a:gd name="T17" fmla="*/ 271 h 655"/>
              <a:gd name="T18" fmla="*/ 565 w 657"/>
              <a:gd name="T19" fmla="*/ 261 h 655"/>
              <a:gd name="T20" fmla="*/ 651 w 657"/>
              <a:gd name="T21" fmla="*/ 266 h 655"/>
              <a:gd name="T22" fmla="*/ 646 w 657"/>
              <a:gd name="T23" fmla="*/ 189 h 655"/>
              <a:gd name="T24" fmla="*/ 621 w 657"/>
              <a:gd name="T25" fmla="*/ 167 h 655"/>
              <a:gd name="T26" fmla="*/ 603 w 657"/>
              <a:gd name="T27" fmla="*/ 152 h 655"/>
              <a:gd name="T28" fmla="*/ 622 w 657"/>
              <a:gd name="T29" fmla="*/ 135 h 655"/>
              <a:gd name="T30" fmla="*/ 626 w 657"/>
              <a:gd name="T31" fmla="*/ 112 h 655"/>
              <a:gd name="T32" fmla="*/ 623 w 657"/>
              <a:gd name="T33" fmla="*/ 102 h 655"/>
              <a:gd name="T34" fmla="*/ 616 w 657"/>
              <a:gd name="T35" fmla="*/ 87 h 655"/>
              <a:gd name="T36" fmla="*/ 610 w 657"/>
              <a:gd name="T37" fmla="*/ 14 h 655"/>
              <a:gd name="T38" fmla="*/ 566 w 657"/>
              <a:gd name="T39" fmla="*/ 10 h 655"/>
              <a:gd name="T40" fmla="*/ 517 w 657"/>
              <a:gd name="T41" fmla="*/ 58 h 655"/>
              <a:gd name="T42" fmla="*/ 437 w 657"/>
              <a:gd name="T43" fmla="*/ 87 h 655"/>
              <a:gd name="T44" fmla="*/ 402 w 657"/>
              <a:gd name="T45" fmla="*/ 70 h 655"/>
              <a:gd name="T46" fmla="*/ 314 w 657"/>
              <a:gd name="T47" fmla="*/ 41 h 655"/>
              <a:gd name="T48" fmla="*/ 238 w 657"/>
              <a:gd name="T49" fmla="*/ 37 h 655"/>
              <a:gd name="T50" fmla="*/ 218 w 657"/>
              <a:gd name="T51" fmla="*/ 57 h 655"/>
              <a:gd name="T52" fmla="*/ 187 w 657"/>
              <a:gd name="T53" fmla="*/ 119 h 655"/>
              <a:gd name="T54" fmla="*/ 163 w 657"/>
              <a:gd name="T55" fmla="*/ 135 h 655"/>
              <a:gd name="T56" fmla="*/ 7 w 657"/>
              <a:gd name="T57" fmla="*/ 210 h 655"/>
              <a:gd name="T58" fmla="*/ 28 w 657"/>
              <a:gd name="T59" fmla="*/ 282 h 655"/>
              <a:gd name="T60" fmla="*/ 62 w 657"/>
              <a:gd name="T61" fmla="*/ 345 h 655"/>
              <a:gd name="T62" fmla="*/ 95 w 657"/>
              <a:gd name="T63" fmla="*/ 408 h 655"/>
              <a:gd name="T64" fmla="*/ 169 w 657"/>
              <a:gd name="T65" fmla="*/ 451 h 655"/>
              <a:gd name="T66" fmla="*/ 191 w 657"/>
              <a:gd name="T67" fmla="*/ 480 h 655"/>
              <a:gd name="T68" fmla="*/ 189 w 657"/>
              <a:gd name="T69" fmla="*/ 455 h 655"/>
              <a:gd name="T70" fmla="*/ 241 w 657"/>
              <a:gd name="T71" fmla="*/ 418 h 655"/>
              <a:gd name="T72" fmla="*/ 266 w 657"/>
              <a:gd name="T73" fmla="*/ 473 h 655"/>
              <a:gd name="T74" fmla="*/ 314 w 657"/>
              <a:gd name="T75" fmla="*/ 515 h 655"/>
              <a:gd name="T76" fmla="*/ 356 w 657"/>
              <a:gd name="T77" fmla="*/ 495 h 655"/>
              <a:gd name="T78" fmla="*/ 318 w 657"/>
              <a:gd name="T79" fmla="*/ 424 h 655"/>
              <a:gd name="T80" fmla="*/ 445 w 657"/>
              <a:gd name="T81" fmla="*/ 428 h 655"/>
              <a:gd name="T82" fmla="*/ 519 w 657"/>
              <a:gd name="T83" fmla="*/ 494 h 655"/>
              <a:gd name="T84" fmla="*/ 548 w 657"/>
              <a:gd name="T85" fmla="*/ 561 h 655"/>
              <a:gd name="T86" fmla="*/ 657 w 657"/>
              <a:gd name="T87" fmla="*/ 652 h 655"/>
              <a:gd name="T88" fmla="*/ 624 w 657"/>
              <a:gd name="T89" fmla="*/ 216 h 655"/>
              <a:gd name="T90" fmla="*/ 611 w 657"/>
              <a:gd name="T91" fmla="*/ 162 h 655"/>
              <a:gd name="T92" fmla="*/ 430 w 657"/>
              <a:gd name="T93" fmla="*/ 77 h 655"/>
              <a:gd name="T94" fmla="*/ 237 w 657"/>
              <a:gd name="T95" fmla="*/ 296 h 655"/>
              <a:gd name="T96" fmla="*/ 271 w 657"/>
              <a:gd name="T97" fmla="*/ 282 h 655"/>
              <a:gd name="T98" fmla="*/ 285 w 657"/>
              <a:gd name="T99" fmla="*/ 270 h 655"/>
              <a:gd name="T100" fmla="*/ 285 w 657"/>
              <a:gd name="T101" fmla="*/ 314 h 655"/>
              <a:gd name="T102" fmla="*/ 302 w 657"/>
              <a:gd name="T103" fmla="*/ 274 h 655"/>
              <a:gd name="T104" fmla="*/ 307 w 657"/>
              <a:gd name="T105" fmla="*/ 308 h 655"/>
              <a:gd name="T106" fmla="*/ 323 w 657"/>
              <a:gd name="T107" fmla="*/ 442 h 655"/>
              <a:gd name="T108" fmla="*/ 336 w 657"/>
              <a:gd name="T109" fmla="*/ 309 h 655"/>
              <a:gd name="T110" fmla="*/ 377 w 657"/>
              <a:gd name="T111" fmla="*/ 325 h 655"/>
              <a:gd name="T112" fmla="*/ 395 w 657"/>
              <a:gd name="T113" fmla="*/ 65 h 655"/>
              <a:gd name="T114" fmla="*/ 408 w 657"/>
              <a:gd name="T115" fmla="*/ 323 h 655"/>
              <a:gd name="T116" fmla="*/ 556 w 657"/>
              <a:gd name="T117" fmla="*/ 559 h 655"/>
              <a:gd name="T118" fmla="*/ 600 w 657"/>
              <a:gd name="T119" fmla="*/ 59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7" h="655">
                <a:moveTo>
                  <a:pt x="652" y="644"/>
                </a:moveTo>
                <a:cubicBezTo>
                  <a:pt x="644" y="636"/>
                  <a:pt x="635" y="630"/>
                  <a:pt x="626" y="624"/>
                </a:cubicBezTo>
                <a:cubicBezTo>
                  <a:pt x="626" y="623"/>
                  <a:pt x="629" y="624"/>
                  <a:pt x="628" y="621"/>
                </a:cubicBezTo>
                <a:cubicBezTo>
                  <a:pt x="623" y="621"/>
                  <a:pt x="622" y="619"/>
                  <a:pt x="618" y="621"/>
                </a:cubicBezTo>
                <a:cubicBezTo>
                  <a:pt x="618" y="616"/>
                  <a:pt x="614" y="617"/>
                  <a:pt x="612" y="614"/>
                </a:cubicBezTo>
                <a:cubicBezTo>
                  <a:pt x="615" y="600"/>
                  <a:pt x="597" y="588"/>
                  <a:pt x="584" y="583"/>
                </a:cubicBezTo>
                <a:cubicBezTo>
                  <a:pt x="582" y="576"/>
                  <a:pt x="573" y="570"/>
                  <a:pt x="569" y="568"/>
                </a:cubicBezTo>
                <a:cubicBezTo>
                  <a:pt x="574" y="573"/>
                  <a:pt x="580" y="576"/>
                  <a:pt x="583" y="583"/>
                </a:cubicBezTo>
                <a:cubicBezTo>
                  <a:pt x="581" y="583"/>
                  <a:pt x="581" y="585"/>
                  <a:pt x="580" y="585"/>
                </a:cubicBezTo>
                <a:cubicBezTo>
                  <a:pt x="573" y="581"/>
                  <a:pt x="567" y="575"/>
                  <a:pt x="562" y="567"/>
                </a:cubicBezTo>
                <a:cubicBezTo>
                  <a:pt x="570" y="564"/>
                  <a:pt x="574" y="557"/>
                  <a:pt x="583" y="555"/>
                </a:cubicBezTo>
                <a:cubicBezTo>
                  <a:pt x="582" y="552"/>
                  <a:pt x="579" y="551"/>
                  <a:pt x="580" y="546"/>
                </a:cubicBezTo>
                <a:cubicBezTo>
                  <a:pt x="567" y="540"/>
                  <a:pt x="562" y="522"/>
                  <a:pt x="550" y="519"/>
                </a:cubicBezTo>
                <a:cubicBezTo>
                  <a:pt x="550" y="515"/>
                  <a:pt x="548" y="511"/>
                  <a:pt x="547" y="507"/>
                </a:cubicBezTo>
                <a:cubicBezTo>
                  <a:pt x="544" y="505"/>
                  <a:pt x="545" y="508"/>
                  <a:pt x="541" y="507"/>
                </a:cubicBezTo>
                <a:cubicBezTo>
                  <a:pt x="540" y="505"/>
                  <a:pt x="538" y="501"/>
                  <a:pt x="541" y="499"/>
                </a:cubicBezTo>
                <a:cubicBezTo>
                  <a:pt x="526" y="488"/>
                  <a:pt x="530" y="466"/>
                  <a:pt x="516" y="455"/>
                </a:cubicBezTo>
                <a:cubicBezTo>
                  <a:pt x="516" y="448"/>
                  <a:pt x="514" y="444"/>
                  <a:pt x="507" y="444"/>
                </a:cubicBezTo>
                <a:cubicBezTo>
                  <a:pt x="502" y="430"/>
                  <a:pt x="482" y="426"/>
                  <a:pt x="486" y="407"/>
                </a:cubicBezTo>
                <a:cubicBezTo>
                  <a:pt x="480" y="397"/>
                  <a:pt x="454" y="386"/>
                  <a:pt x="459" y="411"/>
                </a:cubicBezTo>
                <a:cubicBezTo>
                  <a:pt x="455" y="411"/>
                  <a:pt x="455" y="415"/>
                  <a:pt x="451" y="417"/>
                </a:cubicBezTo>
                <a:cubicBezTo>
                  <a:pt x="450" y="414"/>
                  <a:pt x="444" y="411"/>
                  <a:pt x="449" y="409"/>
                </a:cubicBezTo>
                <a:cubicBezTo>
                  <a:pt x="443" y="409"/>
                  <a:pt x="443" y="409"/>
                  <a:pt x="443" y="409"/>
                </a:cubicBezTo>
                <a:cubicBezTo>
                  <a:pt x="443" y="401"/>
                  <a:pt x="433" y="393"/>
                  <a:pt x="427" y="387"/>
                </a:cubicBezTo>
                <a:cubicBezTo>
                  <a:pt x="427" y="384"/>
                  <a:pt x="429" y="384"/>
                  <a:pt x="428" y="382"/>
                </a:cubicBezTo>
                <a:cubicBezTo>
                  <a:pt x="416" y="373"/>
                  <a:pt x="416" y="340"/>
                  <a:pt x="440" y="345"/>
                </a:cubicBezTo>
                <a:cubicBezTo>
                  <a:pt x="439" y="335"/>
                  <a:pt x="427" y="330"/>
                  <a:pt x="433" y="316"/>
                </a:cubicBezTo>
                <a:cubicBezTo>
                  <a:pt x="431" y="313"/>
                  <a:pt x="431" y="309"/>
                  <a:pt x="427" y="308"/>
                </a:cubicBezTo>
                <a:cubicBezTo>
                  <a:pt x="437" y="307"/>
                  <a:pt x="442" y="308"/>
                  <a:pt x="449" y="310"/>
                </a:cubicBezTo>
                <a:cubicBezTo>
                  <a:pt x="448" y="307"/>
                  <a:pt x="456" y="306"/>
                  <a:pt x="451" y="303"/>
                </a:cubicBezTo>
                <a:cubicBezTo>
                  <a:pt x="450" y="306"/>
                  <a:pt x="446" y="301"/>
                  <a:pt x="444" y="301"/>
                </a:cubicBezTo>
                <a:cubicBezTo>
                  <a:pt x="448" y="302"/>
                  <a:pt x="446" y="298"/>
                  <a:pt x="449" y="297"/>
                </a:cubicBezTo>
                <a:cubicBezTo>
                  <a:pt x="450" y="301"/>
                  <a:pt x="453" y="298"/>
                  <a:pt x="455" y="297"/>
                </a:cubicBezTo>
                <a:cubicBezTo>
                  <a:pt x="455" y="304"/>
                  <a:pt x="462" y="300"/>
                  <a:pt x="467" y="301"/>
                </a:cubicBezTo>
                <a:cubicBezTo>
                  <a:pt x="467" y="303"/>
                  <a:pt x="463" y="302"/>
                  <a:pt x="463" y="304"/>
                </a:cubicBezTo>
                <a:cubicBezTo>
                  <a:pt x="481" y="316"/>
                  <a:pt x="489" y="304"/>
                  <a:pt x="504" y="304"/>
                </a:cubicBezTo>
                <a:cubicBezTo>
                  <a:pt x="503" y="301"/>
                  <a:pt x="496" y="301"/>
                  <a:pt x="495" y="304"/>
                </a:cubicBezTo>
                <a:cubicBezTo>
                  <a:pt x="497" y="301"/>
                  <a:pt x="492" y="299"/>
                  <a:pt x="495" y="297"/>
                </a:cubicBezTo>
                <a:cubicBezTo>
                  <a:pt x="497" y="297"/>
                  <a:pt x="497" y="296"/>
                  <a:pt x="498" y="296"/>
                </a:cubicBezTo>
                <a:cubicBezTo>
                  <a:pt x="501" y="297"/>
                  <a:pt x="496" y="300"/>
                  <a:pt x="499" y="301"/>
                </a:cubicBezTo>
                <a:cubicBezTo>
                  <a:pt x="504" y="294"/>
                  <a:pt x="497" y="295"/>
                  <a:pt x="494" y="290"/>
                </a:cubicBezTo>
                <a:cubicBezTo>
                  <a:pt x="494" y="290"/>
                  <a:pt x="497" y="289"/>
                  <a:pt x="497" y="287"/>
                </a:cubicBezTo>
                <a:cubicBezTo>
                  <a:pt x="496" y="285"/>
                  <a:pt x="490" y="284"/>
                  <a:pt x="493" y="280"/>
                </a:cubicBezTo>
                <a:cubicBezTo>
                  <a:pt x="500" y="281"/>
                  <a:pt x="496" y="274"/>
                  <a:pt x="501" y="271"/>
                </a:cubicBezTo>
                <a:cubicBezTo>
                  <a:pt x="505" y="272"/>
                  <a:pt x="506" y="270"/>
                  <a:pt x="511" y="271"/>
                </a:cubicBezTo>
                <a:cubicBezTo>
                  <a:pt x="512" y="274"/>
                  <a:pt x="514" y="275"/>
                  <a:pt x="516" y="278"/>
                </a:cubicBezTo>
                <a:cubicBezTo>
                  <a:pt x="522" y="278"/>
                  <a:pt x="529" y="279"/>
                  <a:pt x="534" y="277"/>
                </a:cubicBezTo>
                <a:cubicBezTo>
                  <a:pt x="533" y="272"/>
                  <a:pt x="537" y="268"/>
                  <a:pt x="541" y="265"/>
                </a:cubicBezTo>
                <a:cubicBezTo>
                  <a:pt x="548" y="267"/>
                  <a:pt x="556" y="267"/>
                  <a:pt x="565" y="268"/>
                </a:cubicBezTo>
                <a:cubicBezTo>
                  <a:pt x="565" y="261"/>
                  <a:pt x="565" y="261"/>
                  <a:pt x="565" y="261"/>
                </a:cubicBezTo>
                <a:cubicBezTo>
                  <a:pt x="560" y="261"/>
                  <a:pt x="545" y="256"/>
                  <a:pt x="547" y="249"/>
                </a:cubicBezTo>
                <a:cubicBezTo>
                  <a:pt x="550" y="253"/>
                  <a:pt x="559" y="250"/>
                  <a:pt x="560" y="256"/>
                </a:cubicBezTo>
                <a:cubicBezTo>
                  <a:pt x="586" y="268"/>
                  <a:pt x="587" y="241"/>
                  <a:pt x="608" y="240"/>
                </a:cubicBezTo>
                <a:cubicBezTo>
                  <a:pt x="608" y="238"/>
                  <a:pt x="607" y="235"/>
                  <a:pt x="609" y="235"/>
                </a:cubicBezTo>
                <a:cubicBezTo>
                  <a:pt x="630" y="235"/>
                  <a:pt x="637" y="255"/>
                  <a:pt x="651" y="266"/>
                </a:cubicBezTo>
                <a:cubicBezTo>
                  <a:pt x="648" y="260"/>
                  <a:pt x="656" y="257"/>
                  <a:pt x="652" y="253"/>
                </a:cubicBezTo>
                <a:cubicBezTo>
                  <a:pt x="652" y="257"/>
                  <a:pt x="646" y="253"/>
                  <a:pt x="645" y="253"/>
                </a:cubicBezTo>
                <a:cubicBezTo>
                  <a:pt x="646" y="250"/>
                  <a:pt x="653" y="254"/>
                  <a:pt x="652" y="249"/>
                </a:cubicBezTo>
                <a:cubicBezTo>
                  <a:pt x="640" y="244"/>
                  <a:pt x="635" y="232"/>
                  <a:pt x="627" y="224"/>
                </a:cubicBezTo>
                <a:cubicBezTo>
                  <a:pt x="628" y="211"/>
                  <a:pt x="630" y="192"/>
                  <a:pt x="646" y="189"/>
                </a:cubicBezTo>
                <a:cubicBezTo>
                  <a:pt x="645" y="183"/>
                  <a:pt x="649" y="181"/>
                  <a:pt x="652" y="179"/>
                </a:cubicBezTo>
                <a:cubicBezTo>
                  <a:pt x="647" y="181"/>
                  <a:pt x="646" y="174"/>
                  <a:pt x="640" y="174"/>
                </a:cubicBezTo>
                <a:cubicBezTo>
                  <a:pt x="632" y="175"/>
                  <a:pt x="630" y="171"/>
                  <a:pt x="628" y="167"/>
                </a:cubicBezTo>
                <a:cubicBezTo>
                  <a:pt x="628" y="169"/>
                  <a:pt x="629" y="173"/>
                  <a:pt x="626" y="172"/>
                </a:cubicBezTo>
                <a:cubicBezTo>
                  <a:pt x="623" y="170"/>
                  <a:pt x="625" y="163"/>
                  <a:pt x="621" y="167"/>
                </a:cubicBezTo>
                <a:cubicBezTo>
                  <a:pt x="620" y="170"/>
                  <a:pt x="625" y="168"/>
                  <a:pt x="623" y="173"/>
                </a:cubicBezTo>
                <a:cubicBezTo>
                  <a:pt x="615" y="175"/>
                  <a:pt x="618" y="166"/>
                  <a:pt x="614" y="164"/>
                </a:cubicBezTo>
                <a:cubicBezTo>
                  <a:pt x="616" y="165"/>
                  <a:pt x="620" y="167"/>
                  <a:pt x="621" y="163"/>
                </a:cubicBezTo>
                <a:cubicBezTo>
                  <a:pt x="616" y="156"/>
                  <a:pt x="606" y="158"/>
                  <a:pt x="600" y="156"/>
                </a:cubicBezTo>
                <a:cubicBezTo>
                  <a:pt x="602" y="156"/>
                  <a:pt x="601" y="153"/>
                  <a:pt x="603" y="152"/>
                </a:cubicBezTo>
                <a:cubicBezTo>
                  <a:pt x="607" y="156"/>
                  <a:pt x="610" y="150"/>
                  <a:pt x="612" y="148"/>
                </a:cubicBezTo>
                <a:cubicBezTo>
                  <a:pt x="616" y="150"/>
                  <a:pt x="622" y="156"/>
                  <a:pt x="621" y="160"/>
                </a:cubicBezTo>
                <a:cubicBezTo>
                  <a:pt x="624" y="160"/>
                  <a:pt x="626" y="158"/>
                  <a:pt x="628" y="159"/>
                </a:cubicBezTo>
                <a:cubicBezTo>
                  <a:pt x="624" y="152"/>
                  <a:pt x="624" y="144"/>
                  <a:pt x="627" y="136"/>
                </a:cubicBezTo>
                <a:cubicBezTo>
                  <a:pt x="625" y="136"/>
                  <a:pt x="623" y="136"/>
                  <a:pt x="622" y="135"/>
                </a:cubicBezTo>
                <a:cubicBezTo>
                  <a:pt x="625" y="134"/>
                  <a:pt x="627" y="133"/>
                  <a:pt x="629" y="133"/>
                </a:cubicBezTo>
                <a:cubicBezTo>
                  <a:pt x="629" y="132"/>
                  <a:pt x="629" y="131"/>
                  <a:pt x="630" y="131"/>
                </a:cubicBezTo>
                <a:cubicBezTo>
                  <a:pt x="630" y="128"/>
                  <a:pt x="630" y="125"/>
                  <a:pt x="630" y="123"/>
                </a:cubicBezTo>
                <a:cubicBezTo>
                  <a:pt x="629" y="121"/>
                  <a:pt x="628" y="120"/>
                  <a:pt x="627" y="120"/>
                </a:cubicBezTo>
                <a:cubicBezTo>
                  <a:pt x="629" y="118"/>
                  <a:pt x="627" y="113"/>
                  <a:pt x="626" y="112"/>
                </a:cubicBezTo>
                <a:cubicBezTo>
                  <a:pt x="625" y="113"/>
                  <a:pt x="621" y="116"/>
                  <a:pt x="621" y="114"/>
                </a:cubicBezTo>
                <a:cubicBezTo>
                  <a:pt x="623" y="110"/>
                  <a:pt x="625" y="109"/>
                  <a:pt x="623" y="103"/>
                </a:cubicBezTo>
                <a:cubicBezTo>
                  <a:pt x="624" y="104"/>
                  <a:pt x="627" y="105"/>
                  <a:pt x="629" y="105"/>
                </a:cubicBezTo>
                <a:cubicBezTo>
                  <a:pt x="628" y="104"/>
                  <a:pt x="628" y="103"/>
                  <a:pt x="628" y="102"/>
                </a:cubicBezTo>
                <a:cubicBezTo>
                  <a:pt x="627" y="102"/>
                  <a:pt x="626" y="102"/>
                  <a:pt x="623" y="102"/>
                </a:cubicBezTo>
                <a:cubicBezTo>
                  <a:pt x="623" y="101"/>
                  <a:pt x="622" y="100"/>
                  <a:pt x="622" y="97"/>
                </a:cubicBezTo>
                <a:cubicBezTo>
                  <a:pt x="616" y="95"/>
                  <a:pt x="616" y="103"/>
                  <a:pt x="612" y="100"/>
                </a:cubicBezTo>
                <a:cubicBezTo>
                  <a:pt x="612" y="96"/>
                  <a:pt x="612" y="96"/>
                  <a:pt x="612" y="96"/>
                </a:cubicBezTo>
                <a:cubicBezTo>
                  <a:pt x="614" y="99"/>
                  <a:pt x="615" y="99"/>
                  <a:pt x="617" y="96"/>
                </a:cubicBezTo>
                <a:cubicBezTo>
                  <a:pt x="618" y="92"/>
                  <a:pt x="616" y="96"/>
                  <a:pt x="616" y="87"/>
                </a:cubicBezTo>
                <a:cubicBezTo>
                  <a:pt x="619" y="87"/>
                  <a:pt x="620" y="89"/>
                  <a:pt x="622" y="87"/>
                </a:cubicBezTo>
                <a:cubicBezTo>
                  <a:pt x="621" y="70"/>
                  <a:pt x="620" y="59"/>
                  <a:pt x="615" y="46"/>
                </a:cubicBezTo>
                <a:cubicBezTo>
                  <a:pt x="620" y="45"/>
                  <a:pt x="623" y="39"/>
                  <a:pt x="628" y="41"/>
                </a:cubicBezTo>
                <a:cubicBezTo>
                  <a:pt x="625" y="31"/>
                  <a:pt x="617" y="24"/>
                  <a:pt x="608" y="20"/>
                </a:cubicBezTo>
                <a:cubicBezTo>
                  <a:pt x="608" y="18"/>
                  <a:pt x="610" y="17"/>
                  <a:pt x="610" y="14"/>
                </a:cubicBezTo>
                <a:cubicBezTo>
                  <a:pt x="607" y="14"/>
                  <a:pt x="605" y="17"/>
                  <a:pt x="602" y="17"/>
                </a:cubicBezTo>
                <a:cubicBezTo>
                  <a:pt x="600" y="16"/>
                  <a:pt x="601" y="13"/>
                  <a:pt x="598" y="13"/>
                </a:cubicBezTo>
                <a:cubicBezTo>
                  <a:pt x="598" y="15"/>
                  <a:pt x="599" y="19"/>
                  <a:pt x="596" y="17"/>
                </a:cubicBezTo>
                <a:cubicBezTo>
                  <a:pt x="598" y="11"/>
                  <a:pt x="592" y="8"/>
                  <a:pt x="590" y="3"/>
                </a:cubicBezTo>
                <a:cubicBezTo>
                  <a:pt x="578" y="2"/>
                  <a:pt x="579" y="13"/>
                  <a:pt x="566" y="10"/>
                </a:cubicBezTo>
                <a:cubicBezTo>
                  <a:pt x="564" y="7"/>
                  <a:pt x="566" y="0"/>
                  <a:pt x="561" y="1"/>
                </a:cubicBezTo>
                <a:cubicBezTo>
                  <a:pt x="561" y="7"/>
                  <a:pt x="559" y="12"/>
                  <a:pt x="554" y="13"/>
                </a:cubicBezTo>
                <a:cubicBezTo>
                  <a:pt x="536" y="0"/>
                  <a:pt x="516" y="15"/>
                  <a:pt x="520" y="38"/>
                </a:cubicBezTo>
                <a:cubicBezTo>
                  <a:pt x="518" y="38"/>
                  <a:pt x="517" y="40"/>
                  <a:pt x="514" y="41"/>
                </a:cubicBezTo>
                <a:cubicBezTo>
                  <a:pt x="513" y="50"/>
                  <a:pt x="515" y="51"/>
                  <a:pt x="517" y="58"/>
                </a:cubicBezTo>
                <a:cubicBezTo>
                  <a:pt x="523" y="59"/>
                  <a:pt x="528" y="62"/>
                  <a:pt x="529" y="69"/>
                </a:cubicBezTo>
                <a:cubicBezTo>
                  <a:pt x="510" y="69"/>
                  <a:pt x="507" y="55"/>
                  <a:pt x="493" y="51"/>
                </a:cubicBezTo>
                <a:cubicBezTo>
                  <a:pt x="493" y="60"/>
                  <a:pt x="496" y="63"/>
                  <a:pt x="497" y="69"/>
                </a:cubicBezTo>
                <a:cubicBezTo>
                  <a:pt x="490" y="77"/>
                  <a:pt x="478" y="81"/>
                  <a:pt x="470" y="88"/>
                </a:cubicBezTo>
                <a:cubicBezTo>
                  <a:pt x="459" y="81"/>
                  <a:pt x="445" y="92"/>
                  <a:pt x="437" y="87"/>
                </a:cubicBezTo>
                <a:cubicBezTo>
                  <a:pt x="433" y="75"/>
                  <a:pt x="441" y="72"/>
                  <a:pt x="444" y="64"/>
                </a:cubicBezTo>
                <a:cubicBezTo>
                  <a:pt x="441" y="60"/>
                  <a:pt x="440" y="55"/>
                  <a:pt x="437" y="51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7" y="59"/>
                  <a:pt x="422" y="66"/>
                  <a:pt x="416" y="72"/>
                </a:cubicBezTo>
                <a:cubicBezTo>
                  <a:pt x="411" y="72"/>
                  <a:pt x="404" y="74"/>
                  <a:pt x="402" y="70"/>
                </a:cubicBezTo>
                <a:cubicBezTo>
                  <a:pt x="401" y="57"/>
                  <a:pt x="405" y="50"/>
                  <a:pt x="397" y="41"/>
                </a:cubicBezTo>
                <a:cubicBezTo>
                  <a:pt x="378" y="38"/>
                  <a:pt x="385" y="61"/>
                  <a:pt x="371" y="63"/>
                </a:cubicBezTo>
                <a:cubicBezTo>
                  <a:pt x="373" y="55"/>
                  <a:pt x="359" y="56"/>
                  <a:pt x="359" y="46"/>
                </a:cubicBezTo>
                <a:cubicBezTo>
                  <a:pt x="353" y="46"/>
                  <a:pt x="350" y="43"/>
                  <a:pt x="344" y="44"/>
                </a:cubicBezTo>
                <a:cubicBezTo>
                  <a:pt x="339" y="30"/>
                  <a:pt x="324" y="38"/>
                  <a:pt x="314" y="41"/>
                </a:cubicBezTo>
                <a:cubicBezTo>
                  <a:pt x="308" y="56"/>
                  <a:pt x="295" y="63"/>
                  <a:pt x="284" y="71"/>
                </a:cubicBezTo>
                <a:cubicBezTo>
                  <a:pt x="274" y="69"/>
                  <a:pt x="276" y="54"/>
                  <a:pt x="264" y="53"/>
                </a:cubicBezTo>
                <a:cubicBezTo>
                  <a:pt x="264" y="50"/>
                  <a:pt x="262" y="49"/>
                  <a:pt x="262" y="46"/>
                </a:cubicBezTo>
                <a:cubicBezTo>
                  <a:pt x="254" y="45"/>
                  <a:pt x="252" y="37"/>
                  <a:pt x="248" y="32"/>
                </a:cubicBezTo>
                <a:cubicBezTo>
                  <a:pt x="243" y="32"/>
                  <a:pt x="242" y="35"/>
                  <a:pt x="238" y="37"/>
                </a:cubicBezTo>
                <a:cubicBezTo>
                  <a:pt x="239" y="32"/>
                  <a:pt x="234" y="34"/>
                  <a:pt x="235" y="29"/>
                </a:cubicBezTo>
                <a:cubicBezTo>
                  <a:pt x="236" y="27"/>
                  <a:pt x="238" y="25"/>
                  <a:pt x="240" y="23"/>
                </a:cubicBezTo>
                <a:cubicBezTo>
                  <a:pt x="232" y="21"/>
                  <a:pt x="224" y="18"/>
                  <a:pt x="218" y="13"/>
                </a:cubicBezTo>
                <a:cubicBezTo>
                  <a:pt x="221" y="27"/>
                  <a:pt x="222" y="43"/>
                  <a:pt x="215" y="53"/>
                </a:cubicBezTo>
                <a:cubicBezTo>
                  <a:pt x="218" y="52"/>
                  <a:pt x="217" y="56"/>
                  <a:pt x="218" y="57"/>
                </a:cubicBezTo>
                <a:cubicBezTo>
                  <a:pt x="210" y="64"/>
                  <a:pt x="207" y="76"/>
                  <a:pt x="197" y="81"/>
                </a:cubicBezTo>
                <a:cubicBezTo>
                  <a:pt x="203" y="81"/>
                  <a:pt x="203" y="87"/>
                  <a:pt x="201" y="92"/>
                </a:cubicBezTo>
                <a:cubicBezTo>
                  <a:pt x="198" y="93"/>
                  <a:pt x="194" y="94"/>
                  <a:pt x="192" y="96"/>
                </a:cubicBezTo>
                <a:cubicBezTo>
                  <a:pt x="193" y="99"/>
                  <a:pt x="193" y="104"/>
                  <a:pt x="193" y="108"/>
                </a:cubicBezTo>
                <a:cubicBezTo>
                  <a:pt x="191" y="112"/>
                  <a:pt x="184" y="114"/>
                  <a:pt x="187" y="119"/>
                </a:cubicBezTo>
                <a:cubicBezTo>
                  <a:pt x="191" y="122"/>
                  <a:pt x="196" y="118"/>
                  <a:pt x="199" y="117"/>
                </a:cubicBezTo>
                <a:cubicBezTo>
                  <a:pt x="205" y="120"/>
                  <a:pt x="203" y="126"/>
                  <a:pt x="207" y="129"/>
                </a:cubicBezTo>
                <a:cubicBezTo>
                  <a:pt x="204" y="132"/>
                  <a:pt x="205" y="140"/>
                  <a:pt x="198" y="139"/>
                </a:cubicBezTo>
                <a:cubicBezTo>
                  <a:pt x="199" y="146"/>
                  <a:pt x="193" y="147"/>
                  <a:pt x="187" y="146"/>
                </a:cubicBezTo>
                <a:cubicBezTo>
                  <a:pt x="183" y="139"/>
                  <a:pt x="175" y="131"/>
                  <a:pt x="163" y="135"/>
                </a:cubicBezTo>
                <a:cubicBezTo>
                  <a:pt x="165" y="127"/>
                  <a:pt x="162" y="123"/>
                  <a:pt x="160" y="117"/>
                </a:cubicBezTo>
                <a:cubicBezTo>
                  <a:pt x="148" y="127"/>
                  <a:pt x="131" y="132"/>
                  <a:pt x="117" y="141"/>
                </a:cubicBezTo>
                <a:cubicBezTo>
                  <a:pt x="79" y="137"/>
                  <a:pt x="45" y="163"/>
                  <a:pt x="16" y="173"/>
                </a:cubicBezTo>
                <a:cubicBezTo>
                  <a:pt x="16" y="182"/>
                  <a:pt x="10" y="188"/>
                  <a:pt x="15" y="194"/>
                </a:cubicBezTo>
                <a:cubicBezTo>
                  <a:pt x="9" y="197"/>
                  <a:pt x="6" y="201"/>
                  <a:pt x="7" y="210"/>
                </a:cubicBezTo>
                <a:cubicBezTo>
                  <a:pt x="12" y="214"/>
                  <a:pt x="19" y="218"/>
                  <a:pt x="16" y="227"/>
                </a:cubicBezTo>
                <a:cubicBezTo>
                  <a:pt x="3" y="224"/>
                  <a:pt x="0" y="233"/>
                  <a:pt x="1" y="242"/>
                </a:cubicBezTo>
                <a:cubicBezTo>
                  <a:pt x="9" y="243"/>
                  <a:pt x="15" y="247"/>
                  <a:pt x="21" y="250"/>
                </a:cubicBezTo>
                <a:cubicBezTo>
                  <a:pt x="21" y="260"/>
                  <a:pt x="25" y="265"/>
                  <a:pt x="22" y="271"/>
                </a:cubicBezTo>
                <a:cubicBezTo>
                  <a:pt x="26" y="273"/>
                  <a:pt x="23" y="278"/>
                  <a:pt x="28" y="282"/>
                </a:cubicBezTo>
                <a:cubicBezTo>
                  <a:pt x="25" y="283"/>
                  <a:pt x="25" y="288"/>
                  <a:pt x="21" y="289"/>
                </a:cubicBezTo>
                <a:cubicBezTo>
                  <a:pt x="24" y="298"/>
                  <a:pt x="19" y="302"/>
                  <a:pt x="19" y="314"/>
                </a:cubicBezTo>
                <a:cubicBezTo>
                  <a:pt x="22" y="321"/>
                  <a:pt x="27" y="326"/>
                  <a:pt x="28" y="335"/>
                </a:cubicBezTo>
                <a:cubicBezTo>
                  <a:pt x="35" y="340"/>
                  <a:pt x="40" y="335"/>
                  <a:pt x="46" y="333"/>
                </a:cubicBezTo>
                <a:cubicBezTo>
                  <a:pt x="53" y="336"/>
                  <a:pt x="64" y="336"/>
                  <a:pt x="62" y="345"/>
                </a:cubicBezTo>
                <a:cubicBezTo>
                  <a:pt x="65" y="347"/>
                  <a:pt x="72" y="345"/>
                  <a:pt x="74" y="350"/>
                </a:cubicBezTo>
                <a:cubicBezTo>
                  <a:pt x="70" y="348"/>
                  <a:pt x="70" y="355"/>
                  <a:pt x="71" y="362"/>
                </a:cubicBezTo>
                <a:cubicBezTo>
                  <a:pt x="78" y="363"/>
                  <a:pt x="75" y="355"/>
                  <a:pt x="81" y="356"/>
                </a:cubicBezTo>
                <a:cubicBezTo>
                  <a:pt x="97" y="362"/>
                  <a:pt x="103" y="382"/>
                  <a:pt x="91" y="397"/>
                </a:cubicBezTo>
                <a:cubicBezTo>
                  <a:pt x="92" y="402"/>
                  <a:pt x="96" y="402"/>
                  <a:pt x="95" y="408"/>
                </a:cubicBezTo>
                <a:cubicBezTo>
                  <a:pt x="104" y="408"/>
                  <a:pt x="101" y="399"/>
                  <a:pt x="105" y="395"/>
                </a:cubicBezTo>
                <a:cubicBezTo>
                  <a:pt x="114" y="398"/>
                  <a:pt x="119" y="410"/>
                  <a:pt x="119" y="419"/>
                </a:cubicBezTo>
                <a:cubicBezTo>
                  <a:pt x="130" y="431"/>
                  <a:pt x="137" y="463"/>
                  <a:pt x="160" y="450"/>
                </a:cubicBezTo>
                <a:cubicBezTo>
                  <a:pt x="158" y="445"/>
                  <a:pt x="158" y="441"/>
                  <a:pt x="161" y="437"/>
                </a:cubicBezTo>
                <a:cubicBezTo>
                  <a:pt x="165" y="440"/>
                  <a:pt x="165" y="447"/>
                  <a:pt x="169" y="451"/>
                </a:cubicBezTo>
                <a:cubicBezTo>
                  <a:pt x="168" y="468"/>
                  <a:pt x="179" y="469"/>
                  <a:pt x="179" y="481"/>
                </a:cubicBezTo>
                <a:cubicBezTo>
                  <a:pt x="178" y="485"/>
                  <a:pt x="173" y="487"/>
                  <a:pt x="177" y="492"/>
                </a:cubicBezTo>
                <a:cubicBezTo>
                  <a:pt x="179" y="486"/>
                  <a:pt x="183" y="490"/>
                  <a:pt x="186" y="493"/>
                </a:cubicBezTo>
                <a:cubicBezTo>
                  <a:pt x="188" y="491"/>
                  <a:pt x="189" y="489"/>
                  <a:pt x="193" y="489"/>
                </a:cubicBezTo>
                <a:cubicBezTo>
                  <a:pt x="193" y="485"/>
                  <a:pt x="193" y="482"/>
                  <a:pt x="191" y="480"/>
                </a:cubicBezTo>
                <a:cubicBezTo>
                  <a:pt x="190" y="483"/>
                  <a:pt x="183" y="487"/>
                  <a:pt x="180" y="483"/>
                </a:cubicBezTo>
                <a:cubicBezTo>
                  <a:pt x="182" y="483"/>
                  <a:pt x="184" y="483"/>
                  <a:pt x="185" y="481"/>
                </a:cubicBezTo>
                <a:cubicBezTo>
                  <a:pt x="178" y="481"/>
                  <a:pt x="184" y="475"/>
                  <a:pt x="180" y="474"/>
                </a:cubicBezTo>
                <a:cubicBezTo>
                  <a:pt x="184" y="474"/>
                  <a:pt x="184" y="471"/>
                  <a:pt x="188" y="473"/>
                </a:cubicBezTo>
                <a:cubicBezTo>
                  <a:pt x="190" y="468"/>
                  <a:pt x="190" y="461"/>
                  <a:pt x="189" y="455"/>
                </a:cubicBezTo>
                <a:cubicBezTo>
                  <a:pt x="199" y="451"/>
                  <a:pt x="197" y="435"/>
                  <a:pt x="204" y="428"/>
                </a:cubicBezTo>
                <a:cubicBezTo>
                  <a:pt x="212" y="430"/>
                  <a:pt x="215" y="438"/>
                  <a:pt x="219" y="444"/>
                </a:cubicBezTo>
                <a:cubicBezTo>
                  <a:pt x="221" y="440"/>
                  <a:pt x="220" y="437"/>
                  <a:pt x="218" y="433"/>
                </a:cubicBezTo>
                <a:cubicBezTo>
                  <a:pt x="222" y="429"/>
                  <a:pt x="227" y="417"/>
                  <a:pt x="229" y="412"/>
                </a:cubicBezTo>
                <a:cubicBezTo>
                  <a:pt x="234" y="412"/>
                  <a:pt x="238" y="414"/>
                  <a:pt x="241" y="418"/>
                </a:cubicBezTo>
                <a:cubicBezTo>
                  <a:pt x="239" y="418"/>
                  <a:pt x="238" y="419"/>
                  <a:pt x="238" y="421"/>
                </a:cubicBezTo>
                <a:cubicBezTo>
                  <a:pt x="251" y="425"/>
                  <a:pt x="252" y="437"/>
                  <a:pt x="255" y="445"/>
                </a:cubicBezTo>
                <a:cubicBezTo>
                  <a:pt x="247" y="448"/>
                  <a:pt x="253" y="460"/>
                  <a:pt x="250" y="466"/>
                </a:cubicBezTo>
                <a:cubicBezTo>
                  <a:pt x="248" y="471"/>
                  <a:pt x="245" y="475"/>
                  <a:pt x="250" y="481"/>
                </a:cubicBezTo>
                <a:cubicBezTo>
                  <a:pt x="260" y="483"/>
                  <a:pt x="260" y="474"/>
                  <a:pt x="266" y="473"/>
                </a:cubicBezTo>
                <a:cubicBezTo>
                  <a:pt x="269" y="477"/>
                  <a:pt x="272" y="483"/>
                  <a:pt x="274" y="488"/>
                </a:cubicBezTo>
                <a:cubicBezTo>
                  <a:pt x="281" y="487"/>
                  <a:pt x="279" y="489"/>
                  <a:pt x="285" y="489"/>
                </a:cubicBezTo>
                <a:cubicBezTo>
                  <a:pt x="291" y="487"/>
                  <a:pt x="296" y="472"/>
                  <a:pt x="286" y="470"/>
                </a:cubicBezTo>
                <a:cubicBezTo>
                  <a:pt x="289" y="467"/>
                  <a:pt x="286" y="458"/>
                  <a:pt x="292" y="458"/>
                </a:cubicBezTo>
                <a:cubicBezTo>
                  <a:pt x="306" y="470"/>
                  <a:pt x="292" y="511"/>
                  <a:pt x="314" y="515"/>
                </a:cubicBezTo>
                <a:cubicBezTo>
                  <a:pt x="323" y="510"/>
                  <a:pt x="319" y="487"/>
                  <a:pt x="315" y="479"/>
                </a:cubicBezTo>
                <a:cubicBezTo>
                  <a:pt x="317" y="476"/>
                  <a:pt x="322" y="470"/>
                  <a:pt x="317" y="468"/>
                </a:cubicBezTo>
                <a:cubicBezTo>
                  <a:pt x="321" y="465"/>
                  <a:pt x="324" y="463"/>
                  <a:pt x="329" y="462"/>
                </a:cubicBezTo>
                <a:cubicBezTo>
                  <a:pt x="333" y="470"/>
                  <a:pt x="350" y="470"/>
                  <a:pt x="345" y="482"/>
                </a:cubicBezTo>
                <a:cubicBezTo>
                  <a:pt x="350" y="485"/>
                  <a:pt x="356" y="487"/>
                  <a:pt x="356" y="495"/>
                </a:cubicBezTo>
                <a:cubicBezTo>
                  <a:pt x="366" y="499"/>
                  <a:pt x="383" y="512"/>
                  <a:pt x="381" y="488"/>
                </a:cubicBezTo>
                <a:cubicBezTo>
                  <a:pt x="364" y="476"/>
                  <a:pt x="350" y="462"/>
                  <a:pt x="334" y="450"/>
                </a:cubicBezTo>
                <a:cubicBezTo>
                  <a:pt x="337" y="447"/>
                  <a:pt x="333" y="438"/>
                  <a:pt x="334" y="442"/>
                </a:cubicBezTo>
                <a:cubicBezTo>
                  <a:pt x="334" y="443"/>
                  <a:pt x="334" y="446"/>
                  <a:pt x="333" y="446"/>
                </a:cubicBezTo>
                <a:cubicBezTo>
                  <a:pt x="321" y="447"/>
                  <a:pt x="328" y="431"/>
                  <a:pt x="318" y="424"/>
                </a:cubicBezTo>
                <a:cubicBezTo>
                  <a:pt x="321" y="422"/>
                  <a:pt x="325" y="420"/>
                  <a:pt x="328" y="423"/>
                </a:cubicBezTo>
                <a:cubicBezTo>
                  <a:pt x="323" y="406"/>
                  <a:pt x="341" y="397"/>
                  <a:pt x="347" y="384"/>
                </a:cubicBezTo>
                <a:cubicBezTo>
                  <a:pt x="363" y="381"/>
                  <a:pt x="375" y="384"/>
                  <a:pt x="377" y="397"/>
                </a:cubicBezTo>
                <a:cubicBezTo>
                  <a:pt x="389" y="400"/>
                  <a:pt x="401" y="404"/>
                  <a:pt x="408" y="395"/>
                </a:cubicBezTo>
                <a:cubicBezTo>
                  <a:pt x="421" y="406"/>
                  <a:pt x="442" y="409"/>
                  <a:pt x="445" y="428"/>
                </a:cubicBezTo>
                <a:cubicBezTo>
                  <a:pt x="451" y="430"/>
                  <a:pt x="455" y="433"/>
                  <a:pt x="462" y="433"/>
                </a:cubicBezTo>
                <a:cubicBezTo>
                  <a:pt x="468" y="439"/>
                  <a:pt x="471" y="448"/>
                  <a:pt x="483" y="448"/>
                </a:cubicBezTo>
                <a:cubicBezTo>
                  <a:pt x="483" y="450"/>
                  <a:pt x="487" y="449"/>
                  <a:pt x="486" y="452"/>
                </a:cubicBezTo>
                <a:cubicBezTo>
                  <a:pt x="499" y="452"/>
                  <a:pt x="499" y="463"/>
                  <a:pt x="505" y="471"/>
                </a:cubicBezTo>
                <a:cubicBezTo>
                  <a:pt x="512" y="481"/>
                  <a:pt x="520" y="482"/>
                  <a:pt x="519" y="494"/>
                </a:cubicBezTo>
                <a:cubicBezTo>
                  <a:pt x="522" y="494"/>
                  <a:pt x="524" y="494"/>
                  <a:pt x="524" y="497"/>
                </a:cubicBezTo>
                <a:cubicBezTo>
                  <a:pt x="537" y="513"/>
                  <a:pt x="547" y="534"/>
                  <a:pt x="556" y="554"/>
                </a:cubicBezTo>
                <a:cubicBezTo>
                  <a:pt x="554" y="554"/>
                  <a:pt x="556" y="557"/>
                  <a:pt x="554" y="558"/>
                </a:cubicBezTo>
                <a:cubicBezTo>
                  <a:pt x="552" y="557"/>
                  <a:pt x="553" y="554"/>
                  <a:pt x="549" y="555"/>
                </a:cubicBezTo>
                <a:cubicBezTo>
                  <a:pt x="550" y="559"/>
                  <a:pt x="547" y="558"/>
                  <a:pt x="548" y="561"/>
                </a:cubicBezTo>
                <a:cubicBezTo>
                  <a:pt x="551" y="566"/>
                  <a:pt x="556" y="569"/>
                  <a:pt x="556" y="577"/>
                </a:cubicBezTo>
                <a:cubicBezTo>
                  <a:pt x="572" y="582"/>
                  <a:pt x="579" y="597"/>
                  <a:pt x="592" y="604"/>
                </a:cubicBezTo>
                <a:cubicBezTo>
                  <a:pt x="593" y="606"/>
                  <a:pt x="595" y="607"/>
                  <a:pt x="595" y="610"/>
                </a:cubicBezTo>
                <a:cubicBezTo>
                  <a:pt x="616" y="621"/>
                  <a:pt x="631" y="637"/>
                  <a:pt x="646" y="654"/>
                </a:cubicBezTo>
                <a:cubicBezTo>
                  <a:pt x="650" y="655"/>
                  <a:pt x="655" y="654"/>
                  <a:pt x="657" y="652"/>
                </a:cubicBezTo>
                <a:cubicBezTo>
                  <a:pt x="653" y="652"/>
                  <a:pt x="649" y="647"/>
                  <a:pt x="652" y="644"/>
                </a:cubicBezTo>
                <a:close/>
                <a:moveTo>
                  <a:pt x="624" y="216"/>
                </a:moveTo>
                <a:cubicBezTo>
                  <a:pt x="625" y="220"/>
                  <a:pt x="623" y="221"/>
                  <a:pt x="621" y="222"/>
                </a:cubicBezTo>
                <a:cubicBezTo>
                  <a:pt x="617" y="222"/>
                  <a:pt x="617" y="219"/>
                  <a:pt x="616" y="216"/>
                </a:cubicBezTo>
                <a:cubicBezTo>
                  <a:pt x="619" y="213"/>
                  <a:pt x="621" y="213"/>
                  <a:pt x="624" y="216"/>
                </a:cubicBezTo>
                <a:close/>
                <a:moveTo>
                  <a:pt x="611" y="162"/>
                </a:moveTo>
                <a:cubicBezTo>
                  <a:pt x="611" y="169"/>
                  <a:pt x="611" y="169"/>
                  <a:pt x="611" y="169"/>
                </a:cubicBezTo>
                <a:cubicBezTo>
                  <a:pt x="608" y="170"/>
                  <a:pt x="607" y="166"/>
                  <a:pt x="609" y="164"/>
                </a:cubicBezTo>
                <a:cubicBezTo>
                  <a:pt x="609" y="163"/>
                  <a:pt x="607" y="163"/>
                  <a:pt x="606" y="163"/>
                </a:cubicBezTo>
                <a:cubicBezTo>
                  <a:pt x="607" y="162"/>
                  <a:pt x="609" y="162"/>
                  <a:pt x="611" y="162"/>
                </a:cubicBezTo>
                <a:close/>
                <a:moveTo>
                  <a:pt x="474" y="295"/>
                </a:moveTo>
                <a:cubicBezTo>
                  <a:pt x="469" y="302"/>
                  <a:pt x="480" y="296"/>
                  <a:pt x="479" y="303"/>
                </a:cubicBezTo>
                <a:cubicBezTo>
                  <a:pt x="475" y="301"/>
                  <a:pt x="468" y="301"/>
                  <a:pt x="468" y="295"/>
                </a:cubicBezTo>
                <a:cubicBezTo>
                  <a:pt x="470" y="297"/>
                  <a:pt x="471" y="295"/>
                  <a:pt x="474" y="295"/>
                </a:cubicBezTo>
                <a:close/>
                <a:moveTo>
                  <a:pt x="430" y="77"/>
                </a:moveTo>
                <a:cubicBezTo>
                  <a:pt x="433" y="77"/>
                  <a:pt x="434" y="80"/>
                  <a:pt x="434" y="83"/>
                </a:cubicBezTo>
                <a:cubicBezTo>
                  <a:pt x="432" y="84"/>
                  <a:pt x="430" y="83"/>
                  <a:pt x="428" y="82"/>
                </a:cubicBezTo>
                <a:cubicBezTo>
                  <a:pt x="428" y="79"/>
                  <a:pt x="429" y="79"/>
                  <a:pt x="430" y="77"/>
                </a:cubicBezTo>
                <a:close/>
                <a:moveTo>
                  <a:pt x="237" y="307"/>
                </a:moveTo>
                <a:cubicBezTo>
                  <a:pt x="235" y="302"/>
                  <a:pt x="236" y="301"/>
                  <a:pt x="237" y="296"/>
                </a:cubicBezTo>
                <a:cubicBezTo>
                  <a:pt x="244" y="296"/>
                  <a:pt x="243" y="302"/>
                  <a:pt x="246" y="303"/>
                </a:cubicBezTo>
                <a:cubicBezTo>
                  <a:pt x="244" y="305"/>
                  <a:pt x="240" y="306"/>
                  <a:pt x="237" y="307"/>
                </a:cubicBezTo>
                <a:close/>
                <a:moveTo>
                  <a:pt x="274" y="280"/>
                </a:moveTo>
                <a:cubicBezTo>
                  <a:pt x="275" y="281"/>
                  <a:pt x="274" y="281"/>
                  <a:pt x="273" y="282"/>
                </a:cubicBezTo>
                <a:cubicBezTo>
                  <a:pt x="271" y="282"/>
                  <a:pt x="271" y="282"/>
                  <a:pt x="271" y="282"/>
                </a:cubicBezTo>
                <a:cubicBezTo>
                  <a:pt x="272" y="280"/>
                  <a:pt x="272" y="277"/>
                  <a:pt x="273" y="276"/>
                </a:cubicBezTo>
                <a:cubicBezTo>
                  <a:pt x="279" y="276"/>
                  <a:pt x="271" y="280"/>
                  <a:pt x="274" y="280"/>
                </a:cubicBezTo>
                <a:close/>
                <a:moveTo>
                  <a:pt x="281" y="273"/>
                </a:moveTo>
                <a:cubicBezTo>
                  <a:pt x="279" y="273"/>
                  <a:pt x="279" y="271"/>
                  <a:pt x="279" y="268"/>
                </a:cubicBezTo>
                <a:cubicBezTo>
                  <a:pt x="282" y="268"/>
                  <a:pt x="284" y="269"/>
                  <a:pt x="285" y="270"/>
                </a:cubicBezTo>
                <a:cubicBezTo>
                  <a:pt x="285" y="272"/>
                  <a:pt x="282" y="271"/>
                  <a:pt x="281" y="273"/>
                </a:cubicBezTo>
                <a:close/>
                <a:moveTo>
                  <a:pt x="285" y="314"/>
                </a:moveTo>
                <a:cubicBezTo>
                  <a:pt x="286" y="313"/>
                  <a:pt x="286" y="311"/>
                  <a:pt x="286" y="309"/>
                </a:cubicBezTo>
                <a:cubicBezTo>
                  <a:pt x="288" y="309"/>
                  <a:pt x="288" y="310"/>
                  <a:pt x="290" y="310"/>
                </a:cubicBezTo>
                <a:cubicBezTo>
                  <a:pt x="290" y="313"/>
                  <a:pt x="288" y="314"/>
                  <a:pt x="285" y="314"/>
                </a:cubicBezTo>
                <a:close/>
                <a:moveTo>
                  <a:pt x="299" y="279"/>
                </a:moveTo>
                <a:cubicBezTo>
                  <a:pt x="295" y="279"/>
                  <a:pt x="296" y="278"/>
                  <a:pt x="291" y="277"/>
                </a:cubicBezTo>
                <a:cubicBezTo>
                  <a:pt x="292" y="276"/>
                  <a:pt x="292" y="275"/>
                  <a:pt x="292" y="273"/>
                </a:cubicBezTo>
                <a:cubicBezTo>
                  <a:pt x="294" y="273"/>
                  <a:pt x="293" y="275"/>
                  <a:pt x="293" y="277"/>
                </a:cubicBezTo>
                <a:cubicBezTo>
                  <a:pt x="298" y="278"/>
                  <a:pt x="299" y="275"/>
                  <a:pt x="302" y="274"/>
                </a:cubicBezTo>
                <a:cubicBezTo>
                  <a:pt x="303" y="278"/>
                  <a:pt x="298" y="275"/>
                  <a:pt x="299" y="279"/>
                </a:cubicBezTo>
                <a:close/>
                <a:moveTo>
                  <a:pt x="309" y="319"/>
                </a:moveTo>
                <a:cubicBezTo>
                  <a:pt x="308" y="317"/>
                  <a:pt x="310" y="316"/>
                  <a:pt x="311" y="316"/>
                </a:cubicBezTo>
                <a:cubicBezTo>
                  <a:pt x="312" y="313"/>
                  <a:pt x="310" y="312"/>
                  <a:pt x="307" y="313"/>
                </a:cubicBezTo>
                <a:cubicBezTo>
                  <a:pt x="307" y="308"/>
                  <a:pt x="307" y="308"/>
                  <a:pt x="307" y="308"/>
                </a:cubicBezTo>
                <a:cubicBezTo>
                  <a:pt x="308" y="309"/>
                  <a:pt x="309" y="309"/>
                  <a:pt x="309" y="308"/>
                </a:cubicBezTo>
                <a:cubicBezTo>
                  <a:pt x="312" y="309"/>
                  <a:pt x="315" y="318"/>
                  <a:pt x="309" y="319"/>
                </a:cubicBezTo>
                <a:close/>
                <a:moveTo>
                  <a:pt x="323" y="442"/>
                </a:moveTo>
                <a:cubicBezTo>
                  <a:pt x="321" y="444"/>
                  <a:pt x="316" y="442"/>
                  <a:pt x="316" y="438"/>
                </a:cubicBezTo>
                <a:cubicBezTo>
                  <a:pt x="318" y="436"/>
                  <a:pt x="323" y="438"/>
                  <a:pt x="323" y="442"/>
                </a:cubicBezTo>
                <a:close/>
                <a:moveTo>
                  <a:pt x="335" y="45"/>
                </a:moveTo>
                <a:cubicBezTo>
                  <a:pt x="330" y="45"/>
                  <a:pt x="330" y="45"/>
                  <a:pt x="330" y="45"/>
                </a:cubicBezTo>
                <a:cubicBezTo>
                  <a:pt x="330" y="40"/>
                  <a:pt x="336" y="40"/>
                  <a:pt x="335" y="45"/>
                </a:cubicBezTo>
                <a:close/>
                <a:moveTo>
                  <a:pt x="342" y="313"/>
                </a:moveTo>
                <a:cubicBezTo>
                  <a:pt x="341" y="314"/>
                  <a:pt x="336" y="313"/>
                  <a:pt x="336" y="309"/>
                </a:cubicBezTo>
                <a:cubicBezTo>
                  <a:pt x="340" y="309"/>
                  <a:pt x="343" y="309"/>
                  <a:pt x="342" y="313"/>
                </a:cubicBezTo>
                <a:close/>
                <a:moveTo>
                  <a:pt x="350" y="316"/>
                </a:moveTo>
                <a:cubicBezTo>
                  <a:pt x="347" y="316"/>
                  <a:pt x="347" y="312"/>
                  <a:pt x="348" y="310"/>
                </a:cubicBezTo>
                <a:cubicBezTo>
                  <a:pt x="351" y="310"/>
                  <a:pt x="351" y="315"/>
                  <a:pt x="350" y="316"/>
                </a:cubicBezTo>
                <a:close/>
                <a:moveTo>
                  <a:pt x="377" y="325"/>
                </a:moveTo>
                <a:cubicBezTo>
                  <a:pt x="373" y="326"/>
                  <a:pt x="375" y="321"/>
                  <a:pt x="375" y="319"/>
                </a:cubicBezTo>
                <a:cubicBezTo>
                  <a:pt x="380" y="319"/>
                  <a:pt x="381" y="316"/>
                  <a:pt x="384" y="315"/>
                </a:cubicBezTo>
                <a:cubicBezTo>
                  <a:pt x="390" y="318"/>
                  <a:pt x="375" y="321"/>
                  <a:pt x="377" y="325"/>
                </a:cubicBezTo>
                <a:close/>
                <a:moveTo>
                  <a:pt x="394" y="71"/>
                </a:moveTo>
                <a:cubicBezTo>
                  <a:pt x="393" y="68"/>
                  <a:pt x="394" y="67"/>
                  <a:pt x="395" y="65"/>
                </a:cubicBezTo>
                <a:cubicBezTo>
                  <a:pt x="398" y="65"/>
                  <a:pt x="400" y="67"/>
                  <a:pt x="400" y="71"/>
                </a:cubicBezTo>
                <a:lnTo>
                  <a:pt x="394" y="71"/>
                </a:lnTo>
                <a:close/>
                <a:moveTo>
                  <a:pt x="408" y="323"/>
                </a:moveTo>
                <a:cubicBezTo>
                  <a:pt x="411" y="323"/>
                  <a:pt x="412" y="321"/>
                  <a:pt x="414" y="323"/>
                </a:cubicBezTo>
                <a:cubicBezTo>
                  <a:pt x="415" y="326"/>
                  <a:pt x="407" y="328"/>
                  <a:pt x="408" y="323"/>
                </a:cubicBezTo>
                <a:close/>
                <a:moveTo>
                  <a:pt x="491" y="434"/>
                </a:moveTo>
                <a:cubicBezTo>
                  <a:pt x="496" y="438"/>
                  <a:pt x="504" y="439"/>
                  <a:pt x="505" y="448"/>
                </a:cubicBezTo>
                <a:cubicBezTo>
                  <a:pt x="498" y="446"/>
                  <a:pt x="493" y="441"/>
                  <a:pt x="491" y="434"/>
                </a:cubicBezTo>
                <a:close/>
                <a:moveTo>
                  <a:pt x="561" y="565"/>
                </a:moveTo>
                <a:cubicBezTo>
                  <a:pt x="557" y="566"/>
                  <a:pt x="556" y="563"/>
                  <a:pt x="556" y="559"/>
                </a:cubicBezTo>
                <a:cubicBezTo>
                  <a:pt x="560" y="559"/>
                  <a:pt x="560" y="559"/>
                  <a:pt x="560" y="559"/>
                </a:cubicBezTo>
                <a:cubicBezTo>
                  <a:pt x="561" y="560"/>
                  <a:pt x="561" y="562"/>
                  <a:pt x="561" y="565"/>
                </a:cubicBezTo>
                <a:close/>
                <a:moveTo>
                  <a:pt x="600" y="598"/>
                </a:moveTo>
                <a:cubicBezTo>
                  <a:pt x="605" y="598"/>
                  <a:pt x="607" y="600"/>
                  <a:pt x="608" y="604"/>
                </a:cubicBezTo>
                <a:cubicBezTo>
                  <a:pt x="604" y="608"/>
                  <a:pt x="598" y="601"/>
                  <a:pt x="600" y="598"/>
                </a:cubicBezTo>
                <a:close/>
              </a:path>
            </a:pathLst>
          </a:custGeom>
          <a:solidFill>
            <a:srgbClr val="6BC7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83" name="文本框 19082"/>
          <p:cNvSpPr txBox="1"/>
          <p:nvPr/>
        </p:nvSpPr>
        <p:spPr>
          <a:xfrm>
            <a:off x="4753450" y="2438007"/>
            <a:ext cx="785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0" name="文本框 2319"/>
          <p:cNvSpPr txBox="1"/>
          <p:nvPr/>
        </p:nvSpPr>
        <p:spPr>
          <a:xfrm>
            <a:off x="6415140" y="2423757"/>
            <a:ext cx="979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1" name="文本框 2320"/>
          <p:cNvSpPr txBox="1"/>
          <p:nvPr/>
        </p:nvSpPr>
        <p:spPr>
          <a:xfrm>
            <a:off x="4652113" y="4466125"/>
            <a:ext cx="785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2" name="文本框 2321"/>
          <p:cNvSpPr txBox="1"/>
          <p:nvPr/>
        </p:nvSpPr>
        <p:spPr>
          <a:xfrm>
            <a:off x="6638439" y="4575228"/>
            <a:ext cx="785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3" name="Freeform 24"/>
          <p:cNvSpPr>
            <a:spLocks noEditPoints="1"/>
          </p:cNvSpPr>
          <p:nvPr/>
        </p:nvSpPr>
        <p:spPr bwMode="auto">
          <a:xfrm>
            <a:off x="2718088" y="1887094"/>
            <a:ext cx="845908" cy="631754"/>
          </a:xfrm>
          <a:custGeom>
            <a:avLst/>
            <a:gdLst>
              <a:gd name="T0" fmla="*/ 151 w 191"/>
              <a:gd name="T1" fmla="*/ 142 h 142"/>
              <a:gd name="T2" fmla="*/ 47 w 191"/>
              <a:gd name="T3" fmla="*/ 142 h 142"/>
              <a:gd name="T4" fmla="*/ 0 w 191"/>
              <a:gd name="T5" fmla="*/ 95 h 142"/>
              <a:gd name="T6" fmla="*/ 25 w 191"/>
              <a:gd name="T7" fmla="*/ 54 h 142"/>
              <a:gd name="T8" fmla="*/ 25 w 191"/>
              <a:gd name="T9" fmla="*/ 53 h 142"/>
              <a:gd name="T10" fmla="*/ 78 w 191"/>
              <a:gd name="T11" fmla="*/ 0 h 142"/>
              <a:gd name="T12" fmla="*/ 124 w 191"/>
              <a:gd name="T13" fmla="*/ 28 h 142"/>
              <a:gd name="T14" fmla="*/ 139 w 191"/>
              <a:gd name="T15" fmla="*/ 24 h 142"/>
              <a:gd name="T16" fmla="*/ 167 w 191"/>
              <a:gd name="T17" fmla="*/ 53 h 142"/>
              <a:gd name="T18" fmla="*/ 165 w 191"/>
              <a:gd name="T19" fmla="*/ 63 h 142"/>
              <a:gd name="T20" fmla="*/ 191 w 191"/>
              <a:gd name="T21" fmla="*/ 101 h 142"/>
              <a:gd name="T22" fmla="*/ 151 w 191"/>
              <a:gd name="T23" fmla="*/ 142 h 142"/>
              <a:gd name="T24" fmla="*/ 78 w 191"/>
              <a:gd name="T25" fmla="*/ 8 h 142"/>
              <a:gd name="T26" fmla="*/ 33 w 191"/>
              <a:gd name="T27" fmla="*/ 53 h 142"/>
              <a:gd name="T28" fmla="*/ 33 w 191"/>
              <a:gd name="T29" fmla="*/ 56 h 142"/>
              <a:gd name="T30" fmla="*/ 33 w 191"/>
              <a:gd name="T31" fmla="*/ 59 h 142"/>
              <a:gd name="T32" fmla="*/ 31 w 191"/>
              <a:gd name="T33" fmla="*/ 60 h 142"/>
              <a:gd name="T34" fmla="*/ 8 w 191"/>
              <a:gd name="T35" fmla="*/ 95 h 142"/>
              <a:gd name="T36" fmla="*/ 47 w 191"/>
              <a:gd name="T37" fmla="*/ 134 h 142"/>
              <a:gd name="T38" fmla="*/ 151 w 191"/>
              <a:gd name="T39" fmla="*/ 134 h 142"/>
              <a:gd name="T40" fmla="*/ 183 w 191"/>
              <a:gd name="T41" fmla="*/ 101 h 142"/>
              <a:gd name="T42" fmla="*/ 158 w 191"/>
              <a:gd name="T43" fmla="*/ 70 h 142"/>
              <a:gd name="T44" fmla="*/ 153 w 191"/>
              <a:gd name="T45" fmla="*/ 68 h 142"/>
              <a:gd name="T46" fmla="*/ 156 w 191"/>
              <a:gd name="T47" fmla="*/ 64 h 142"/>
              <a:gd name="T48" fmla="*/ 159 w 191"/>
              <a:gd name="T49" fmla="*/ 53 h 142"/>
              <a:gd name="T50" fmla="*/ 139 w 191"/>
              <a:gd name="T51" fmla="*/ 32 h 142"/>
              <a:gd name="T52" fmla="*/ 125 w 191"/>
              <a:gd name="T53" fmla="*/ 37 h 142"/>
              <a:gd name="T54" fmla="*/ 121 w 191"/>
              <a:gd name="T55" fmla="*/ 41 h 142"/>
              <a:gd name="T56" fmla="*/ 119 w 191"/>
              <a:gd name="T57" fmla="*/ 36 h 142"/>
              <a:gd name="T58" fmla="*/ 78 w 191"/>
              <a:gd name="T59" fmla="*/ 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1" h="142">
                <a:moveTo>
                  <a:pt x="151" y="142"/>
                </a:moveTo>
                <a:cubicBezTo>
                  <a:pt x="47" y="142"/>
                  <a:pt x="47" y="142"/>
                  <a:pt x="47" y="142"/>
                </a:cubicBezTo>
                <a:cubicBezTo>
                  <a:pt x="21" y="142"/>
                  <a:pt x="0" y="121"/>
                  <a:pt x="0" y="95"/>
                </a:cubicBezTo>
                <a:cubicBezTo>
                  <a:pt x="0" y="78"/>
                  <a:pt x="10" y="62"/>
                  <a:pt x="25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24"/>
                  <a:pt x="49" y="0"/>
                  <a:pt x="78" y="0"/>
                </a:cubicBezTo>
                <a:cubicBezTo>
                  <a:pt x="97" y="0"/>
                  <a:pt x="115" y="11"/>
                  <a:pt x="124" y="28"/>
                </a:cubicBezTo>
                <a:cubicBezTo>
                  <a:pt x="129" y="26"/>
                  <a:pt x="134" y="24"/>
                  <a:pt x="139" y="24"/>
                </a:cubicBezTo>
                <a:cubicBezTo>
                  <a:pt x="154" y="24"/>
                  <a:pt x="167" y="37"/>
                  <a:pt x="167" y="53"/>
                </a:cubicBezTo>
                <a:cubicBezTo>
                  <a:pt x="167" y="56"/>
                  <a:pt x="166" y="60"/>
                  <a:pt x="165" y="63"/>
                </a:cubicBezTo>
                <a:cubicBezTo>
                  <a:pt x="181" y="69"/>
                  <a:pt x="191" y="84"/>
                  <a:pt x="191" y="101"/>
                </a:cubicBezTo>
                <a:cubicBezTo>
                  <a:pt x="191" y="124"/>
                  <a:pt x="173" y="142"/>
                  <a:pt x="151" y="142"/>
                </a:cubicBezTo>
                <a:close/>
                <a:moveTo>
                  <a:pt x="78" y="8"/>
                </a:moveTo>
                <a:cubicBezTo>
                  <a:pt x="53" y="8"/>
                  <a:pt x="33" y="28"/>
                  <a:pt x="33" y="53"/>
                </a:cubicBezTo>
                <a:cubicBezTo>
                  <a:pt x="33" y="54"/>
                  <a:pt x="33" y="55"/>
                  <a:pt x="33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17" y="67"/>
                  <a:pt x="8" y="80"/>
                  <a:pt x="8" y="95"/>
                </a:cubicBezTo>
                <a:cubicBezTo>
                  <a:pt x="8" y="117"/>
                  <a:pt x="26" y="134"/>
                  <a:pt x="47" y="134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69" y="134"/>
                  <a:pt x="183" y="119"/>
                  <a:pt x="183" y="101"/>
                </a:cubicBezTo>
                <a:cubicBezTo>
                  <a:pt x="183" y="86"/>
                  <a:pt x="173" y="73"/>
                  <a:pt x="158" y="70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8" y="60"/>
                  <a:pt x="159" y="57"/>
                  <a:pt x="159" y="53"/>
                </a:cubicBezTo>
                <a:cubicBezTo>
                  <a:pt x="159" y="41"/>
                  <a:pt x="150" y="32"/>
                  <a:pt x="139" y="32"/>
                </a:cubicBezTo>
                <a:cubicBezTo>
                  <a:pt x="134" y="32"/>
                  <a:pt x="129" y="34"/>
                  <a:pt x="125" y="37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2" y="19"/>
                  <a:pt x="96" y="8"/>
                  <a:pt x="78" y="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25" name="组合 2324"/>
          <p:cNvGrpSpPr/>
          <p:nvPr/>
        </p:nvGrpSpPr>
        <p:grpSpPr>
          <a:xfrm>
            <a:off x="8638872" y="1806911"/>
            <a:ext cx="742518" cy="747222"/>
            <a:chOff x="2588925" y="3348159"/>
            <a:chExt cx="328046" cy="330123"/>
          </a:xfrm>
          <a:solidFill>
            <a:schemeClr val="bg1"/>
          </a:solidFill>
        </p:grpSpPr>
        <p:sp>
          <p:nvSpPr>
            <p:cNvPr id="2326" name="Freeform 41"/>
            <p:cNvSpPr>
              <a:spLocks noEditPoints="1"/>
            </p:cNvSpPr>
            <p:nvPr/>
          </p:nvSpPr>
          <p:spPr bwMode="auto">
            <a:xfrm>
              <a:off x="2588925" y="3348159"/>
              <a:ext cx="328046" cy="330123"/>
            </a:xfrm>
            <a:custGeom>
              <a:avLst/>
              <a:gdLst>
                <a:gd name="T0" fmla="*/ 198 w 396"/>
                <a:gd name="T1" fmla="*/ 396 h 396"/>
                <a:gd name="T2" fmla="*/ 0 w 396"/>
                <a:gd name="T3" fmla="*/ 198 h 396"/>
                <a:gd name="T4" fmla="*/ 198 w 396"/>
                <a:gd name="T5" fmla="*/ 0 h 396"/>
                <a:gd name="T6" fmla="*/ 396 w 396"/>
                <a:gd name="T7" fmla="*/ 198 h 396"/>
                <a:gd name="T8" fmla="*/ 198 w 396"/>
                <a:gd name="T9" fmla="*/ 396 h 396"/>
                <a:gd name="T10" fmla="*/ 198 w 396"/>
                <a:gd name="T11" fmla="*/ 12 h 396"/>
                <a:gd name="T12" fmla="*/ 12 w 396"/>
                <a:gd name="T13" fmla="*/ 198 h 396"/>
                <a:gd name="T14" fmla="*/ 198 w 396"/>
                <a:gd name="T15" fmla="*/ 384 h 396"/>
                <a:gd name="T16" fmla="*/ 384 w 396"/>
                <a:gd name="T17" fmla="*/ 198 h 396"/>
                <a:gd name="T18" fmla="*/ 198 w 396"/>
                <a:gd name="T19" fmla="*/ 1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6">
                  <a:moveTo>
                    <a:pt x="198" y="396"/>
                  </a:moveTo>
                  <a:cubicBezTo>
                    <a:pt x="88" y="396"/>
                    <a:pt x="0" y="307"/>
                    <a:pt x="0" y="198"/>
                  </a:cubicBezTo>
                  <a:cubicBezTo>
                    <a:pt x="0" y="89"/>
                    <a:pt x="88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6"/>
                    <a:pt x="198" y="396"/>
                  </a:cubicBezTo>
                  <a:moveTo>
                    <a:pt x="198" y="12"/>
                  </a:moveTo>
                  <a:cubicBezTo>
                    <a:pt x="95" y="12"/>
                    <a:pt x="12" y="95"/>
                    <a:pt x="12" y="198"/>
                  </a:cubicBezTo>
                  <a:cubicBezTo>
                    <a:pt x="12" y="301"/>
                    <a:pt x="95" y="384"/>
                    <a:pt x="198" y="384"/>
                  </a:cubicBezTo>
                  <a:cubicBezTo>
                    <a:pt x="300" y="384"/>
                    <a:pt x="384" y="301"/>
                    <a:pt x="384" y="198"/>
                  </a:cubicBezTo>
                  <a:cubicBezTo>
                    <a:pt x="384" y="95"/>
                    <a:pt x="300" y="12"/>
                    <a:pt x="198" y="12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Freeform 42"/>
            <p:cNvSpPr>
              <a:spLocks noEditPoints="1"/>
            </p:cNvSpPr>
            <p:nvPr/>
          </p:nvSpPr>
          <p:spPr bwMode="auto">
            <a:xfrm>
              <a:off x="2730109" y="3493496"/>
              <a:ext cx="43602" cy="43602"/>
            </a:xfrm>
            <a:custGeom>
              <a:avLst/>
              <a:gdLst>
                <a:gd name="T0" fmla="*/ 27 w 53"/>
                <a:gd name="T1" fmla="*/ 54 h 54"/>
                <a:gd name="T2" fmla="*/ 0 w 53"/>
                <a:gd name="T3" fmla="*/ 27 h 54"/>
                <a:gd name="T4" fmla="*/ 27 w 53"/>
                <a:gd name="T5" fmla="*/ 0 h 54"/>
                <a:gd name="T6" fmla="*/ 53 w 53"/>
                <a:gd name="T7" fmla="*/ 27 h 54"/>
                <a:gd name="T8" fmla="*/ 27 w 53"/>
                <a:gd name="T9" fmla="*/ 54 h 54"/>
                <a:gd name="T10" fmla="*/ 27 w 53"/>
                <a:gd name="T11" fmla="*/ 12 h 54"/>
                <a:gd name="T12" fmla="*/ 12 w 53"/>
                <a:gd name="T13" fmla="*/ 27 h 54"/>
                <a:gd name="T14" fmla="*/ 27 w 53"/>
                <a:gd name="T15" fmla="*/ 42 h 54"/>
                <a:gd name="T16" fmla="*/ 41 w 53"/>
                <a:gd name="T17" fmla="*/ 27 h 54"/>
                <a:gd name="T18" fmla="*/ 27 w 53"/>
                <a:gd name="T1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7" y="54"/>
                  </a:cubicBezTo>
                  <a:moveTo>
                    <a:pt x="27" y="12"/>
                  </a:moveTo>
                  <a:cubicBezTo>
                    <a:pt x="18" y="12"/>
                    <a:pt x="12" y="19"/>
                    <a:pt x="12" y="27"/>
                  </a:cubicBezTo>
                  <a:cubicBezTo>
                    <a:pt x="12" y="35"/>
                    <a:pt x="18" y="42"/>
                    <a:pt x="27" y="42"/>
                  </a:cubicBezTo>
                  <a:cubicBezTo>
                    <a:pt x="35" y="42"/>
                    <a:pt x="41" y="35"/>
                    <a:pt x="41" y="27"/>
                  </a:cubicBezTo>
                  <a:cubicBezTo>
                    <a:pt x="41" y="19"/>
                    <a:pt x="35" y="12"/>
                    <a:pt x="27" y="12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Freeform 43"/>
            <p:cNvSpPr>
              <a:spLocks/>
            </p:cNvSpPr>
            <p:nvPr/>
          </p:nvSpPr>
          <p:spPr bwMode="auto">
            <a:xfrm>
              <a:off x="2748796" y="3387607"/>
              <a:ext cx="10382" cy="110041"/>
            </a:xfrm>
            <a:custGeom>
              <a:avLst/>
              <a:gdLst>
                <a:gd name="T0" fmla="*/ 6 w 12"/>
                <a:gd name="T1" fmla="*/ 131 h 131"/>
                <a:gd name="T2" fmla="*/ 0 w 12"/>
                <a:gd name="T3" fmla="*/ 125 h 131"/>
                <a:gd name="T4" fmla="*/ 0 w 12"/>
                <a:gd name="T5" fmla="*/ 6 h 131"/>
                <a:gd name="T6" fmla="*/ 6 w 12"/>
                <a:gd name="T7" fmla="*/ 0 h 131"/>
                <a:gd name="T8" fmla="*/ 12 w 12"/>
                <a:gd name="T9" fmla="*/ 6 h 131"/>
                <a:gd name="T10" fmla="*/ 12 w 12"/>
                <a:gd name="T11" fmla="*/ 125 h 131"/>
                <a:gd name="T12" fmla="*/ 6 w 12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1">
                  <a:moveTo>
                    <a:pt x="6" y="131"/>
                  </a:moveTo>
                  <a:cubicBezTo>
                    <a:pt x="3" y="131"/>
                    <a:pt x="0" y="128"/>
                    <a:pt x="0" y="1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8"/>
                    <a:pt x="9" y="131"/>
                    <a:pt x="6" y="131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Freeform 44"/>
            <p:cNvSpPr>
              <a:spLocks/>
            </p:cNvSpPr>
            <p:nvPr/>
          </p:nvSpPr>
          <p:spPr bwMode="auto">
            <a:xfrm>
              <a:off x="2761253" y="3524639"/>
              <a:ext cx="47754" cy="45677"/>
            </a:xfrm>
            <a:custGeom>
              <a:avLst/>
              <a:gdLst>
                <a:gd name="T0" fmla="*/ 49 w 56"/>
                <a:gd name="T1" fmla="*/ 55 h 55"/>
                <a:gd name="T2" fmla="*/ 45 w 56"/>
                <a:gd name="T3" fmla="*/ 53 h 55"/>
                <a:gd name="T4" fmla="*/ 2 w 56"/>
                <a:gd name="T5" fmla="*/ 11 h 55"/>
                <a:gd name="T6" fmla="*/ 2 w 56"/>
                <a:gd name="T7" fmla="*/ 2 h 55"/>
                <a:gd name="T8" fmla="*/ 11 w 56"/>
                <a:gd name="T9" fmla="*/ 2 h 55"/>
                <a:gd name="T10" fmla="*/ 53 w 56"/>
                <a:gd name="T11" fmla="*/ 45 h 55"/>
                <a:gd name="T12" fmla="*/ 53 w 56"/>
                <a:gd name="T13" fmla="*/ 53 h 55"/>
                <a:gd name="T14" fmla="*/ 49 w 5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5">
                  <a:moveTo>
                    <a:pt x="49" y="55"/>
                  </a:moveTo>
                  <a:cubicBezTo>
                    <a:pt x="47" y="55"/>
                    <a:pt x="46" y="54"/>
                    <a:pt x="45" y="5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6" y="47"/>
                    <a:pt x="56" y="51"/>
                    <a:pt x="53" y="53"/>
                  </a:cubicBezTo>
                  <a:cubicBezTo>
                    <a:pt x="52" y="54"/>
                    <a:pt x="50" y="55"/>
                    <a:pt x="49" y="55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2" name="组合 2331"/>
          <p:cNvGrpSpPr/>
          <p:nvPr/>
        </p:nvGrpSpPr>
        <p:grpSpPr>
          <a:xfrm>
            <a:off x="2718088" y="4575228"/>
            <a:ext cx="781536" cy="776590"/>
            <a:chOff x="6550388" y="1376064"/>
            <a:chExt cx="328046" cy="325970"/>
          </a:xfrm>
          <a:solidFill>
            <a:schemeClr val="bg1"/>
          </a:solidFill>
        </p:grpSpPr>
        <p:sp>
          <p:nvSpPr>
            <p:cNvPr id="2333" name="Freeform 309"/>
            <p:cNvSpPr>
              <a:spLocks noEditPoints="1"/>
            </p:cNvSpPr>
            <p:nvPr/>
          </p:nvSpPr>
          <p:spPr bwMode="auto">
            <a:xfrm>
              <a:off x="6679115" y="1473648"/>
              <a:ext cx="66440" cy="122499"/>
            </a:xfrm>
            <a:custGeom>
              <a:avLst/>
              <a:gdLst>
                <a:gd name="T0" fmla="*/ 47 w 80"/>
                <a:gd name="T1" fmla="*/ 148 h 148"/>
                <a:gd name="T2" fmla="*/ 33 w 80"/>
                <a:gd name="T3" fmla="*/ 148 h 148"/>
                <a:gd name="T4" fmla="*/ 33 w 80"/>
                <a:gd name="T5" fmla="*/ 131 h 148"/>
                <a:gd name="T6" fmla="*/ 5 w 80"/>
                <a:gd name="T7" fmla="*/ 127 h 148"/>
                <a:gd name="T8" fmla="*/ 8 w 80"/>
                <a:gd name="T9" fmla="*/ 113 h 148"/>
                <a:gd name="T10" fmla="*/ 33 w 80"/>
                <a:gd name="T11" fmla="*/ 117 h 148"/>
                <a:gd name="T12" fmla="*/ 33 w 80"/>
                <a:gd name="T13" fmla="*/ 81 h 148"/>
                <a:gd name="T14" fmla="*/ 9 w 80"/>
                <a:gd name="T15" fmla="*/ 71 h 148"/>
                <a:gd name="T16" fmla="*/ 1 w 80"/>
                <a:gd name="T17" fmla="*/ 45 h 148"/>
                <a:gd name="T18" fmla="*/ 11 w 80"/>
                <a:gd name="T19" fmla="*/ 26 h 148"/>
                <a:gd name="T20" fmla="*/ 33 w 80"/>
                <a:gd name="T21" fmla="*/ 19 h 148"/>
                <a:gd name="T22" fmla="*/ 33 w 80"/>
                <a:gd name="T23" fmla="*/ 0 h 148"/>
                <a:gd name="T24" fmla="*/ 47 w 80"/>
                <a:gd name="T25" fmla="*/ 0 h 148"/>
                <a:gd name="T26" fmla="*/ 47 w 80"/>
                <a:gd name="T27" fmla="*/ 19 h 148"/>
                <a:gd name="T28" fmla="*/ 76 w 80"/>
                <a:gd name="T29" fmla="*/ 22 h 148"/>
                <a:gd name="T30" fmla="*/ 73 w 80"/>
                <a:gd name="T31" fmla="*/ 36 h 148"/>
                <a:gd name="T32" fmla="*/ 47 w 80"/>
                <a:gd name="T33" fmla="*/ 33 h 148"/>
                <a:gd name="T34" fmla="*/ 47 w 80"/>
                <a:gd name="T35" fmla="*/ 68 h 148"/>
                <a:gd name="T36" fmla="*/ 72 w 80"/>
                <a:gd name="T37" fmla="*/ 78 h 148"/>
                <a:gd name="T38" fmla="*/ 80 w 80"/>
                <a:gd name="T39" fmla="*/ 105 h 148"/>
                <a:gd name="T40" fmla="*/ 69 w 80"/>
                <a:gd name="T41" fmla="*/ 123 h 148"/>
                <a:gd name="T42" fmla="*/ 47 w 80"/>
                <a:gd name="T43" fmla="*/ 130 h 148"/>
                <a:gd name="T44" fmla="*/ 47 w 80"/>
                <a:gd name="T45" fmla="*/ 148 h 148"/>
                <a:gd name="T46" fmla="*/ 47 w 80"/>
                <a:gd name="T47" fmla="*/ 82 h 148"/>
                <a:gd name="T48" fmla="*/ 47 w 80"/>
                <a:gd name="T49" fmla="*/ 116 h 148"/>
                <a:gd name="T50" fmla="*/ 61 w 80"/>
                <a:gd name="T51" fmla="*/ 112 h 148"/>
                <a:gd name="T52" fmla="*/ 66 w 80"/>
                <a:gd name="T53" fmla="*/ 104 h 148"/>
                <a:gd name="T54" fmla="*/ 62 w 80"/>
                <a:gd name="T55" fmla="*/ 88 h 148"/>
                <a:gd name="T56" fmla="*/ 47 w 80"/>
                <a:gd name="T57" fmla="*/ 82 h 148"/>
                <a:gd name="T58" fmla="*/ 33 w 80"/>
                <a:gd name="T59" fmla="*/ 33 h 148"/>
                <a:gd name="T60" fmla="*/ 20 w 80"/>
                <a:gd name="T61" fmla="*/ 38 h 148"/>
                <a:gd name="T62" fmla="*/ 15 w 80"/>
                <a:gd name="T63" fmla="*/ 46 h 148"/>
                <a:gd name="T64" fmla="*/ 19 w 80"/>
                <a:gd name="T65" fmla="*/ 62 h 148"/>
                <a:gd name="T66" fmla="*/ 33 w 80"/>
                <a:gd name="T67" fmla="*/ 67 h 148"/>
                <a:gd name="T68" fmla="*/ 33 w 80"/>
                <a:gd name="T69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148">
                  <a:moveTo>
                    <a:pt x="47" y="148"/>
                  </a:moveTo>
                  <a:cubicBezTo>
                    <a:pt x="33" y="148"/>
                    <a:pt x="33" y="148"/>
                    <a:pt x="33" y="148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20" y="130"/>
                    <a:pt x="7" y="127"/>
                    <a:pt x="5" y="127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13" y="115"/>
                    <a:pt x="23" y="116"/>
                    <a:pt x="33" y="117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6" y="81"/>
                    <a:pt x="16" y="79"/>
                    <a:pt x="9" y="71"/>
                  </a:cubicBezTo>
                  <a:cubicBezTo>
                    <a:pt x="3" y="65"/>
                    <a:pt x="0" y="56"/>
                    <a:pt x="1" y="45"/>
                  </a:cubicBezTo>
                  <a:cubicBezTo>
                    <a:pt x="2" y="37"/>
                    <a:pt x="5" y="31"/>
                    <a:pt x="11" y="26"/>
                  </a:cubicBezTo>
                  <a:cubicBezTo>
                    <a:pt x="17" y="22"/>
                    <a:pt x="25" y="20"/>
                    <a:pt x="33" y="1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61" y="19"/>
                    <a:pt x="74" y="22"/>
                    <a:pt x="76" y="22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67" y="35"/>
                    <a:pt x="58" y="33"/>
                    <a:pt x="47" y="33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55" y="69"/>
                    <a:pt x="65" y="70"/>
                    <a:pt x="72" y="78"/>
                  </a:cubicBezTo>
                  <a:cubicBezTo>
                    <a:pt x="78" y="85"/>
                    <a:pt x="80" y="94"/>
                    <a:pt x="80" y="105"/>
                  </a:cubicBezTo>
                  <a:cubicBezTo>
                    <a:pt x="79" y="112"/>
                    <a:pt x="76" y="119"/>
                    <a:pt x="69" y="123"/>
                  </a:cubicBezTo>
                  <a:cubicBezTo>
                    <a:pt x="64" y="127"/>
                    <a:pt x="56" y="130"/>
                    <a:pt x="47" y="130"/>
                  </a:cubicBezTo>
                  <a:lnTo>
                    <a:pt x="47" y="148"/>
                  </a:lnTo>
                  <a:close/>
                  <a:moveTo>
                    <a:pt x="47" y="82"/>
                  </a:moveTo>
                  <a:cubicBezTo>
                    <a:pt x="47" y="116"/>
                    <a:pt x="47" y="116"/>
                    <a:pt x="47" y="116"/>
                  </a:cubicBezTo>
                  <a:cubicBezTo>
                    <a:pt x="53" y="116"/>
                    <a:pt x="58" y="114"/>
                    <a:pt x="61" y="112"/>
                  </a:cubicBezTo>
                  <a:cubicBezTo>
                    <a:pt x="64" y="110"/>
                    <a:pt x="65" y="107"/>
                    <a:pt x="66" y="104"/>
                  </a:cubicBezTo>
                  <a:cubicBezTo>
                    <a:pt x="66" y="97"/>
                    <a:pt x="65" y="91"/>
                    <a:pt x="62" y="88"/>
                  </a:cubicBezTo>
                  <a:cubicBezTo>
                    <a:pt x="58" y="84"/>
                    <a:pt x="52" y="83"/>
                    <a:pt x="47" y="82"/>
                  </a:cubicBezTo>
                  <a:moveTo>
                    <a:pt x="33" y="33"/>
                  </a:moveTo>
                  <a:cubicBezTo>
                    <a:pt x="28" y="34"/>
                    <a:pt x="23" y="35"/>
                    <a:pt x="20" y="38"/>
                  </a:cubicBezTo>
                  <a:cubicBezTo>
                    <a:pt x="17" y="40"/>
                    <a:pt x="16" y="42"/>
                    <a:pt x="15" y="46"/>
                  </a:cubicBezTo>
                  <a:cubicBezTo>
                    <a:pt x="15" y="53"/>
                    <a:pt x="16" y="58"/>
                    <a:pt x="19" y="62"/>
                  </a:cubicBezTo>
                  <a:cubicBezTo>
                    <a:pt x="23" y="66"/>
                    <a:pt x="28" y="67"/>
                    <a:pt x="33" y="67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Freeform 310"/>
            <p:cNvSpPr>
              <a:spLocks noEditPoints="1"/>
            </p:cNvSpPr>
            <p:nvPr/>
          </p:nvSpPr>
          <p:spPr bwMode="auto">
            <a:xfrm>
              <a:off x="6550388" y="1376064"/>
              <a:ext cx="328046" cy="325970"/>
            </a:xfrm>
            <a:custGeom>
              <a:avLst/>
              <a:gdLst>
                <a:gd name="T0" fmla="*/ 197 w 394"/>
                <a:gd name="T1" fmla="*/ 393 h 393"/>
                <a:gd name="T2" fmla="*/ 0 w 394"/>
                <a:gd name="T3" fmla="*/ 197 h 393"/>
                <a:gd name="T4" fmla="*/ 197 w 394"/>
                <a:gd name="T5" fmla="*/ 0 h 393"/>
                <a:gd name="T6" fmla="*/ 394 w 394"/>
                <a:gd name="T7" fmla="*/ 197 h 393"/>
                <a:gd name="T8" fmla="*/ 197 w 394"/>
                <a:gd name="T9" fmla="*/ 393 h 393"/>
                <a:gd name="T10" fmla="*/ 197 w 394"/>
                <a:gd name="T11" fmla="*/ 12 h 393"/>
                <a:gd name="T12" fmla="*/ 12 w 394"/>
                <a:gd name="T13" fmla="*/ 197 h 393"/>
                <a:gd name="T14" fmla="*/ 197 w 394"/>
                <a:gd name="T15" fmla="*/ 381 h 393"/>
                <a:gd name="T16" fmla="*/ 382 w 394"/>
                <a:gd name="T17" fmla="*/ 197 h 393"/>
                <a:gd name="T18" fmla="*/ 197 w 394"/>
                <a:gd name="T19" fmla="*/ 1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393">
                  <a:moveTo>
                    <a:pt x="197" y="393"/>
                  </a:moveTo>
                  <a:cubicBezTo>
                    <a:pt x="88" y="393"/>
                    <a:pt x="0" y="305"/>
                    <a:pt x="0" y="197"/>
                  </a:cubicBezTo>
                  <a:cubicBezTo>
                    <a:pt x="0" y="88"/>
                    <a:pt x="88" y="0"/>
                    <a:pt x="197" y="0"/>
                  </a:cubicBezTo>
                  <a:cubicBezTo>
                    <a:pt x="305" y="0"/>
                    <a:pt x="394" y="88"/>
                    <a:pt x="394" y="197"/>
                  </a:cubicBezTo>
                  <a:cubicBezTo>
                    <a:pt x="394" y="305"/>
                    <a:pt x="305" y="393"/>
                    <a:pt x="197" y="393"/>
                  </a:cubicBezTo>
                  <a:moveTo>
                    <a:pt x="197" y="12"/>
                  </a:moveTo>
                  <a:cubicBezTo>
                    <a:pt x="95" y="12"/>
                    <a:pt x="12" y="95"/>
                    <a:pt x="12" y="197"/>
                  </a:cubicBezTo>
                  <a:cubicBezTo>
                    <a:pt x="12" y="299"/>
                    <a:pt x="95" y="381"/>
                    <a:pt x="197" y="381"/>
                  </a:cubicBezTo>
                  <a:cubicBezTo>
                    <a:pt x="299" y="381"/>
                    <a:pt x="382" y="299"/>
                    <a:pt x="382" y="197"/>
                  </a:cubicBezTo>
                  <a:cubicBezTo>
                    <a:pt x="382" y="95"/>
                    <a:pt x="299" y="12"/>
                    <a:pt x="197" y="1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Freeform 311"/>
            <p:cNvSpPr>
              <a:spLocks noEditPoints="1"/>
            </p:cNvSpPr>
            <p:nvPr/>
          </p:nvSpPr>
          <p:spPr bwMode="auto">
            <a:xfrm>
              <a:off x="6577379" y="1400979"/>
              <a:ext cx="274064" cy="274064"/>
            </a:xfrm>
            <a:custGeom>
              <a:avLst/>
              <a:gdLst>
                <a:gd name="T0" fmla="*/ 165 w 330"/>
                <a:gd name="T1" fmla="*/ 329 h 329"/>
                <a:gd name="T2" fmla="*/ 0 w 330"/>
                <a:gd name="T3" fmla="*/ 165 h 329"/>
                <a:gd name="T4" fmla="*/ 165 w 330"/>
                <a:gd name="T5" fmla="*/ 0 h 329"/>
                <a:gd name="T6" fmla="*/ 330 w 330"/>
                <a:gd name="T7" fmla="*/ 165 h 329"/>
                <a:gd name="T8" fmla="*/ 165 w 330"/>
                <a:gd name="T9" fmla="*/ 329 h 329"/>
                <a:gd name="T10" fmla="*/ 165 w 330"/>
                <a:gd name="T11" fmla="*/ 12 h 329"/>
                <a:gd name="T12" fmla="*/ 12 w 330"/>
                <a:gd name="T13" fmla="*/ 165 h 329"/>
                <a:gd name="T14" fmla="*/ 165 w 330"/>
                <a:gd name="T15" fmla="*/ 317 h 329"/>
                <a:gd name="T16" fmla="*/ 318 w 330"/>
                <a:gd name="T17" fmla="*/ 165 h 329"/>
                <a:gd name="T18" fmla="*/ 165 w 330"/>
                <a:gd name="T19" fmla="*/ 1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29">
                  <a:moveTo>
                    <a:pt x="165" y="329"/>
                  </a:moveTo>
                  <a:cubicBezTo>
                    <a:pt x="74" y="329"/>
                    <a:pt x="0" y="255"/>
                    <a:pt x="0" y="165"/>
                  </a:cubicBezTo>
                  <a:cubicBezTo>
                    <a:pt x="0" y="74"/>
                    <a:pt x="74" y="0"/>
                    <a:pt x="165" y="0"/>
                  </a:cubicBezTo>
                  <a:cubicBezTo>
                    <a:pt x="256" y="0"/>
                    <a:pt x="330" y="74"/>
                    <a:pt x="330" y="165"/>
                  </a:cubicBezTo>
                  <a:cubicBezTo>
                    <a:pt x="330" y="255"/>
                    <a:pt x="256" y="329"/>
                    <a:pt x="165" y="329"/>
                  </a:cubicBezTo>
                  <a:moveTo>
                    <a:pt x="165" y="12"/>
                  </a:moveTo>
                  <a:cubicBezTo>
                    <a:pt x="80" y="12"/>
                    <a:pt x="12" y="80"/>
                    <a:pt x="12" y="165"/>
                  </a:cubicBezTo>
                  <a:cubicBezTo>
                    <a:pt x="12" y="249"/>
                    <a:pt x="80" y="317"/>
                    <a:pt x="165" y="317"/>
                  </a:cubicBezTo>
                  <a:cubicBezTo>
                    <a:pt x="249" y="317"/>
                    <a:pt x="318" y="249"/>
                    <a:pt x="318" y="165"/>
                  </a:cubicBezTo>
                  <a:cubicBezTo>
                    <a:pt x="318" y="80"/>
                    <a:pt x="249" y="12"/>
                    <a:pt x="165" y="1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7" name="文本框 2336"/>
          <p:cNvSpPr txBox="1"/>
          <p:nvPr/>
        </p:nvSpPr>
        <p:spPr>
          <a:xfrm>
            <a:off x="8393750" y="4634585"/>
            <a:ext cx="1510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333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54</Words>
  <Application>Microsoft Office PowerPoint</Application>
  <PresentationFormat>自定义</PresentationFormat>
  <Paragraphs>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华康俪金黑W8(P)</vt:lpstr>
      <vt:lpstr>华康俪金黑W8</vt:lpstr>
      <vt:lpstr>Calibri Light</vt:lpstr>
      <vt:lpstr>微软雅黑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pc</cp:lastModifiedBy>
  <cp:revision>46</cp:revision>
  <dcterms:created xsi:type="dcterms:W3CDTF">2015-04-10T00:22:04Z</dcterms:created>
  <dcterms:modified xsi:type="dcterms:W3CDTF">2015-07-11T12:57:33Z</dcterms:modified>
</cp:coreProperties>
</file>