
<file path=[Content_Types].xml><?xml version="1.0" encoding="utf-8"?>
<Types xmlns="http://schemas.openxmlformats.org/package/2006/content-types">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theme/themeOverride3.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30"/>
  </p:notesMasterIdLst>
  <p:sldIdLst>
    <p:sldId id="312" r:id="rId3"/>
    <p:sldId id="289" r:id="rId4"/>
    <p:sldId id="286" r:id="rId5"/>
    <p:sldId id="257" r:id="rId6"/>
    <p:sldId id="295" r:id="rId7"/>
    <p:sldId id="292" r:id="rId8"/>
    <p:sldId id="291" r:id="rId9"/>
    <p:sldId id="296" r:id="rId10"/>
    <p:sldId id="309" r:id="rId11"/>
    <p:sldId id="294" r:id="rId12"/>
    <p:sldId id="300" r:id="rId13"/>
    <p:sldId id="293" r:id="rId14"/>
    <p:sldId id="298" r:id="rId15"/>
    <p:sldId id="297" r:id="rId16"/>
    <p:sldId id="310" r:id="rId17"/>
    <p:sldId id="299" r:id="rId18"/>
    <p:sldId id="303" r:id="rId19"/>
    <p:sldId id="315" r:id="rId20"/>
    <p:sldId id="301" r:id="rId21"/>
    <p:sldId id="302" r:id="rId22"/>
    <p:sldId id="305" r:id="rId23"/>
    <p:sldId id="311" r:id="rId24"/>
    <p:sldId id="307" r:id="rId25"/>
    <p:sldId id="306" r:id="rId26"/>
    <p:sldId id="304" r:id="rId27"/>
    <p:sldId id="308" r:id="rId28"/>
    <p:sldId id="313" r:id="rId29"/>
  </p:sldIdLst>
  <p:sldSz cx="12852400" cy="7235825"/>
  <p:notesSz cx="6858000" cy="9144000"/>
  <p:custDataLst>
    <p:tags r:id="rId31"/>
  </p:custDataLst>
  <p:defaultTextStyle>
    <a:defPPr>
      <a:defRPr lang="zh-CN"/>
    </a:defPPr>
    <a:lvl1pPr marL="0" algn="l" defTabSz="1285464" rtl="0" eaLnBrk="1" latinLnBrk="0" hangingPunct="1">
      <a:defRPr sz="2530" kern="1200">
        <a:solidFill>
          <a:schemeClr val="tx1"/>
        </a:solidFill>
        <a:latin typeface="+mn-lt"/>
        <a:ea typeface="+mn-ea"/>
        <a:cs typeface="+mn-cs"/>
      </a:defRPr>
    </a:lvl1pPr>
    <a:lvl2pPr marL="642732" algn="l" defTabSz="1285464" rtl="0" eaLnBrk="1" latinLnBrk="0" hangingPunct="1">
      <a:defRPr sz="2530" kern="1200">
        <a:solidFill>
          <a:schemeClr val="tx1"/>
        </a:solidFill>
        <a:latin typeface="+mn-lt"/>
        <a:ea typeface="+mn-ea"/>
        <a:cs typeface="+mn-cs"/>
      </a:defRPr>
    </a:lvl2pPr>
    <a:lvl3pPr marL="1285464" algn="l" defTabSz="1285464" rtl="0" eaLnBrk="1" latinLnBrk="0" hangingPunct="1">
      <a:defRPr sz="2530" kern="1200">
        <a:solidFill>
          <a:schemeClr val="tx1"/>
        </a:solidFill>
        <a:latin typeface="+mn-lt"/>
        <a:ea typeface="+mn-ea"/>
        <a:cs typeface="+mn-cs"/>
      </a:defRPr>
    </a:lvl3pPr>
    <a:lvl4pPr marL="1928195" algn="l" defTabSz="1285464" rtl="0" eaLnBrk="1" latinLnBrk="0" hangingPunct="1">
      <a:defRPr sz="2530" kern="1200">
        <a:solidFill>
          <a:schemeClr val="tx1"/>
        </a:solidFill>
        <a:latin typeface="+mn-lt"/>
        <a:ea typeface="+mn-ea"/>
        <a:cs typeface="+mn-cs"/>
      </a:defRPr>
    </a:lvl4pPr>
    <a:lvl5pPr marL="2570927" algn="l" defTabSz="1285464" rtl="0" eaLnBrk="1" latinLnBrk="0" hangingPunct="1">
      <a:defRPr sz="2530" kern="1200">
        <a:solidFill>
          <a:schemeClr val="tx1"/>
        </a:solidFill>
        <a:latin typeface="+mn-lt"/>
        <a:ea typeface="+mn-ea"/>
        <a:cs typeface="+mn-cs"/>
      </a:defRPr>
    </a:lvl5pPr>
    <a:lvl6pPr marL="3213659" algn="l" defTabSz="1285464" rtl="0" eaLnBrk="1" latinLnBrk="0" hangingPunct="1">
      <a:defRPr sz="2530" kern="1200">
        <a:solidFill>
          <a:schemeClr val="tx1"/>
        </a:solidFill>
        <a:latin typeface="+mn-lt"/>
        <a:ea typeface="+mn-ea"/>
        <a:cs typeface="+mn-cs"/>
      </a:defRPr>
    </a:lvl6pPr>
    <a:lvl7pPr marL="3856391" algn="l" defTabSz="1285464" rtl="0" eaLnBrk="1" latinLnBrk="0" hangingPunct="1">
      <a:defRPr sz="2530" kern="1200">
        <a:solidFill>
          <a:schemeClr val="tx1"/>
        </a:solidFill>
        <a:latin typeface="+mn-lt"/>
        <a:ea typeface="+mn-ea"/>
        <a:cs typeface="+mn-cs"/>
      </a:defRPr>
    </a:lvl7pPr>
    <a:lvl8pPr marL="4499122" algn="l" defTabSz="1285464" rtl="0" eaLnBrk="1" latinLnBrk="0" hangingPunct="1">
      <a:defRPr sz="2530" kern="1200">
        <a:solidFill>
          <a:schemeClr val="tx1"/>
        </a:solidFill>
        <a:latin typeface="+mn-lt"/>
        <a:ea typeface="+mn-ea"/>
        <a:cs typeface="+mn-cs"/>
      </a:defRPr>
    </a:lvl8pPr>
    <a:lvl9pPr marL="5141854" algn="l" defTabSz="1285464" rtl="0" eaLnBrk="1" latinLnBrk="0" hangingPunct="1">
      <a:defRPr sz="253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80" userDrawn="1">
          <p15:clr>
            <a:srgbClr val="A4A3A4"/>
          </p15:clr>
        </p15:guide>
        <p15:guide id="2" pos="40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18" autoAdjust="0"/>
    <p:restoredTop sz="91988" autoAdjust="0"/>
  </p:normalViewPr>
  <p:slideViewPr>
    <p:cSldViewPr>
      <p:cViewPr varScale="1">
        <p:scale>
          <a:sx n="64" d="100"/>
          <a:sy n="64" d="100"/>
        </p:scale>
        <p:origin x="612" y="84"/>
      </p:cViewPr>
      <p:guideLst>
        <p:guide orient="horz" pos="2280"/>
        <p:guide pos="4048"/>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21CF-C3B2-466A-A969-B9D49ACE8AE4}"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384175" y="685800"/>
            <a:ext cx="608965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80B6910-8652-49F7-B688-A802749A20AF}" type="slidenum">
              <a:rPr lang="zh-CN" altLang="en-US" smtClean="0"/>
              <a:t>‹#›</a:t>
            </a:fld>
            <a:endParaRPr lang="zh-CN" altLang="en-US"/>
          </a:p>
        </p:txBody>
      </p:sp>
    </p:spTree>
    <p:extLst>
      <p:ext uri="{BB962C8B-B14F-4D97-AF65-F5344CB8AC3E}">
        <p14:creationId xmlns:p14="http://schemas.microsoft.com/office/powerpoint/2010/main" val="1576931555"/>
      </p:ext>
    </p:extLst>
  </p:cSld>
  <p:clrMap bg1="lt1" tx1="dk1" bg2="lt2" tx2="dk2" accent1="accent1" accent2="accent2" accent3="accent3" accent4="accent4" accent5="accent5" accent6="accent6" hlink="hlink" folHlink="folHlink"/>
  <p:notesStyle>
    <a:lvl1pPr marL="0" algn="l" defTabSz="1285464" rtl="0" eaLnBrk="1" latinLnBrk="0" hangingPunct="1">
      <a:defRPr sz="1687" kern="1200">
        <a:solidFill>
          <a:schemeClr val="tx1"/>
        </a:solidFill>
        <a:latin typeface="+mn-lt"/>
        <a:ea typeface="+mn-ea"/>
        <a:cs typeface="+mn-cs"/>
      </a:defRPr>
    </a:lvl1pPr>
    <a:lvl2pPr marL="642732" algn="l" defTabSz="1285464" rtl="0" eaLnBrk="1" latinLnBrk="0" hangingPunct="1">
      <a:defRPr sz="1687" kern="1200">
        <a:solidFill>
          <a:schemeClr val="tx1"/>
        </a:solidFill>
        <a:latin typeface="+mn-lt"/>
        <a:ea typeface="+mn-ea"/>
        <a:cs typeface="+mn-cs"/>
      </a:defRPr>
    </a:lvl2pPr>
    <a:lvl3pPr marL="1285464" algn="l" defTabSz="1285464" rtl="0" eaLnBrk="1" latinLnBrk="0" hangingPunct="1">
      <a:defRPr sz="1687" kern="1200">
        <a:solidFill>
          <a:schemeClr val="tx1"/>
        </a:solidFill>
        <a:latin typeface="+mn-lt"/>
        <a:ea typeface="+mn-ea"/>
        <a:cs typeface="+mn-cs"/>
      </a:defRPr>
    </a:lvl3pPr>
    <a:lvl4pPr marL="1928195" algn="l" defTabSz="1285464" rtl="0" eaLnBrk="1" latinLnBrk="0" hangingPunct="1">
      <a:defRPr sz="1687" kern="1200">
        <a:solidFill>
          <a:schemeClr val="tx1"/>
        </a:solidFill>
        <a:latin typeface="+mn-lt"/>
        <a:ea typeface="+mn-ea"/>
        <a:cs typeface="+mn-cs"/>
      </a:defRPr>
    </a:lvl4pPr>
    <a:lvl5pPr marL="2570927" algn="l" defTabSz="1285464" rtl="0" eaLnBrk="1" latinLnBrk="0" hangingPunct="1">
      <a:defRPr sz="1687" kern="1200">
        <a:solidFill>
          <a:schemeClr val="tx1"/>
        </a:solidFill>
        <a:latin typeface="+mn-lt"/>
        <a:ea typeface="+mn-ea"/>
        <a:cs typeface="+mn-cs"/>
      </a:defRPr>
    </a:lvl5pPr>
    <a:lvl6pPr marL="3213659" algn="l" defTabSz="1285464" rtl="0" eaLnBrk="1" latinLnBrk="0" hangingPunct="1">
      <a:defRPr sz="1687" kern="1200">
        <a:solidFill>
          <a:schemeClr val="tx1"/>
        </a:solidFill>
        <a:latin typeface="+mn-lt"/>
        <a:ea typeface="+mn-ea"/>
        <a:cs typeface="+mn-cs"/>
      </a:defRPr>
    </a:lvl6pPr>
    <a:lvl7pPr marL="3856391" algn="l" defTabSz="1285464" rtl="0" eaLnBrk="1" latinLnBrk="0" hangingPunct="1">
      <a:defRPr sz="1687" kern="1200">
        <a:solidFill>
          <a:schemeClr val="tx1"/>
        </a:solidFill>
        <a:latin typeface="+mn-lt"/>
        <a:ea typeface="+mn-ea"/>
        <a:cs typeface="+mn-cs"/>
      </a:defRPr>
    </a:lvl7pPr>
    <a:lvl8pPr marL="4499122" algn="l" defTabSz="1285464" rtl="0" eaLnBrk="1" latinLnBrk="0" hangingPunct="1">
      <a:defRPr sz="1687" kern="1200">
        <a:solidFill>
          <a:schemeClr val="tx1"/>
        </a:solidFill>
        <a:latin typeface="+mn-lt"/>
        <a:ea typeface="+mn-ea"/>
        <a:cs typeface="+mn-cs"/>
      </a:defRPr>
    </a:lvl8pPr>
    <a:lvl9pPr marL="5141854" algn="l" defTabSz="1285464" rtl="0" eaLnBrk="1" latinLnBrk="0" hangingPunct="1">
      <a:defRPr sz="168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066769-ABB9-47A8-A642-481704C1F787}" type="slidenum">
              <a:rPr lang="zh-CN" altLang="en-US" smtClean="0"/>
              <a:t>1</a:t>
            </a:fld>
            <a:endParaRPr lang="zh-CN" altLang="en-US"/>
          </a:p>
        </p:txBody>
      </p:sp>
    </p:spTree>
    <p:extLst>
      <p:ext uri="{BB962C8B-B14F-4D97-AF65-F5344CB8AC3E}">
        <p14:creationId xmlns:p14="http://schemas.microsoft.com/office/powerpoint/2010/main" val="28033074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4175" y="685800"/>
            <a:ext cx="60896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10</a:t>
            </a:fld>
            <a:endParaRPr lang="zh-CN" altLang="en-US"/>
          </a:p>
        </p:txBody>
      </p:sp>
    </p:spTree>
    <p:extLst>
      <p:ext uri="{BB962C8B-B14F-4D97-AF65-F5344CB8AC3E}">
        <p14:creationId xmlns:p14="http://schemas.microsoft.com/office/powerpoint/2010/main" val="19888650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4175" y="685800"/>
            <a:ext cx="60896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11</a:t>
            </a:fld>
            <a:endParaRPr lang="zh-CN" altLang="en-US"/>
          </a:p>
        </p:txBody>
      </p:sp>
    </p:spTree>
    <p:extLst>
      <p:ext uri="{BB962C8B-B14F-4D97-AF65-F5344CB8AC3E}">
        <p14:creationId xmlns:p14="http://schemas.microsoft.com/office/powerpoint/2010/main" val="34416699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4175" y="685800"/>
            <a:ext cx="60896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12</a:t>
            </a:fld>
            <a:endParaRPr lang="zh-CN" altLang="en-US"/>
          </a:p>
        </p:txBody>
      </p:sp>
    </p:spTree>
    <p:extLst>
      <p:ext uri="{BB962C8B-B14F-4D97-AF65-F5344CB8AC3E}">
        <p14:creationId xmlns:p14="http://schemas.microsoft.com/office/powerpoint/2010/main" val="2908907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4175" y="685800"/>
            <a:ext cx="60896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13</a:t>
            </a:fld>
            <a:endParaRPr lang="zh-CN" altLang="en-US"/>
          </a:p>
        </p:txBody>
      </p:sp>
    </p:spTree>
    <p:extLst>
      <p:ext uri="{BB962C8B-B14F-4D97-AF65-F5344CB8AC3E}">
        <p14:creationId xmlns:p14="http://schemas.microsoft.com/office/powerpoint/2010/main" val="830093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4175" y="685800"/>
            <a:ext cx="60896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14</a:t>
            </a:fld>
            <a:endParaRPr lang="zh-CN" altLang="en-US"/>
          </a:p>
        </p:txBody>
      </p:sp>
    </p:spTree>
    <p:extLst>
      <p:ext uri="{BB962C8B-B14F-4D97-AF65-F5344CB8AC3E}">
        <p14:creationId xmlns:p14="http://schemas.microsoft.com/office/powerpoint/2010/main" val="7727987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4175" y="685800"/>
            <a:ext cx="60896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6CF1A-E888-4A07-B96A-456D0CF69483}" type="slidenum">
              <a:rPr lang="zh-CN" altLang="en-US" smtClean="0"/>
              <a:pPr/>
              <a:t>15</a:t>
            </a:fld>
            <a:endParaRPr lang="zh-CN" altLang="en-US"/>
          </a:p>
        </p:txBody>
      </p:sp>
    </p:spTree>
    <p:extLst>
      <p:ext uri="{BB962C8B-B14F-4D97-AF65-F5344CB8AC3E}">
        <p14:creationId xmlns:p14="http://schemas.microsoft.com/office/powerpoint/2010/main" val="21558840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4175" y="685800"/>
            <a:ext cx="60896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16</a:t>
            </a:fld>
            <a:endParaRPr lang="zh-CN" altLang="en-US"/>
          </a:p>
        </p:txBody>
      </p:sp>
    </p:spTree>
    <p:extLst>
      <p:ext uri="{BB962C8B-B14F-4D97-AF65-F5344CB8AC3E}">
        <p14:creationId xmlns:p14="http://schemas.microsoft.com/office/powerpoint/2010/main" val="23036041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4175" y="685800"/>
            <a:ext cx="60896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17</a:t>
            </a:fld>
            <a:endParaRPr lang="zh-CN" altLang="en-US"/>
          </a:p>
        </p:txBody>
      </p:sp>
    </p:spTree>
    <p:extLst>
      <p:ext uri="{BB962C8B-B14F-4D97-AF65-F5344CB8AC3E}">
        <p14:creationId xmlns:p14="http://schemas.microsoft.com/office/powerpoint/2010/main" val="14741593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4175" y="685800"/>
            <a:ext cx="60896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18</a:t>
            </a:fld>
            <a:endParaRPr lang="zh-CN" altLang="en-US"/>
          </a:p>
        </p:txBody>
      </p:sp>
    </p:spTree>
    <p:extLst>
      <p:ext uri="{BB962C8B-B14F-4D97-AF65-F5344CB8AC3E}">
        <p14:creationId xmlns:p14="http://schemas.microsoft.com/office/powerpoint/2010/main" val="37010691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4175" y="685800"/>
            <a:ext cx="60896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19</a:t>
            </a:fld>
            <a:endParaRPr lang="zh-CN" altLang="en-US"/>
          </a:p>
        </p:txBody>
      </p:sp>
    </p:spTree>
    <p:extLst>
      <p:ext uri="{BB962C8B-B14F-4D97-AF65-F5344CB8AC3E}">
        <p14:creationId xmlns:p14="http://schemas.microsoft.com/office/powerpoint/2010/main" val="35858979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0B6910-8652-49F7-B688-A802749A20AF}" type="slidenum">
              <a:rPr lang="zh-CN" altLang="en-US" smtClean="0"/>
              <a:t>2</a:t>
            </a:fld>
            <a:endParaRPr lang="zh-CN" altLang="en-US"/>
          </a:p>
        </p:txBody>
      </p:sp>
    </p:spTree>
    <p:extLst>
      <p:ext uri="{BB962C8B-B14F-4D97-AF65-F5344CB8AC3E}">
        <p14:creationId xmlns:p14="http://schemas.microsoft.com/office/powerpoint/2010/main" val="23978753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4175" y="685800"/>
            <a:ext cx="60896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20</a:t>
            </a:fld>
            <a:endParaRPr lang="zh-CN" altLang="en-US"/>
          </a:p>
        </p:txBody>
      </p:sp>
    </p:spTree>
    <p:extLst>
      <p:ext uri="{BB962C8B-B14F-4D97-AF65-F5344CB8AC3E}">
        <p14:creationId xmlns:p14="http://schemas.microsoft.com/office/powerpoint/2010/main" val="31483950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4175" y="685800"/>
            <a:ext cx="60896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21</a:t>
            </a:fld>
            <a:endParaRPr lang="zh-CN" altLang="en-US"/>
          </a:p>
        </p:txBody>
      </p:sp>
    </p:spTree>
    <p:extLst>
      <p:ext uri="{BB962C8B-B14F-4D97-AF65-F5344CB8AC3E}">
        <p14:creationId xmlns:p14="http://schemas.microsoft.com/office/powerpoint/2010/main" val="24079998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4175" y="685800"/>
            <a:ext cx="60896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6CF1A-E888-4A07-B96A-456D0CF69483}" type="slidenum">
              <a:rPr lang="zh-CN" altLang="en-US" smtClean="0"/>
              <a:pPr/>
              <a:t>22</a:t>
            </a:fld>
            <a:endParaRPr lang="zh-CN" altLang="en-US"/>
          </a:p>
        </p:txBody>
      </p:sp>
    </p:spTree>
    <p:extLst>
      <p:ext uri="{BB962C8B-B14F-4D97-AF65-F5344CB8AC3E}">
        <p14:creationId xmlns:p14="http://schemas.microsoft.com/office/powerpoint/2010/main" val="18991095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4175" y="685800"/>
            <a:ext cx="60896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23</a:t>
            </a:fld>
            <a:endParaRPr lang="zh-CN" altLang="en-US"/>
          </a:p>
        </p:txBody>
      </p:sp>
    </p:spTree>
    <p:extLst>
      <p:ext uri="{BB962C8B-B14F-4D97-AF65-F5344CB8AC3E}">
        <p14:creationId xmlns:p14="http://schemas.microsoft.com/office/powerpoint/2010/main" val="12134988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4175" y="685800"/>
            <a:ext cx="60896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24</a:t>
            </a:fld>
            <a:endParaRPr lang="zh-CN" altLang="en-US"/>
          </a:p>
        </p:txBody>
      </p:sp>
    </p:spTree>
    <p:extLst>
      <p:ext uri="{BB962C8B-B14F-4D97-AF65-F5344CB8AC3E}">
        <p14:creationId xmlns:p14="http://schemas.microsoft.com/office/powerpoint/2010/main" val="19289239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4175" y="685800"/>
            <a:ext cx="60896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25</a:t>
            </a:fld>
            <a:endParaRPr lang="zh-CN" altLang="en-US"/>
          </a:p>
        </p:txBody>
      </p:sp>
    </p:spTree>
    <p:extLst>
      <p:ext uri="{BB962C8B-B14F-4D97-AF65-F5344CB8AC3E}">
        <p14:creationId xmlns:p14="http://schemas.microsoft.com/office/powerpoint/2010/main" val="5121871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4175" y="685800"/>
            <a:ext cx="60896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26</a:t>
            </a:fld>
            <a:endParaRPr lang="zh-CN" altLang="en-US"/>
          </a:p>
        </p:txBody>
      </p:sp>
    </p:spTree>
    <p:extLst>
      <p:ext uri="{BB962C8B-B14F-4D97-AF65-F5344CB8AC3E}">
        <p14:creationId xmlns:p14="http://schemas.microsoft.com/office/powerpoint/2010/main" val="34079005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066769-ABB9-47A8-A642-481704C1F787}" type="slidenum">
              <a:rPr lang="zh-CN" altLang="en-US" smtClean="0"/>
              <a:t>27</a:t>
            </a:fld>
            <a:endParaRPr lang="zh-CN" altLang="en-US"/>
          </a:p>
        </p:txBody>
      </p:sp>
    </p:spTree>
    <p:extLst>
      <p:ext uri="{BB962C8B-B14F-4D97-AF65-F5344CB8AC3E}">
        <p14:creationId xmlns:p14="http://schemas.microsoft.com/office/powerpoint/2010/main" val="36327313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4175" y="685800"/>
            <a:ext cx="60896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6CF1A-E888-4A07-B96A-456D0CF69483}" type="slidenum">
              <a:rPr lang="zh-CN" altLang="en-US" smtClean="0"/>
              <a:pPr/>
              <a:t>3</a:t>
            </a:fld>
            <a:endParaRPr lang="zh-CN" altLang="en-US"/>
          </a:p>
        </p:txBody>
      </p:sp>
    </p:spTree>
    <p:extLst>
      <p:ext uri="{BB962C8B-B14F-4D97-AF65-F5344CB8AC3E}">
        <p14:creationId xmlns:p14="http://schemas.microsoft.com/office/powerpoint/2010/main" val="10329218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4175" y="685800"/>
            <a:ext cx="60896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4</a:t>
            </a:fld>
            <a:endParaRPr lang="zh-CN" altLang="en-US"/>
          </a:p>
        </p:txBody>
      </p:sp>
    </p:spTree>
    <p:extLst>
      <p:ext uri="{BB962C8B-B14F-4D97-AF65-F5344CB8AC3E}">
        <p14:creationId xmlns:p14="http://schemas.microsoft.com/office/powerpoint/2010/main" val="8792638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4175" y="685800"/>
            <a:ext cx="60896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5</a:t>
            </a:fld>
            <a:endParaRPr lang="zh-CN" altLang="en-US"/>
          </a:p>
        </p:txBody>
      </p:sp>
    </p:spTree>
    <p:extLst>
      <p:ext uri="{BB962C8B-B14F-4D97-AF65-F5344CB8AC3E}">
        <p14:creationId xmlns:p14="http://schemas.microsoft.com/office/powerpoint/2010/main" val="4596567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4175" y="685800"/>
            <a:ext cx="60896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6</a:t>
            </a:fld>
            <a:endParaRPr lang="zh-CN" altLang="en-US"/>
          </a:p>
        </p:txBody>
      </p:sp>
    </p:spTree>
    <p:extLst>
      <p:ext uri="{BB962C8B-B14F-4D97-AF65-F5344CB8AC3E}">
        <p14:creationId xmlns:p14="http://schemas.microsoft.com/office/powerpoint/2010/main" val="34036772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4175" y="685800"/>
            <a:ext cx="60896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7</a:t>
            </a:fld>
            <a:endParaRPr lang="zh-CN" altLang="en-US"/>
          </a:p>
        </p:txBody>
      </p:sp>
    </p:spTree>
    <p:extLst>
      <p:ext uri="{BB962C8B-B14F-4D97-AF65-F5344CB8AC3E}">
        <p14:creationId xmlns:p14="http://schemas.microsoft.com/office/powerpoint/2010/main" val="9159723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4175" y="685800"/>
            <a:ext cx="60896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8</a:t>
            </a:fld>
            <a:endParaRPr lang="zh-CN" altLang="en-US"/>
          </a:p>
        </p:txBody>
      </p:sp>
    </p:spTree>
    <p:extLst>
      <p:ext uri="{BB962C8B-B14F-4D97-AF65-F5344CB8AC3E}">
        <p14:creationId xmlns:p14="http://schemas.microsoft.com/office/powerpoint/2010/main" val="26920971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4175" y="685800"/>
            <a:ext cx="60896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6CF1A-E888-4A07-B96A-456D0CF69483}" type="slidenum">
              <a:rPr lang="zh-CN" altLang="en-US" smtClean="0"/>
              <a:pPr/>
              <a:t>9</a:t>
            </a:fld>
            <a:endParaRPr lang="zh-CN" altLang="en-US"/>
          </a:p>
        </p:txBody>
      </p:sp>
    </p:spTree>
    <p:extLst>
      <p:ext uri="{BB962C8B-B14F-4D97-AF65-F5344CB8AC3E}">
        <p14:creationId xmlns:p14="http://schemas.microsoft.com/office/powerpoint/2010/main" val="7353759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63930" y="2247798"/>
            <a:ext cx="10924540" cy="1551012"/>
          </a:xfrm>
        </p:spPr>
        <p:txBody>
          <a:bodyPr/>
          <a:lstStyle/>
          <a:p>
            <a:r>
              <a:rPr lang="zh-CN" altLang="en-US"/>
              <a:t>单击此处编辑母版标题样式</a:t>
            </a:r>
          </a:p>
        </p:txBody>
      </p:sp>
      <p:sp>
        <p:nvSpPr>
          <p:cNvPr id="3" name="副标题 2"/>
          <p:cNvSpPr>
            <a:spLocks noGrp="1"/>
          </p:cNvSpPr>
          <p:nvPr>
            <p:ph type="subTitle" idx="1"/>
          </p:nvPr>
        </p:nvSpPr>
        <p:spPr>
          <a:xfrm>
            <a:off x="1927860" y="4100301"/>
            <a:ext cx="8996680" cy="1849156"/>
          </a:xfrm>
        </p:spPr>
        <p:txBody>
          <a:bodyPr/>
          <a:lstStyle>
            <a:lvl1pPr marL="0" indent="0" algn="ctr">
              <a:buNone/>
              <a:defRPr>
                <a:solidFill>
                  <a:schemeClr val="tx1">
                    <a:tint val="75000"/>
                  </a:schemeClr>
                </a:solidFill>
              </a:defRPr>
            </a:lvl1pPr>
            <a:lvl2pPr marL="642640" indent="0" algn="ctr">
              <a:buNone/>
              <a:defRPr>
                <a:solidFill>
                  <a:schemeClr val="tx1">
                    <a:tint val="75000"/>
                  </a:schemeClr>
                </a:solidFill>
              </a:defRPr>
            </a:lvl2pPr>
            <a:lvl3pPr marL="1285281" indent="0" algn="ctr">
              <a:buNone/>
              <a:defRPr>
                <a:solidFill>
                  <a:schemeClr val="tx1">
                    <a:tint val="75000"/>
                  </a:schemeClr>
                </a:solidFill>
              </a:defRPr>
            </a:lvl3pPr>
            <a:lvl4pPr marL="1927921" indent="0" algn="ctr">
              <a:buNone/>
              <a:defRPr>
                <a:solidFill>
                  <a:schemeClr val="tx1">
                    <a:tint val="75000"/>
                  </a:schemeClr>
                </a:solidFill>
              </a:defRPr>
            </a:lvl4pPr>
            <a:lvl5pPr marL="2570561" indent="0" algn="ctr">
              <a:buNone/>
              <a:defRPr>
                <a:solidFill>
                  <a:schemeClr val="tx1">
                    <a:tint val="75000"/>
                  </a:schemeClr>
                </a:solidFill>
              </a:defRPr>
            </a:lvl5pPr>
            <a:lvl6pPr marL="3213202" indent="0" algn="ctr">
              <a:buNone/>
              <a:defRPr>
                <a:solidFill>
                  <a:schemeClr val="tx1">
                    <a:tint val="75000"/>
                  </a:schemeClr>
                </a:solidFill>
              </a:defRPr>
            </a:lvl6pPr>
            <a:lvl7pPr marL="3855842" indent="0" algn="ctr">
              <a:buNone/>
              <a:defRPr>
                <a:solidFill>
                  <a:schemeClr val="tx1">
                    <a:tint val="75000"/>
                  </a:schemeClr>
                </a:solidFill>
              </a:defRPr>
            </a:lvl7pPr>
            <a:lvl8pPr marL="4498482" indent="0" algn="ctr">
              <a:buNone/>
              <a:defRPr>
                <a:solidFill>
                  <a:schemeClr val="tx1">
                    <a:tint val="75000"/>
                  </a:schemeClr>
                </a:solidFill>
              </a:defRPr>
            </a:lvl8pPr>
            <a:lvl9pPr marL="5141123"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A053A9F-88D3-4CA2-96DA-C4531408EBC3}"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0475DD-1D30-4DED-BFFC-932A42A170DA}" type="slidenum">
              <a:rPr lang="zh-CN" altLang="en-US" smtClean="0"/>
              <a:t>‹#›</a:t>
            </a:fld>
            <a:endParaRPr lang="zh-CN" altLang="en-US"/>
          </a:p>
        </p:txBody>
      </p:sp>
    </p:spTree>
  </p:cSld>
  <p:clrMapOvr>
    <a:masterClrMapping/>
  </p:clrMapOvr>
  <p:transition spd="slow"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A053A9F-88D3-4CA2-96DA-C4531408EBC3}"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0475DD-1D30-4DED-BFFC-932A42A170DA}" type="slidenum">
              <a:rPr lang="zh-CN" altLang="en-US" smtClean="0"/>
              <a:t>‹#›</a:t>
            </a:fld>
            <a:endParaRPr lang="zh-CN" altLang="en-US"/>
          </a:p>
        </p:txBody>
      </p:sp>
    </p:spTree>
  </p:cSld>
  <p:clrMapOvr>
    <a:masterClrMapping/>
  </p:clrMapOvr>
  <p:transition spd="slow" advClick="0" advTm="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317990" y="217745"/>
            <a:ext cx="2891790" cy="463126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42620" y="217745"/>
            <a:ext cx="8461163" cy="463126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A053A9F-88D3-4CA2-96DA-C4531408EBC3}"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0475DD-1D30-4DED-BFFC-932A42A170DA}" type="slidenum">
              <a:rPr lang="zh-CN" altLang="en-US" smtClean="0"/>
              <a:t>‹#›</a:t>
            </a:fld>
            <a:endParaRPr lang="zh-CN" altLang="en-US"/>
          </a:p>
        </p:txBody>
      </p:sp>
    </p:spTree>
  </p:cSld>
  <p:clrMapOvr>
    <a:masterClrMapping/>
  </p:clrMapOvr>
  <p:transition spd="slow" advClick="0" advTm="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7664310"/>
      </p:ext>
    </p:extLst>
  </p:cSld>
  <p:clrMapOvr>
    <a:masterClrMapping/>
  </p:clrMapOvr>
  <p:transition spd="slow" advClick="0" advTm="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63930" y="2247798"/>
            <a:ext cx="10924540" cy="1551012"/>
          </a:xfrm>
        </p:spPr>
        <p:txBody>
          <a:bodyPr/>
          <a:lstStyle/>
          <a:p>
            <a:r>
              <a:rPr lang="zh-CN" altLang="en-US"/>
              <a:t>单击此处编辑母版标题样式</a:t>
            </a:r>
          </a:p>
        </p:txBody>
      </p:sp>
      <p:sp>
        <p:nvSpPr>
          <p:cNvPr id="3" name="副标题 2"/>
          <p:cNvSpPr>
            <a:spLocks noGrp="1"/>
          </p:cNvSpPr>
          <p:nvPr>
            <p:ph type="subTitle" idx="1"/>
          </p:nvPr>
        </p:nvSpPr>
        <p:spPr>
          <a:xfrm>
            <a:off x="1927860" y="4100301"/>
            <a:ext cx="8996680" cy="1849156"/>
          </a:xfrm>
        </p:spPr>
        <p:txBody>
          <a:bodyPr/>
          <a:lstStyle>
            <a:lvl1pPr marL="0" indent="0" algn="ctr">
              <a:buNone/>
              <a:defRPr>
                <a:solidFill>
                  <a:schemeClr val="tx1">
                    <a:tint val="75000"/>
                  </a:schemeClr>
                </a:solidFill>
              </a:defRPr>
            </a:lvl1pPr>
            <a:lvl2pPr marL="642640" indent="0" algn="ctr">
              <a:buNone/>
              <a:defRPr>
                <a:solidFill>
                  <a:schemeClr val="tx1">
                    <a:tint val="75000"/>
                  </a:schemeClr>
                </a:solidFill>
              </a:defRPr>
            </a:lvl2pPr>
            <a:lvl3pPr marL="1285281" indent="0" algn="ctr">
              <a:buNone/>
              <a:defRPr>
                <a:solidFill>
                  <a:schemeClr val="tx1">
                    <a:tint val="75000"/>
                  </a:schemeClr>
                </a:solidFill>
              </a:defRPr>
            </a:lvl3pPr>
            <a:lvl4pPr marL="1927921" indent="0" algn="ctr">
              <a:buNone/>
              <a:defRPr>
                <a:solidFill>
                  <a:schemeClr val="tx1">
                    <a:tint val="75000"/>
                  </a:schemeClr>
                </a:solidFill>
              </a:defRPr>
            </a:lvl4pPr>
            <a:lvl5pPr marL="2570561" indent="0" algn="ctr">
              <a:buNone/>
              <a:defRPr>
                <a:solidFill>
                  <a:schemeClr val="tx1">
                    <a:tint val="75000"/>
                  </a:schemeClr>
                </a:solidFill>
              </a:defRPr>
            </a:lvl5pPr>
            <a:lvl6pPr marL="3213202" indent="0" algn="ctr">
              <a:buNone/>
              <a:defRPr>
                <a:solidFill>
                  <a:schemeClr val="tx1">
                    <a:tint val="75000"/>
                  </a:schemeClr>
                </a:solidFill>
              </a:defRPr>
            </a:lvl6pPr>
            <a:lvl7pPr marL="3855842" indent="0" algn="ctr">
              <a:buNone/>
              <a:defRPr>
                <a:solidFill>
                  <a:schemeClr val="tx1">
                    <a:tint val="75000"/>
                  </a:schemeClr>
                </a:solidFill>
              </a:defRPr>
            </a:lvl7pPr>
            <a:lvl8pPr marL="4498482" indent="0" algn="ctr">
              <a:buNone/>
              <a:defRPr>
                <a:solidFill>
                  <a:schemeClr val="tx1">
                    <a:tint val="75000"/>
                  </a:schemeClr>
                </a:solidFill>
              </a:defRPr>
            </a:lvl8pPr>
            <a:lvl9pPr marL="5141123"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A053A9F-88D3-4CA2-96DA-C4531408EBC3}"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0475DD-1D30-4DED-BFFC-932A42A170DA}" type="slidenum">
              <a:rPr lang="zh-CN" altLang="en-US" smtClean="0"/>
              <a:t>‹#›</a:t>
            </a:fld>
            <a:endParaRPr lang="zh-CN" altLang="en-US"/>
          </a:p>
        </p:txBody>
      </p:sp>
    </p:spTree>
    <p:extLst>
      <p:ext uri="{BB962C8B-B14F-4D97-AF65-F5344CB8AC3E}">
        <p14:creationId xmlns:p14="http://schemas.microsoft.com/office/powerpoint/2010/main" val="2536966114"/>
      </p:ext>
    </p:extLst>
  </p:cSld>
  <p:clrMapOvr>
    <a:masterClrMapping/>
  </p:clrMapOvr>
  <p:transition spd="slow" advClick="0" advTm="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A053A9F-88D3-4CA2-96DA-C4531408EBC3}"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0475DD-1D30-4DED-BFFC-932A42A170DA}" type="slidenum">
              <a:rPr lang="zh-CN" altLang="en-US" smtClean="0"/>
              <a:t>‹#›</a:t>
            </a:fld>
            <a:endParaRPr lang="zh-CN" altLang="en-US"/>
          </a:p>
        </p:txBody>
      </p:sp>
    </p:spTree>
    <p:extLst>
      <p:ext uri="{BB962C8B-B14F-4D97-AF65-F5344CB8AC3E}">
        <p14:creationId xmlns:p14="http://schemas.microsoft.com/office/powerpoint/2010/main" val="787123001"/>
      </p:ext>
    </p:extLst>
  </p:cSld>
  <p:clrMapOvr>
    <a:masterClrMapping/>
  </p:clrMapOvr>
  <p:transition spd="slow" advClick="0" advTm="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15251" y="4649688"/>
            <a:ext cx="10924540" cy="1437116"/>
          </a:xfrm>
        </p:spPr>
        <p:txBody>
          <a:bodyPr anchor="t"/>
          <a:lstStyle>
            <a:lvl1pPr algn="l">
              <a:defRPr sz="5622" b="1" cap="all"/>
            </a:lvl1pPr>
          </a:lstStyle>
          <a:p>
            <a:r>
              <a:rPr lang="zh-CN" altLang="en-US"/>
              <a:t>单击此处编辑母版标题样式</a:t>
            </a:r>
          </a:p>
        </p:txBody>
      </p:sp>
      <p:sp>
        <p:nvSpPr>
          <p:cNvPr id="3" name="文本占位符 2"/>
          <p:cNvSpPr>
            <a:spLocks noGrp="1"/>
          </p:cNvSpPr>
          <p:nvPr>
            <p:ph type="body" idx="1"/>
          </p:nvPr>
        </p:nvSpPr>
        <p:spPr>
          <a:xfrm>
            <a:off x="1015251" y="3066851"/>
            <a:ext cx="10924540" cy="1582837"/>
          </a:xfrm>
        </p:spPr>
        <p:txBody>
          <a:bodyPr anchor="b"/>
          <a:lstStyle>
            <a:lvl1pPr marL="0" indent="0">
              <a:buNone/>
              <a:defRPr sz="2811">
                <a:solidFill>
                  <a:schemeClr val="tx1">
                    <a:tint val="75000"/>
                  </a:schemeClr>
                </a:solidFill>
              </a:defRPr>
            </a:lvl1pPr>
            <a:lvl2pPr marL="642640" indent="0">
              <a:buNone/>
              <a:defRPr sz="2530">
                <a:solidFill>
                  <a:schemeClr val="tx1">
                    <a:tint val="75000"/>
                  </a:schemeClr>
                </a:solidFill>
              </a:defRPr>
            </a:lvl2pPr>
            <a:lvl3pPr marL="1285281" indent="0">
              <a:buNone/>
              <a:defRPr sz="2249">
                <a:solidFill>
                  <a:schemeClr val="tx1">
                    <a:tint val="75000"/>
                  </a:schemeClr>
                </a:solidFill>
              </a:defRPr>
            </a:lvl3pPr>
            <a:lvl4pPr marL="1927921" indent="0">
              <a:buNone/>
              <a:defRPr sz="1968">
                <a:solidFill>
                  <a:schemeClr val="tx1">
                    <a:tint val="75000"/>
                  </a:schemeClr>
                </a:solidFill>
              </a:defRPr>
            </a:lvl4pPr>
            <a:lvl5pPr marL="2570561" indent="0">
              <a:buNone/>
              <a:defRPr sz="1968">
                <a:solidFill>
                  <a:schemeClr val="tx1">
                    <a:tint val="75000"/>
                  </a:schemeClr>
                </a:solidFill>
              </a:defRPr>
            </a:lvl5pPr>
            <a:lvl6pPr marL="3213202" indent="0">
              <a:buNone/>
              <a:defRPr sz="1968">
                <a:solidFill>
                  <a:schemeClr val="tx1">
                    <a:tint val="75000"/>
                  </a:schemeClr>
                </a:solidFill>
              </a:defRPr>
            </a:lvl6pPr>
            <a:lvl7pPr marL="3855842" indent="0">
              <a:buNone/>
              <a:defRPr sz="1968">
                <a:solidFill>
                  <a:schemeClr val="tx1">
                    <a:tint val="75000"/>
                  </a:schemeClr>
                </a:solidFill>
              </a:defRPr>
            </a:lvl7pPr>
            <a:lvl8pPr marL="4498482" indent="0">
              <a:buNone/>
              <a:defRPr sz="1968">
                <a:solidFill>
                  <a:schemeClr val="tx1">
                    <a:tint val="75000"/>
                  </a:schemeClr>
                </a:solidFill>
              </a:defRPr>
            </a:lvl8pPr>
            <a:lvl9pPr marL="5141123" indent="0">
              <a:buNone/>
              <a:defRPr sz="1968">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A053A9F-88D3-4CA2-96DA-C4531408EBC3}"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0475DD-1D30-4DED-BFFC-932A42A170DA}" type="slidenum">
              <a:rPr lang="zh-CN" altLang="en-US" smtClean="0"/>
              <a:t>‹#›</a:t>
            </a:fld>
            <a:endParaRPr lang="zh-CN" altLang="en-US"/>
          </a:p>
        </p:txBody>
      </p:sp>
    </p:spTree>
    <p:extLst>
      <p:ext uri="{BB962C8B-B14F-4D97-AF65-F5344CB8AC3E}">
        <p14:creationId xmlns:p14="http://schemas.microsoft.com/office/powerpoint/2010/main" val="367241318"/>
      </p:ext>
    </p:extLst>
  </p:cSld>
  <p:clrMapOvr>
    <a:masterClrMapping/>
  </p:clrMapOvr>
  <p:transition spd="slow" advClick="0" advTm="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42620" y="1266270"/>
            <a:ext cx="5676477" cy="3582740"/>
          </a:xfrm>
        </p:spPr>
        <p:txBody>
          <a:bodyPr/>
          <a:lstStyle>
            <a:lvl1pPr>
              <a:defRPr sz="3936"/>
            </a:lvl1pPr>
            <a:lvl2pPr>
              <a:defRPr sz="3373"/>
            </a:lvl2pPr>
            <a:lvl3pPr>
              <a:defRPr sz="2811"/>
            </a:lvl3pPr>
            <a:lvl4pPr>
              <a:defRPr sz="2530"/>
            </a:lvl4pPr>
            <a:lvl5pPr>
              <a:defRPr sz="2530"/>
            </a:lvl5pPr>
            <a:lvl6pPr>
              <a:defRPr sz="2530"/>
            </a:lvl6pPr>
            <a:lvl7pPr>
              <a:defRPr sz="2530"/>
            </a:lvl7pPr>
            <a:lvl8pPr>
              <a:defRPr sz="2530"/>
            </a:lvl8pPr>
            <a:lvl9pPr>
              <a:defRPr sz="253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533303" y="1266270"/>
            <a:ext cx="5676477" cy="3582740"/>
          </a:xfrm>
        </p:spPr>
        <p:txBody>
          <a:bodyPr/>
          <a:lstStyle>
            <a:lvl1pPr>
              <a:defRPr sz="3936"/>
            </a:lvl1pPr>
            <a:lvl2pPr>
              <a:defRPr sz="3373"/>
            </a:lvl2pPr>
            <a:lvl3pPr>
              <a:defRPr sz="2811"/>
            </a:lvl3pPr>
            <a:lvl4pPr>
              <a:defRPr sz="2530"/>
            </a:lvl4pPr>
            <a:lvl5pPr>
              <a:defRPr sz="2530"/>
            </a:lvl5pPr>
            <a:lvl6pPr>
              <a:defRPr sz="2530"/>
            </a:lvl6pPr>
            <a:lvl7pPr>
              <a:defRPr sz="2530"/>
            </a:lvl7pPr>
            <a:lvl8pPr>
              <a:defRPr sz="2530"/>
            </a:lvl8pPr>
            <a:lvl9pPr>
              <a:defRPr sz="253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A053A9F-88D3-4CA2-96DA-C4531408EBC3}"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0475DD-1D30-4DED-BFFC-932A42A170DA}" type="slidenum">
              <a:rPr lang="zh-CN" altLang="en-US" smtClean="0"/>
              <a:t>‹#›</a:t>
            </a:fld>
            <a:endParaRPr lang="zh-CN" altLang="en-US"/>
          </a:p>
        </p:txBody>
      </p:sp>
    </p:spTree>
    <p:extLst>
      <p:ext uri="{BB962C8B-B14F-4D97-AF65-F5344CB8AC3E}">
        <p14:creationId xmlns:p14="http://schemas.microsoft.com/office/powerpoint/2010/main" val="3109940439"/>
      </p:ext>
    </p:extLst>
  </p:cSld>
  <p:clrMapOvr>
    <a:masterClrMapping/>
  </p:clrMapOvr>
  <p:transition spd="slow" advClick="0" advTm="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42620" y="289769"/>
            <a:ext cx="11567160" cy="1205971"/>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42620" y="1619686"/>
            <a:ext cx="5678709" cy="675009"/>
          </a:xfrm>
        </p:spPr>
        <p:txBody>
          <a:bodyPr anchor="b"/>
          <a:lstStyle>
            <a:lvl1pPr marL="0" indent="0">
              <a:buNone/>
              <a:defRPr sz="3373" b="1"/>
            </a:lvl1pPr>
            <a:lvl2pPr marL="642640" indent="0">
              <a:buNone/>
              <a:defRPr sz="2811" b="1"/>
            </a:lvl2pPr>
            <a:lvl3pPr marL="1285281" indent="0">
              <a:buNone/>
              <a:defRPr sz="2530" b="1"/>
            </a:lvl3pPr>
            <a:lvl4pPr marL="1927921" indent="0">
              <a:buNone/>
              <a:defRPr sz="2249" b="1"/>
            </a:lvl4pPr>
            <a:lvl5pPr marL="2570561" indent="0">
              <a:buNone/>
              <a:defRPr sz="2249" b="1"/>
            </a:lvl5pPr>
            <a:lvl6pPr marL="3213202" indent="0">
              <a:buNone/>
              <a:defRPr sz="2249" b="1"/>
            </a:lvl6pPr>
            <a:lvl7pPr marL="3855842" indent="0">
              <a:buNone/>
              <a:defRPr sz="2249" b="1"/>
            </a:lvl7pPr>
            <a:lvl8pPr marL="4498482" indent="0">
              <a:buNone/>
              <a:defRPr sz="2249" b="1"/>
            </a:lvl8pPr>
            <a:lvl9pPr marL="5141123" indent="0">
              <a:buNone/>
              <a:defRPr sz="2249" b="1"/>
            </a:lvl9pPr>
          </a:lstStyle>
          <a:p>
            <a:pPr lvl="0"/>
            <a:r>
              <a:rPr lang="zh-CN" altLang="en-US"/>
              <a:t>单击此处编辑母版文本样式</a:t>
            </a:r>
          </a:p>
        </p:txBody>
      </p:sp>
      <p:sp>
        <p:nvSpPr>
          <p:cNvPr id="4" name="内容占位符 3"/>
          <p:cNvSpPr>
            <a:spLocks noGrp="1"/>
          </p:cNvSpPr>
          <p:nvPr>
            <p:ph sz="half" idx="2"/>
          </p:nvPr>
        </p:nvSpPr>
        <p:spPr>
          <a:xfrm>
            <a:off x="642620" y="2294695"/>
            <a:ext cx="5678709" cy="4168975"/>
          </a:xfrm>
        </p:spPr>
        <p:txBody>
          <a:bodyPr/>
          <a:lstStyle>
            <a:lvl1pPr>
              <a:defRPr sz="3373"/>
            </a:lvl1pPr>
            <a:lvl2pPr>
              <a:defRPr sz="2811"/>
            </a:lvl2pPr>
            <a:lvl3pPr>
              <a:defRPr sz="2530"/>
            </a:lvl3pPr>
            <a:lvl4pPr>
              <a:defRPr sz="2249"/>
            </a:lvl4pPr>
            <a:lvl5pPr>
              <a:defRPr sz="2249"/>
            </a:lvl5pPr>
            <a:lvl6pPr>
              <a:defRPr sz="2249"/>
            </a:lvl6pPr>
            <a:lvl7pPr>
              <a:defRPr sz="2249"/>
            </a:lvl7pPr>
            <a:lvl8pPr>
              <a:defRPr sz="2249"/>
            </a:lvl8pPr>
            <a:lvl9pPr>
              <a:defRPr sz="224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528843" y="1619686"/>
            <a:ext cx="5680939" cy="675009"/>
          </a:xfrm>
        </p:spPr>
        <p:txBody>
          <a:bodyPr anchor="b"/>
          <a:lstStyle>
            <a:lvl1pPr marL="0" indent="0">
              <a:buNone/>
              <a:defRPr sz="3373" b="1"/>
            </a:lvl1pPr>
            <a:lvl2pPr marL="642640" indent="0">
              <a:buNone/>
              <a:defRPr sz="2811" b="1"/>
            </a:lvl2pPr>
            <a:lvl3pPr marL="1285281" indent="0">
              <a:buNone/>
              <a:defRPr sz="2530" b="1"/>
            </a:lvl3pPr>
            <a:lvl4pPr marL="1927921" indent="0">
              <a:buNone/>
              <a:defRPr sz="2249" b="1"/>
            </a:lvl4pPr>
            <a:lvl5pPr marL="2570561" indent="0">
              <a:buNone/>
              <a:defRPr sz="2249" b="1"/>
            </a:lvl5pPr>
            <a:lvl6pPr marL="3213202" indent="0">
              <a:buNone/>
              <a:defRPr sz="2249" b="1"/>
            </a:lvl6pPr>
            <a:lvl7pPr marL="3855842" indent="0">
              <a:buNone/>
              <a:defRPr sz="2249" b="1"/>
            </a:lvl7pPr>
            <a:lvl8pPr marL="4498482" indent="0">
              <a:buNone/>
              <a:defRPr sz="2249" b="1"/>
            </a:lvl8pPr>
            <a:lvl9pPr marL="5141123" indent="0">
              <a:buNone/>
              <a:defRPr sz="2249" b="1"/>
            </a:lvl9pPr>
          </a:lstStyle>
          <a:p>
            <a:pPr lvl="0"/>
            <a:r>
              <a:rPr lang="zh-CN" altLang="en-US"/>
              <a:t>单击此处编辑母版文本样式</a:t>
            </a:r>
          </a:p>
        </p:txBody>
      </p:sp>
      <p:sp>
        <p:nvSpPr>
          <p:cNvPr id="6" name="内容占位符 5"/>
          <p:cNvSpPr>
            <a:spLocks noGrp="1"/>
          </p:cNvSpPr>
          <p:nvPr>
            <p:ph sz="quarter" idx="4"/>
          </p:nvPr>
        </p:nvSpPr>
        <p:spPr>
          <a:xfrm>
            <a:off x="6528843" y="2294695"/>
            <a:ext cx="5680939" cy="4168975"/>
          </a:xfrm>
        </p:spPr>
        <p:txBody>
          <a:bodyPr/>
          <a:lstStyle>
            <a:lvl1pPr>
              <a:defRPr sz="3373"/>
            </a:lvl1pPr>
            <a:lvl2pPr>
              <a:defRPr sz="2811"/>
            </a:lvl2pPr>
            <a:lvl3pPr>
              <a:defRPr sz="2530"/>
            </a:lvl3pPr>
            <a:lvl4pPr>
              <a:defRPr sz="2249"/>
            </a:lvl4pPr>
            <a:lvl5pPr>
              <a:defRPr sz="2249"/>
            </a:lvl5pPr>
            <a:lvl6pPr>
              <a:defRPr sz="2249"/>
            </a:lvl6pPr>
            <a:lvl7pPr>
              <a:defRPr sz="2249"/>
            </a:lvl7pPr>
            <a:lvl8pPr>
              <a:defRPr sz="2249"/>
            </a:lvl8pPr>
            <a:lvl9pPr>
              <a:defRPr sz="224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A053A9F-88D3-4CA2-96DA-C4531408EBC3}" type="datetimeFigureOut">
              <a:rPr lang="zh-CN" altLang="en-US" smtClean="0"/>
              <a:t>2019/3/28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00475DD-1D30-4DED-BFFC-932A42A170DA}" type="slidenum">
              <a:rPr lang="zh-CN" altLang="en-US" smtClean="0"/>
              <a:t>‹#›</a:t>
            </a:fld>
            <a:endParaRPr lang="zh-CN" altLang="en-US"/>
          </a:p>
        </p:txBody>
      </p:sp>
    </p:spTree>
    <p:extLst>
      <p:ext uri="{BB962C8B-B14F-4D97-AF65-F5344CB8AC3E}">
        <p14:creationId xmlns:p14="http://schemas.microsoft.com/office/powerpoint/2010/main" val="940883147"/>
      </p:ext>
    </p:extLst>
  </p:cSld>
  <p:clrMapOvr>
    <a:masterClrMapping/>
  </p:clrMapOvr>
  <p:transition spd="slow" advClick="0" advTm="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A053A9F-88D3-4CA2-96DA-C4531408EBC3}"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0475DD-1D30-4DED-BFFC-932A42A170DA}" type="slidenum">
              <a:rPr lang="zh-CN" altLang="en-US" smtClean="0"/>
              <a:t>‹#›</a:t>
            </a:fld>
            <a:endParaRPr lang="zh-CN" altLang="en-US"/>
          </a:p>
        </p:txBody>
      </p:sp>
    </p:spTree>
    <p:extLst>
      <p:ext uri="{BB962C8B-B14F-4D97-AF65-F5344CB8AC3E}">
        <p14:creationId xmlns:p14="http://schemas.microsoft.com/office/powerpoint/2010/main" val="4202355343"/>
      </p:ext>
    </p:extLst>
  </p:cSld>
  <p:clrMapOvr>
    <a:masterClrMapping/>
  </p:clrMapOvr>
  <p:transition spd="slow" advClick="0" advTm="0">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A053A9F-88D3-4CA2-96DA-C4531408EBC3}"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00475DD-1D30-4DED-BFFC-932A42A170DA}" type="slidenum">
              <a:rPr lang="zh-CN" altLang="en-US" smtClean="0"/>
              <a:t>‹#›</a:t>
            </a:fld>
            <a:endParaRPr lang="zh-CN" altLang="en-US"/>
          </a:p>
        </p:txBody>
      </p:sp>
      <p:sp>
        <p:nvSpPr>
          <p:cNvPr id="5" name="TextBox 4"/>
          <p:cNvSpPr txBox="1"/>
          <p:nvPr userDrawn="1"/>
        </p:nvSpPr>
        <p:spPr>
          <a:xfrm>
            <a:off x="454737" y="326674"/>
            <a:ext cx="3852337" cy="639534"/>
          </a:xfrm>
          <a:prstGeom prst="rect">
            <a:avLst/>
          </a:prstGeom>
          <a:noFill/>
        </p:spPr>
        <p:txBody>
          <a:bodyPr wrap="none" rtlCol="0">
            <a:spAutoFit/>
          </a:bodyPr>
          <a:lstStyle/>
          <a:p>
            <a:r>
              <a:rPr lang="zh-CN" altLang="en-US" sz="3556" b="1" dirty="0">
                <a:solidFill>
                  <a:schemeClr val="accent2">
                    <a:lumMod val="75000"/>
                  </a:schemeClr>
                </a:solidFill>
              </a:rPr>
              <a:t>单击此处添加标题</a:t>
            </a:r>
          </a:p>
        </p:txBody>
      </p:sp>
    </p:spTree>
    <p:extLst>
      <p:ext uri="{BB962C8B-B14F-4D97-AF65-F5344CB8AC3E}">
        <p14:creationId xmlns:p14="http://schemas.microsoft.com/office/powerpoint/2010/main" val="2262802463"/>
      </p:ext>
    </p:extLst>
  </p:cSld>
  <p:clrMapOvr>
    <a:masterClrMapping/>
  </p:clrMapOvr>
  <p:transition spd="slow" advClick="0" advTm="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A053A9F-88D3-4CA2-96DA-C4531408EBC3}"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0475DD-1D30-4DED-BFFC-932A42A170DA}" type="slidenum">
              <a:rPr lang="zh-CN" altLang="en-US" smtClean="0"/>
              <a:t>‹#›</a:t>
            </a:fld>
            <a:endParaRPr lang="zh-CN" altLang="en-US"/>
          </a:p>
        </p:txBody>
      </p:sp>
    </p:spTree>
  </p:cSld>
  <p:clrMapOvr>
    <a:masterClrMapping/>
  </p:clrMapOvr>
  <p:transition spd="slow" advClick="0" advTm="0">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42622" y="288094"/>
            <a:ext cx="4228351" cy="1226071"/>
          </a:xfrm>
        </p:spPr>
        <p:txBody>
          <a:bodyPr anchor="b"/>
          <a:lstStyle>
            <a:lvl1pPr algn="l">
              <a:defRPr sz="2811" b="1"/>
            </a:lvl1pPr>
          </a:lstStyle>
          <a:p>
            <a:r>
              <a:rPr lang="zh-CN" altLang="en-US"/>
              <a:t>单击此处编辑母版标题样式</a:t>
            </a:r>
          </a:p>
        </p:txBody>
      </p:sp>
      <p:sp>
        <p:nvSpPr>
          <p:cNvPr id="3" name="内容占位符 2"/>
          <p:cNvSpPr>
            <a:spLocks noGrp="1"/>
          </p:cNvSpPr>
          <p:nvPr>
            <p:ph idx="1"/>
          </p:nvPr>
        </p:nvSpPr>
        <p:spPr>
          <a:xfrm>
            <a:off x="5024931" y="288093"/>
            <a:ext cx="7184849" cy="6175576"/>
          </a:xfrm>
        </p:spPr>
        <p:txBody>
          <a:bodyPr/>
          <a:lstStyle>
            <a:lvl1pPr>
              <a:defRPr sz="4498"/>
            </a:lvl1pPr>
            <a:lvl2pPr>
              <a:defRPr sz="3936"/>
            </a:lvl2pPr>
            <a:lvl3pPr>
              <a:defRPr sz="3373"/>
            </a:lvl3pPr>
            <a:lvl4pPr>
              <a:defRPr sz="2811"/>
            </a:lvl4pPr>
            <a:lvl5pPr>
              <a:defRPr sz="2811"/>
            </a:lvl5pPr>
            <a:lvl6pPr>
              <a:defRPr sz="2811"/>
            </a:lvl6pPr>
            <a:lvl7pPr>
              <a:defRPr sz="2811"/>
            </a:lvl7pPr>
            <a:lvl8pPr>
              <a:defRPr sz="2811"/>
            </a:lvl8pPr>
            <a:lvl9pPr>
              <a:defRPr sz="2811"/>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42622" y="1514165"/>
            <a:ext cx="4228351" cy="4949505"/>
          </a:xfrm>
        </p:spPr>
        <p:txBody>
          <a:bodyPr/>
          <a:lstStyle>
            <a:lvl1pPr marL="0" indent="0">
              <a:buNone/>
              <a:defRPr sz="1968"/>
            </a:lvl1pPr>
            <a:lvl2pPr marL="642640" indent="0">
              <a:buNone/>
              <a:defRPr sz="1687"/>
            </a:lvl2pPr>
            <a:lvl3pPr marL="1285281" indent="0">
              <a:buNone/>
              <a:defRPr sz="1406"/>
            </a:lvl3pPr>
            <a:lvl4pPr marL="1927921" indent="0">
              <a:buNone/>
              <a:defRPr sz="1265"/>
            </a:lvl4pPr>
            <a:lvl5pPr marL="2570561" indent="0">
              <a:buNone/>
              <a:defRPr sz="1265"/>
            </a:lvl5pPr>
            <a:lvl6pPr marL="3213202" indent="0">
              <a:buNone/>
              <a:defRPr sz="1265"/>
            </a:lvl6pPr>
            <a:lvl7pPr marL="3855842" indent="0">
              <a:buNone/>
              <a:defRPr sz="1265"/>
            </a:lvl7pPr>
            <a:lvl8pPr marL="4498482" indent="0">
              <a:buNone/>
              <a:defRPr sz="1265"/>
            </a:lvl8pPr>
            <a:lvl9pPr marL="5141123" indent="0">
              <a:buNone/>
              <a:defRPr sz="1265"/>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A053A9F-88D3-4CA2-96DA-C4531408EBC3}"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0475DD-1D30-4DED-BFFC-932A42A170DA}" type="slidenum">
              <a:rPr lang="zh-CN" altLang="en-US" smtClean="0"/>
              <a:t>‹#›</a:t>
            </a:fld>
            <a:endParaRPr lang="zh-CN" altLang="en-US"/>
          </a:p>
        </p:txBody>
      </p:sp>
    </p:spTree>
    <p:extLst>
      <p:ext uri="{BB962C8B-B14F-4D97-AF65-F5344CB8AC3E}">
        <p14:creationId xmlns:p14="http://schemas.microsoft.com/office/powerpoint/2010/main" val="3667161517"/>
      </p:ext>
    </p:extLst>
  </p:cSld>
  <p:clrMapOvr>
    <a:masterClrMapping/>
  </p:clrMapOvr>
  <p:transition spd="slow" advClick="0" advTm="0">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519160" y="5065078"/>
            <a:ext cx="7711440" cy="597961"/>
          </a:xfrm>
        </p:spPr>
        <p:txBody>
          <a:bodyPr anchor="b"/>
          <a:lstStyle>
            <a:lvl1pPr algn="l">
              <a:defRPr sz="2811" b="1"/>
            </a:lvl1pPr>
          </a:lstStyle>
          <a:p>
            <a:r>
              <a:rPr lang="zh-CN" altLang="en-US"/>
              <a:t>单击此处编辑母版标题样式</a:t>
            </a:r>
          </a:p>
        </p:txBody>
      </p:sp>
      <p:sp>
        <p:nvSpPr>
          <p:cNvPr id="3" name="图片占位符 2"/>
          <p:cNvSpPr>
            <a:spLocks noGrp="1"/>
          </p:cNvSpPr>
          <p:nvPr>
            <p:ph type="pic" idx="1"/>
          </p:nvPr>
        </p:nvSpPr>
        <p:spPr>
          <a:xfrm>
            <a:off x="2519160" y="646535"/>
            <a:ext cx="7711440" cy="4341495"/>
          </a:xfrm>
        </p:spPr>
        <p:txBody>
          <a:bodyPr/>
          <a:lstStyle>
            <a:lvl1pPr marL="0" indent="0">
              <a:buNone/>
              <a:defRPr sz="4498"/>
            </a:lvl1pPr>
            <a:lvl2pPr marL="642640" indent="0">
              <a:buNone/>
              <a:defRPr sz="3936"/>
            </a:lvl2pPr>
            <a:lvl3pPr marL="1285281" indent="0">
              <a:buNone/>
              <a:defRPr sz="3373"/>
            </a:lvl3pPr>
            <a:lvl4pPr marL="1927921" indent="0">
              <a:buNone/>
              <a:defRPr sz="2811"/>
            </a:lvl4pPr>
            <a:lvl5pPr marL="2570561" indent="0">
              <a:buNone/>
              <a:defRPr sz="2811"/>
            </a:lvl5pPr>
            <a:lvl6pPr marL="3213202" indent="0">
              <a:buNone/>
              <a:defRPr sz="2811"/>
            </a:lvl6pPr>
            <a:lvl7pPr marL="3855842" indent="0">
              <a:buNone/>
              <a:defRPr sz="2811"/>
            </a:lvl7pPr>
            <a:lvl8pPr marL="4498482" indent="0">
              <a:buNone/>
              <a:defRPr sz="2811"/>
            </a:lvl8pPr>
            <a:lvl9pPr marL="5141123" indent="0">
              <a:buNone/>
              <a:defRPr sz="2811"/>
            </a:lvl9pPr>
          </a:lstStyle>
          <a:p>
            <a:endParaRPr lang="zh-CN" altLang="en-US"/>
          </a:p>
        </p:txBody>
      </p:sp>
      <p:sp>
        <p:nvSpPr>
          <p:cNvPr id="4" name="文本占位符 3"/>
          <p:cNvSpPr>
            <a:spLocks noGrp="1"/>
          </p:cNvSpPr>
          <p:nvPr>
            <p:ph type="body" sz="half" idx="2"/>
          </p:nvPr>
        </p:nvSpPr>
        <p:spPr>
          <a:xfrm>
            <a:off x="2519160" y="5663039"/>
            <a:ext cx="7711440" cy="849204"/>
          </a:xfrm>
        </p:spPr>
        <p:txBody>
          <a:bodyPr/>
          <a:lstStyle>
            <a:lvl1pPr marL="0" indent="0">
              <a:buNone/>
              <a:defRPr sz="1968"/>
            </a:lvl1pPr>
            <a:lvl2pPr marL="642640" indent="0">
              <a:buNone/>
              <a:defRPr sz="1687"/>
            </a:lvl2pPr>
            <a:lvl3pPr marL="1285281" indent="0">
              <a:buNone/>
              <a:defRPr sz="1406"/>
            </a:lvl3pPr>
            <a:lvl4pPr marL="1927921" indent="0">
              <a:buNone/>
              <a:defRPr sz="1265"/>
            </a:lvl4pPr>
            <a:lvl5pPr marL="2570561" indent="0">
              <a:buNone/>
              <a:defRPr sz="1265"/>
            </a:lvl5pPr>
            <a:lvl6pPr marL="3213202" indent="0">
              <a:buNone/>
              <a:defRPr sz="1265"/>
            </a:lvl6pPr>
            <a:lvl7pPr marL="3855842" indent="0">
              <a:buNone/>
              <a:defRPr sz="1265"/>
            </a:lvl7pPr>
            <a:lvl8pPr marL="4498482" indent="0">
              <a:buNone/>
              <a:defRPr sz="1265"/>
            </a:lvl8pPr>
            <a:lvl9pPr marL="5141123" indent="0">
              <a:buNone/>
              <a:defRPr sz="1265"/>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A053A9F-88D3-4CA2-96DA-C4531408EBC3}"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0475DD-1D30-4DED-BFFC-932A42A170DA}" type="slidenum">
              <a:rPr lang="zh-CN" altLang="en-US" smtClean="0"/>
              <a:t>‹#›</a:t>
            </a:fld>
            <a:endParaRPr lang="zh-CN" altLang="en-US"/>
          </a:p>
        </p:txBody>
      </p:sp>
    </p:spTree>
    <p:extLst>
      <p:ext uri="{BB962C8B-B14F-4D97-AF65-F5344CB8AC3E}">
        <p14:creationId xmlns:p14="http://schemas.microsoft.com/office/powerpoint/2010/main" val="95710966"/>
      </p:ext>
    </p:extLst>
  </p:cSld>
  <p:clrMapOvr>
    <a:masterClrMapping/>
  </p:clrMapOvr>
  <p:transition spd="slow" advClick="0" advTm="0">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A053A9F-88D3-4CA2-96DA-C4531408EBC3}"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0475DD-1D30-4DED-BFFC-932A42A170DA}" type="slidenum">
              <a:rPr lang="zh-CN" altLang="en-US" smtClean="0"/>
              <a:t>‹#›</a:t>
            </a:fld>
            <a:endParaRPr lang="zh-CN" altLang="en-US"/>
          </a:p>
        </p:txBody>
      </p:sp>
    </p:spTree>
    <p:extLst>
      <p:ext uri="{BB962C8B-B14F-4D97-AF65-F5344CB8AC3E}">
        <p14:creationId xmlns:p14="http://schemas.microsoft.com/office/powerpoint/2010/main" val="919353018"/>
      </p:ext>
    </p:extLst>
  </p:cSld>
  <p:clrMapOvr>
    <a:masterClrMapping/>
  </p:clrMapOvr>
  <p:transition spd="slow" advClick="0" advTm="0">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317990" y="217745"/>
            <a:ext cx="2891790" cy="463126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42620" y="217745"/>
            <a:ext cx="8461163" cy="463126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A053A9F-88D3-4CA2-96DA-C4531408EBC3}"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0475DD-1D30-4DED-BFFC-932A42A170DA}" type="slidenum">
              <a:rPr lang="zh-CN" altLang="en-US" smtClean="0"/>
              <a:t>‹#›</a:t>
            </a:fld>
            <a:endParaRPr lang="zh-CN" altLang="en-US"/>
          </a:p>
        </p:txBody>
      </p:sp>
    </p:spTree>
    <p:extLst>
      <p:ext uri="{BB962C8B-B14F-4D97-AF65-F5344CB8AC3E}">
        <p14:creationId xmlns:p14="http://schemas.microsoft.com/office/powerpoint/2010/main" val="996350984"/>
      </p:ext>
    </p:extLst>
  </p:cSld>
  <p:clrMapOvr>
    <a:masterClrMapping/>
  </p:clrMapOvr>
  <p:transition spd="slow" advClick="0" advTm="0">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1018228"/>
      </p:ext>
    </p:extLst>
  </p:cSld>
  <p:clrMapOvr>
    <a:masterClrMapping/>
  </p:clrMapOvr>
  <p:transition spd="slow" advClick="0" advTm="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15251" y="4649688"/>
            <a:ext cx="10924540" cy="1437116"/>
          </a:xfrm>
        </p:spPr>
        <p:txBody>
          <a:bodyPr anchor="t"/>
          <a:lstStyle>
            <a:lvl1pPr algn="l">
              <a:defRPr sz="5622" b="1" cap="all"/>
            </a:lvl1pPr>
          </a:lstStyle>
          <a:p>
            <a:r>
              <a:rPr lang="zh-CN" altLang="en-US"/>
              <a:t>单击此处编辑母版标题样式</a:t>
            </a:r>
          </a:p>
        </p:txBody>
      </p:sp>
      <p:sp>
        <p:nvSpPr>
          <p:cNvPr id="3" name="文本占位符 2"/>
          <p:cNvSpPr>
            <a:spLocks noGrp="1"/>
          </p:cNvSpPr>
          <p:nvPr>
            <p:ph type="body" idx="1"/>
          </p:nvPr>
        </p:nvSpPr>
        <p:spPr>
          <a:xfrm>
            <a:off x="1015251" y="3066851"/>
            <a:ext cx="10924540" cy="1582837"/>
          </a:xfrm>
        </p:spPr>
        <p:txBody>
          <a:bodyPr anchor="b"/>
          <a:lstStyle>
            <a:lvl1pPr marL="0" indent="0">
              <a:buNone/>
              <a:defRPr sz="2811">
                <a:solidFill>
                  <a:schemeClr val="tx1">
                    <a:tint val="75000"/>
                  </a:schemeClr>
                </a:solidFill>
              </a:defRPr>
            </a:lvl1pPr>
            <a:lvl2pPr marL="642640" indent="0">
              <a:buNone/>
              <a:defRPr sz="2530">
                <a:solidFill>
                  <a:schemeClr val="tx1">
                    <a:tint val="75000"/>
                  </a:schemeClr>
                </a:solidFill>
              </a:defRPr>
            </a:lvl2pPr>
            <a:lvl3pPr marL="1285281" indent="0">
              <a:buNone/>
              <a:defRPr sz="2249">
                <a:solidFill>
                  <a:schemeClr val="tx1">
                    <a:tint val="75000"/>
                  </a:schemeClr>
                </a:solidFill>
              </a:defRPr>
            </a:lvl3pPr>
            <a:lvl4pPr marL="1927921" indent="0">
              <a:buNone/>
              <a:defRPr sz="1968">
                <a:solidFill>
                  <a:schemeClr val="tx1">
                    <a:tint val="75000"/>
                  </a:schemeClr>
                </a:solidFill>
              </a:defRPr>
            </a:lvl4pPr>
            <a:lvl5pPr marL="2570561" indent="0">
              <a:buNone/>
              <a:defRPr sz="1968">
                <a:solidFill>
                  <a:schemeClr val="tx1">
                    <a:tint val="75000"/>
                  </a:schemeClr>
                </a:solidFill>
              </a:defRPr>
            </a:lvl5pPr>
            <a:lvl6pPr marL="3213202" indent="0">
              <a:buNone/>
              <a:defRPr sz="1968">
                <a:solidFill>
                  <a:schemeClr val="tx1">
                    <a:tint val="75000"/>
                  </a:schemeClr>
                </a:solidFill>
              </a:defRPr>
            </a:lvl6pPr>
            <a:lvl7pPr marL="3855842" indent="0">
              <a:buNone/>
              <a:defRPr sz="1968">
                <a:solidFill>
                  <a:schemeClr val="tx1">
                    <a:tint val="75000"/>
                  </a:schemeClr>
                </a:solidFill>
              </a:defRPr>
            </a:lvl7pPr>
            <a:lvl8pPr marL="4498482" indent="0">
              <a:buNone/>
              <a:defRPr sz="1968">
                <a:solidFill>
                  <a:schemeClr val="tx1">
                    <a:tint val="75000"/>
                  </a:schemeClr>
                </a:solidFill>
              </a:defRPr>
            </a:lvl8pPr>
            <a:lvl9pPr marL="5141123" indent="0">
              <a:buNone/>
              <a:defRPr sz="1968">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A053A9F-88D3-4CA2-96DA-C4531408EBC3}"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0475DD-1D30-4DED-BFFC-932A42A170DA}" type="slidenum">
              <a:rPr lang="zh-CN" altLang="en-US" smtClean="0"/>
              <a:t>‹#›</a:t>
            </a:fld>
            <a:endParaRPr lang="zh-CN" altLang="en-US"/>
          </a:p>
        </p:txBody>
      </p:sp>
    </p:spTree>
  </p:cSld>
  <p:clrMapOvr>
    <a:masterClrMapping/>
  </p:clrMapOvr>
  <p:transition spd="slow" advClick="0"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42620" y="1266270"/>
            <a:ext cx="5676477" cy="3582740"/>
          </a:xfrm>
        </p:spPr>
        <p:txBody>
          <a:bodyPr/>
          <a:lstStyle>
            <a:lvl1pPr>
              <a:defRPr sz="3936"/>
            </a:lvl1pPr>
            <a:lvl2pPr>
              <a:defRPr sz="3373"/>
            </a:lvl2pPr>
            <a:lvl3pPr>
              <a:defRPr sz="2811"/>
            </a:lvl3pPr>
            <a:lvl4pPr>
              <a:defRPr sz="2530"/>
            </a:lvl4pPr>
            <a:lvl5pPr>
              <a:defRPr sz="2530"/>
            </a:lvl5pPr>
            <a:lvl6pPr>
              <a:defRPr sz="2530"/>
            </a:lvl6pPr>
            <a:lvl7pPr>
              <a:defRPr sz="2530"/>
            </a:lvl7pPr>
            <a:lvl8pPr>
              <a:defRPr sz="2530"/>
            </a:lvl8pPr>
            <a:lvl9pPr>
              <a:defRPr sz="253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533303" y="1266270"/>
            <a:ext cx="5676477" cy="3582740"/>
          </a:xfrm>
        </p:spPr>
        <p:txBody>
          <a:bodyPr/>
          <a:lstStyle>
            <a:lvl1pPr>
              <a:defRPr sz="3936"/>
            </a:lvl1pPr>
            <a:lvl2pPr>
              <a:defRPr sz="3373"/>
            </a:lvl2pPr>
            <a:lvl3pPr>
              <a:defRPr sz="2811"/>
            </a:lvl3pPr>
            <a:lvl4pPr>
              <a:defRPr sz="2530"/>
            </a:lvl4pPr>
            <a:lvl5pPr>
              <a:defRPr sz="2530"/>
            </a:lvl5pPr>
            <a:lvl6pPr>
              <a:defRPr sz="2530"/>
            </a:lvl6pPr>
            <a:lvl7pPr>
              <a:defRPr sz="2530"/>
            </a:lvl7pPr>
            <a:lvl8pPr>
              <a:defRPr sz="2530"/>
            </a:lvl8pPr>
            <a:lvl9pPr>
              <a:defRPr sz="253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A053A9F-88D3-4CA2-96DA-C4531408EBC3}"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0475DD-1D30-4DED-BFFC-932A42A170DA}" type="slidenum">
              <a:rPr lang="zh-CN" altLang="en-US" smtClean="0"/>
              <a:t>‹#›</a:t>
            </a:fld>
            <a:endParaRPr lang="zh-CN" altLang="en-US"/>
          </a:p>
        </p:txBody>
      </p:sp>
    </p:spTree>
  </p:cSld>
  <p:clrMapOvr>
    <a:masterClrMapping/>
  </p:clrMapOvr>
  <p:transition spd="slow"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42620" y="289769"/>
            <a:ext cx="11567160" cy="1205971"/>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42620" y="1619686"/>
            <a:ext cx="5678709" cy="675009"/>
          </a:xfrm>
        </p:spPr>
        <p:txBody>
          <a:bodyPr anchor="b"/>
          <a:lstStyle>
            <a:lvl1pPr marL="0" indent="0">
              <a:buNone/>
              <a:defRPr sz="3373" b="1"/>
            </a:lvl1pPr>
            <a:lvl2pPr marL="642640" indent="0">
              <a:buNone/>
              <a:defRPr sz="2811" b="1"/>
            </a:lvl2pPr>
            <a:lvl3pPr marL="1285281" indent="0">
              <a:buNone/>
              <a:defRPr sz="2530" b="1"/>
            </a:lvl3pPr>
            <a:lvl4pPr marL="1927921" indent="0">
              <a:buNone/>
              <a:defRPr sz="2249" b="1"/>
            </a:lvl4pPr>
            <a:lvl5pPr marL="2570561" indent="0">
              <a:buNone/>
              <a:defRPr sz="2249" b="1"/>
            </a:lvl5pPr>
            <a:lvl6pPr marL="3213202" indent="0">
              <a:buNone/>
              <a:defRPr sz="2249" b="1"/>
            </a:lvl6pPr>
            <a:lvl7pPr marL="3855842" indent="0">
              <a:buNone/>
              <a:defRPr sz="2249" b="1"/>
            </a:lvl7pPr>
            <a:lvl8pPr marL="4498482" indent="0">
              <a:buNone/>
              <a:defRPr sz="2249" b="1"/>
            </a:lvl8pPr>
            <a:lvl9pPr marL="5141123" indent="0">
              <a:buNone/>
              <a:defRPr sz="2249" b="1"/>
            </a:lvl9pPr>
          </a:lstStyle>
          <a:p>
            <a:pPr lvl="0"/>
            <a:r>
              <a:rPr lang="zh-CN" altLang="en-US"/>
              <a:t>单击此处编辑母版文本样式</a:t>
            </a:r>
          </a:p>
        </p:txBody>
      </p:sp>
      <p:sp>
        <p:nvSpPr>
          <p:cNvPr id="4" name="内容占位符 3"/>
          <p:cNvSpPr>
            <a:spLocks noGrp="1"/>
          </p:cNvSpPr>
          <p:nvPr>
            <p:ph sz="half" idx="2"/>
          </p:nvPr>
        </p:nvSpPr>
        <p:spPr>
          <a:xfrm>
            <a:off x="642620" y="2294695"/>
            <a:ext cx="5678709" cy="4168975"/>
          </a:xfrm>
        </p:spPr>
        <p:txBody>
          <a:bodyPr/>
          <a:lstStyle>
            <a:lvl1pPr>
              <a:defRPr sz="3373"/>
            </a:lvl1pPr>
            <a:lvl2pPr>
              <a:defRPr sz="2811"/>
            </a:lvl2pPr>
            <a:lvl3pPr>
              <a:defRPr sz="2530"/>
            </a:lvl3pPr>
            <a:lvl4pPr>
              <a:defRPr sz="2249"/>
            </a:lvl4pPr>
            <a:lvl5pPr>
              <a:defRPr sz="2249"/>
            </a:lvl5pPr>
            <a:lvl6pPr>
              <a:defRPr sz="2249"/>
            </a:lvl6pPr>
            <a:lvl7pPr>
              <a:defRPr sz="2249"/>
            </a:lvl7pPr>
            <a:lvl8pPr>
              <a:defRPr sz="2249"/>
            </a:lvl8pPr>
            <a:lvl9pPr>
              <a:defRPr sz="224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528843" y="1619686"/>
            <a:ext cx="5680939" cy="675009"/>
          </a:xfrm>
        </p:spPr>
        <p:txBody>
          <a:bodyPr anchor="b"/>
          <a:lstStyle>
            <a:lvl1pPr marL="0" indent="0">
              <a:buNone/>
              <a:defRPr sz="3373" b="1"/>
            </a:lvl1pPr>
            <a:lvl2pPr marL="642640" indent="0">
              <a:buNone/>
              <a:defRPr sz="2811" b="1"/>
            </a:lvl2pPr>
            <a:lvl3pPr marL="1285281" indent="0">
              <a:buNone/>
              <a:defRPr sz="2530" b="1"/>
            </a:lvl3pPr>
            <a:lvl4pPr marL="1927921" indent="0">
              <a:buNone/>
              <a:defRPr sz="2249" b="1"/>
            </a:lvl4pPr>
            <a:lvl5pPr marL="2570561" indent="0">
              <a:buNone/>
              <a:defRPr sz="2249" b="1"/>
            </a:lvl5pPr>
            <a:lvl6pPr marL="3213202" indent="0">
              <a:buNone/>
              <a:defRPr sz="2249" b="1"/>
            </a:lvl6pPr>
            <a:lvl7pPr marL="3855842" indent="0">
              <a:buNone/>
              <a:defRPr sz="2249" b="1"/>
            </a:lvl7pPr>
            <a:lvl8pPr marL="4498482" indent="0">
              <a:buNone/>
              <a:defRPr sz="2249" b="1"/>
            </a:lvl8pPr>
            <a:lvl9pPr marL="5141123" indent="0">
              <a:buNone/>
              <a:defRPr sz="2249" b="1"/>
            </a:lvl9pPr>
          </a:lstStyle>
          <a:p>
            <a:pPr lvl="0"/>
            <a:r>
              <a:rPr lang="zh-CN" altLang="en-US"/>
              <a:t>单击此处编辑母版文本样式</a:t>
            </a:r>
          </a:p>
        </p:txBody>
      </p:sp>
      <p:sp>
        <p:nvSpPr>
          <p:cNvPr id="6" name="内容占位符 5"/>
          <p:cNvSpPr>
            <a:spLocks noGrp="1"/>
          </p:cNvSpPr>
          <p:nvPr>
            <p:ph sz="quarter" idx="4"/>
          </p:nvPr>
        </p:nvSpPr>
        <p:spPr>
          <a:xfrm>
            <a:off x="6528843" y="2294695"/>
            <a:ext cx="5680939" cy="4168975"/>
          </a:xfrm>
        </p:spPr>
        <p:txBody>
          <a:bodyPr/>
          <a:lstStyle>
            <a:lvl1pPr>
              <a:defRPr sz="3373"/>
            </a:lvl1pPr>
            <a:lvl2pPr>
              <a:defRPr sz="2811"/>
            </a:lvl2pPr>
            <a:lvl3pPr>
              <a:defRPr sz="2530"/>
            </a:lvl3pPr>
            <a:lvl4pPr>
              <a:defRPr sz="2249"/>
            </a:lvl4pPr>
            <a:lvl5pPr>
              <a:defRPr sz="2249"/>
            </a:lvl5pPr>
            <a:lvl6pPr>
              <a:defRPr sz="2249"/>
            </a:lvl6pPr>
            <a:lvl7pPr>
              <a:defRPr sz="2249"/>
            </a:lvl7pPr>
            <a:lvl8pPr>
              <a:defRPr sz="2249"/>
            </a:lvl8pPr>
            <a:lvl9pPr>
              <a:defRPr sz="224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A053A9F-88D3-4CA2-96DA-C4531408EBC3}" type="datetimeFigureOut">
              <a:rPr lang="zh-CN" altLang="en-US" smtClean="0"/>
              <a:t>2019/3/28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00475DD-1D30-4DED-BFFC-932A42A170DA}" type="slidenum">
              <a:rPr lang="zh-CN" altLang="en-US" smtClean="0"/>
              <a:t>‹#›</a:t>
            </a:fld>
            <a:endParaRPr lang="zh-CN" altLang="en-US"/>
          </a:p>
        </p:txBody>
      </p:sp>
    </p:spTree>
  </p:cSld>
  <p:clrMapOvr>
    <a:masterClrMapping/>
  </p:clrMapOvr>
  <p:transition spd="slow"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A053A9F-88D3-4CA2-96DA-C4531408EBC3}"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0475DD-1D30-4DED-BFFC-932A42A170DA}" type="slidenum">
              <a:rPr lang="zh-CN" altLang="en-US" smtClean="0"/>
              <a:t>‹#›</a:t>
            </a:fld>
            <a:endParaRPr lang="zh-CN" altLang="en-US"/>
          </a:p>
        </p:txBody>
      </p:sp>
    </p:spTree>
  </p:cSld>
  <p:clrMapOvr>
    <a:masterClrMapping/>
  </p:clrMapOvr>
  <p:transition spd="slow" advClick="0"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A053A9F-88D3-4CA2-96DA-C4531408EBC3}"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00475DD-1D30-4DED-BFFC-932A42A170DA}" type="slidenum">
              <a:rPr lang="zh-CN" altLang="en-US" smtClean="0"/>
              <a:t>‹#›</a:t>
            </a:fld>
            <a:endParaRPr lang="zh-CN" altLang="en-US"/>
          </a:p>
        </p:txBody>
      </p:sp>
      <p:sp>
        <p:nvSpPr>
          <p:cNvPr id="5" name="TextBox 4"/>
          <p:cNvSpPr txBox="1"/>
          <p:nvPr userDrawn="1"/>
        </p:nvSpPr>
        <p:spPr>
          <a:xfrm>
            <a:off x="454737" y="326674"/>
            <a:ext cx="3852337" cy="639534"/>
          </a:xfrm>
          <a:prstGeom prst="rect">
            <a:avLst/>
          </a:prstGeom>
          <a:noFill/>
        </p:spPr>
        <p:txBody>
          <a:bodyPr wrap="none" rtlCol="0">
            <a:spAutoFit/>
          </a:bodyPr>
          <a:lstStyle/>
          <a:p>
            <a:r>
              <a:rPr lang="zh-CN" altLang="en-US" sz="3556" b="1" dirty="0">
                <a:solidFill>
                  <a:schemeClr val="accent2">
                    <a:lumMod val="75000"/>
                  </a:schemeClr>
                </a:solidFill>
              </a:rPr>
              <a:t>单击此处添加标题</a:t>
            </a:r>
          </a:p>
        </p:txBody>
      </p:sp>
    </p:spTree>
  </p:cSld>
  <p:clrMapOvr>
    <a:masterClrMapping/>
  </p:clrMapOvr>
  <p:transition spd="slow" advClick="0" advTm="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42622" y="288094"/>
            <a:ext cx="4228351" cy="1226071"/>
          </a:xfrm>
        </p:spPr>
        <p:txBody>
          <a:bodyPr anchor="b"/>
          <a:lstStyle>
            <a:lvl1pPr algn="l">
              <a:defRPr sz="2811" b="1"/>
            </a:lvl1pPr>
          </a:lstStyle>
          <a:p>
            <a:r>
              <a:rPr lang="zh-CN" altLang="en-US"/>
              <a:t>单击此处编辑母版标题样式</a:t>
            </a:r>
          </a:p>
        </p:txBody>
      </p:sp>
      <p:sp>
        <p:nvSpPr>
          <p:cNvPr id="3" name="内容占位符 2"/>
          <p:cNvSpPr>
            <a:spLocks noGrp="1"/>
          </p:cNvSpPr>
          <p:nvPr>
            <p:ph idx="1"/>
          </p:nvPr>
        </p:nvSpPr>
        <p:spPr>
          <a:xfrm>
            <a:off x="5024931" y="288093"/>
            <a:ext cx="7184849" cy="6175576"/>
          </a:xfrm>
        </p:spPr>
        <p:txBody>
          <a:bodyPr/>
          <a:lstStyle>
            <a:lvl1pPr>
              <a:defRPr sz="4498"/>
            </a:lvl1pPr>
            <a:lvl2pPr>
              <a:defRPr sz="3936"/>
            </a:lvl2pPr>
            <a:lvl3pPr>
              <a:defRPr sz="3373"/>
            </a:lvl3pPr>
            <a:lvl4pPr>
              <a:defRPr sz="2811"/>
            </a:lvl4pPr>
            <a:lvl5pPr>
              <a:defRPr sz="2811"/>
            </a:lvl5pPr>
            <a:lvl6pPr>
              <a:defRPr sz="2811"/>
            </a:lvl6pPr>
            <a:lvl7pPr>
              <a:defRPr sz="2811"/>
            </a:lvl7pPr>
            <a:lvl8pPr>
              <a:defRPr sz="2811"/>
            </a:lvl8pPr>
            <a:lvl9pPr>
              <a:defRPr sz="2811"/>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42622" y="1514165"/>
            <a:ext cx="4228351" cy="4949505"/>
          </a:xfrm>
        </p:spPr>
        <p:txBody>
          <a:bodyPr/>
          <a:lstStyle>
            <a:lvl1pPr marL="0" indent="0">
              <a:buNone/>
              <a:defRPr sz="1968"/>
            </a:lvl1pPr>
            <a:lvl2pPr marL="642640" indent="0">
              <a:buNone/>
              <a:defRPr sz="1687"/>
            </a:lvl2pPr>
            <a:lvl3pPr marL="1285281" indent="0">
              <a:buNone/>
              <a:defRPr sz="1406"/>
            </a:lvl3pPr>
            <a:lvl4pPr marL="1927921" indent="0">
              <a:buNone/>
              <a:defRPr sz="1265"/>
            </a:lvl4pPr>
            <a:lvl5pPr marL="2570561" indent="0">
              <a:buNone/>
              <a:defRPr sz="1265"/>
            </a:lvl5pPr>
            <a:lvl6pPr marL="3213202" indent="0">
              <a:buNone/>
              <a:defRPr sz="1265"/>
            </a:lvl6pPr>
            <a:lvl7pPr marL="3855842" indent="0">
              <a:buNone/>
              <a:defRPr sz="1265"/>
            </a:lvl7pPr>
            <a:lvl8pPr marL="4498482" indent="0">
              <a:buNone/>
              <a:defRPr sz="1265"/>
            </a:lvl8pPr>
            <a:lvl9pPr marL="5141123" indent="0">
              <a:buNone/>
              <a:defRPr sz="1265"/>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A053A9F-88D3-4CA2-96DA-C4531408EBC3}"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0475DD-1D30-4DED-BFFC-932A42A170DA}" type="slidenum">
              <a:rPr lang="zh-CN" altLang="en-US" smtClean="0"/>
              <a:t>‹#›</a:t>
            </a:fld>
            <a:endParaRPr lang="zh-CN" altLang="en-US"/>
          </a:p>
        </p:txBody>
      </p:sp>
    </p:spTree>
  </p:cSld>
  <p:clrMapOvr>
    <a:masterClrMapping/>
  </p:clrMapOvr>
  <p:transition spd="slow" advClick="0" advTm="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519160" y="5065078"/>
            <a:ext cx="7711440" cy="597961"/>
          </a:xfrm>
        </p:spPr>
        <p:txBody>
          <a:bodyPr anchor="b"/>
          <a:lstStyle>
            <a:lvl1pPr algn="l">
              <a:defRPr sz="2811" b="1"/>
            </a:lvl1pPr>
          </a:lstStyle>
          <a:p>
            <a:r>
              <a:rPr lang="zh-CN" altLang="en-US"/>
              <a:t>单击此处编辑母版标题样式</a:t>
            </a:r>
          </a:p>
        </p:txBody>
      </p:sp>
      <p:sp>
        <p:nvSpPr>
          <p:cNvPr id="3" name="图片占位符 2"/>
          <p:cNvSpPr>
            <a:spLocks noGrp="1"/>
          </p:cNvSpPr>
          <p:nvPr>
            <p:ph type="pic" idx="1"/>
          </p:nvPr>
        </p:nvSpPr>
        <p:spPr>
          <a:xfrm>
            <a:off x="2519160" y="646535"/>
            <a:ext cx="7711440" cy="4341495"/>
          </a:xfrm>
        </p:spPr>
        <p:txBody>
          <a:bodyPr/>
          <a:lstStyle>
            <a:lvl1pPr marL="0" indent="0">
              <a:buNone/>
              <a:defRPr sz="4498"/>
            </a:lvl1pPr>
            <a:lvl2pPr marL="642640" indent="0">
              <a:buNone/>
              <a:defRPr sz="3936"/>
            </a:lvl2pPr>
            <a:lvl3pPr marL="1285281" indent="0">
              <a:buNone/>
              <a:defRPr sz="3373"/>
            </a:lvl3pPr>
            <a:lvl4pPr marL="1927921" indent="0">
              <a:buNone/>
              <a:defRPr sz="2811"/>
            </a:lvl4pPr>
            <a:lvl5pPr marL="2570561" indent="0">
              <a:buNone/>
              <a:defRPr sz="2811"/>
            </a:lvl5pPr>
            <a:lvl6pPr marL="3213202" indent="0">
              <a:buNone/>
              <a:defRPr sz="2811"/>
            </a:lvl6pPr>
            <a:lvl7pPr marL="3855842" indent="0">
              <a:buNone/>
              <a:defRPr sz="2811"/>
            </a:lvl7pPr>
            <a:lvl8pPr marL="4498482" indent="0">
              <a:buNone/>
              <a:defRPr sz="2811"/>
            </a:lvl8pPr>
            <a:lvl9pPr marL="5141123" indent="0">
              <a:buNone/>
              <a:defRPr sz="2811"/>
            </a:lvl9pPr>
          </a:lstStyle>
          <a:p>
            <a:endParaRPr lang="zh-CN" altLang="en-US"/>
          </a:p>
        </p:txBody>
      </p:sp>
      <p:sp>
        <p:nvSpPr>
          <p:cNvPr id="4" name="文本占位符 3"/>
          <p:cNvSpPr>
            <a:spLocks noGrp="1"/>
          </p:cNvSpPr>
          <p:nvPr>
            <p:ph type="body" sz="half" idx="2"/>
          </p:nvPr>
        </p:nvSpPr>
        <p:spPr>
          <a:xfrm>
            <a:off x="2519160" y="5663039"/>
            <a:ext cx="7711440" cy="849204"/>
          </a:xfrm>
        </p:spPr>
        <p:txBody>
          <a:bodyPr/>
          <a:lstStyle>
            <a:lvl1pPr marL="0" indent="0">
              <a:buNone/>
              <a:defRPr sz="1968"/>
            </a:lvl1pPr>
            <a:lvl2pPr marL="642640" indent="0">
              <a:buNone/>
              <a:defRPr sz="1687"/>
            </a:lvl2pPr>
            <a:lvl3pPr marL="1285281" indent="0">
              <a:buNone/>
              <a:defRPr sz="1406"/>
            </a:lvl3pPr>
            <a:lvl4pPr marL="1927921" indent="0">
              <a:buNone/>
              <a:defRPr sz="1265"/>
            </a:lvl4pPr>
            <a:lvl5pPr marL="2570561" indent="0">
              <a:buNone/>
              <a:defRPr sz="1265"/>
            </a:lvl5pPr>
            <a:lvl6pPr marL="3213202" indent="0">
              <a:buNone/>
              <a:defRPr sz="1265"/>
            </a:lvl6pPr>
            <a:lvl7pPr marL="3855842" indent="0">
              <a:buNone/>
              <a:defRPr sz="1265"/>
            </a:lvl7pPr>
            <a:lvl8pPr marL="4498482" indent="0">
              <a:buNone/>
              <a:defRPr sz="1265"/>
            </a:lvl8pPr>
            <a:lvl9pPr marL="5141123" indent="0">
              <a:buNone/>
              <a:defRPr sz="1265"/>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A053A9F-88D3-4CA2-96DA-C4531408EBC3}"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0475DD-1D30-4DED-BFFC-932A42A170DA}" type="slidenum">
              <a:rPr lang="zh-CN" altLang="en-US" smtClean="0"/>
              <a:t>‹#›</a:t>
            </a:fld>
            <a:endParaRPr lang="zh-CN" altLang="en-US"/>
          </a:p>
        </p:txBody>
      </p:sp>
    </p:spTree>
  </p:cSld>
  <p:clrMapOvr>
    <a:masterClrMapping/>
  </p:clrMapOvr>
  <p:transition spd="slow" advClick="0" advTm="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42620" y="289769"/>
            <a:ext cx="11567160" cy="1205971"/>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42620" y="1688360"/>
            <a:ext cx="11567160" cy="477531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42620" y="6706539"/>
            <a:ext cx="2998893" cy="385240"/>
          </a:xfrm>
          <a:prstGeom prst="rect">
            <a:avLst/>
          </a:prstGeom>
        </p:spPr>
        <p:txBody>
          <a:bodyPr vert="horz" lIns="91440" tIns="45720" rIns="91440" bIns="45720" rtlCol="0" anchor="ctr"/>
          <a:lstStyle>
            <a:lvl1pPr algn="l">
              <a:defRPr sz="1687">
                <a:solidFill>
                  <a:schemeClr val="tx1">
                    <a:tint val="75000"/>
                  </a:schemeClr>
                </a:solidFill>
              </a:defRPr>
            </a:lvl1pPr>
          </a:lstStyle>
          <a:p>
            <a:fld id="{EA053A9F-88D3-4CA2-96DA-C4531408EBC3}" type="datetimeFigureOut">
              <a:rPr lang="zh-CN" altLang="en-US" smtClean="0"/>
              <a:t>2019/3/28</a:t>
            </a:fld>
            <a:endParaRPr lang="zh-CN" altLang="en-US"/>
          </a:p>
        </p:txBody>
      </p:sp>
      <p:sp>
        <p:nvSpPr>
          <p:cNvPr id="5" name="页脚占位符 4"/>
          <p:cNvSpPr>
            <a:spLocks noGrp="1"/>
          </p:cNvSpPr>
          <p:nvPr>
            <p:ph type="ftr" sz="quarter" idx="3"/>
          </p:nvPr>
        </p:nvSpPr>
        <p:spPr>
          <a:xfrm>
            <a:off x="4391237" y="6706539"/>
            <a:ext cx="4069927" cy="385240"/>
          </a:xfrm>
          <a:prstGeom prst="rect">
            <a:avLst/>
          </a:prstGeom>
        </p:spPr>
        <p:txBody>
          <a:bodyPr vert="horz" lIns="91440" tIns="45720" rIns="91440" bIns="45720" rtlCol="0" anchor="ctr"/>
          <a:lstStyle>
            <a:lvl1pPr algn="ctr">
              <a:defRPr sz="1687">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210887" y="6706539"/>
            <a:ext cx="2998893" cy="385240"/>
          </a:xfrm>
          <a:prstGeom prst="rect">
            <a:avLst/>
          </a:prstGeom>
        </p:spPr>
        <p:txBody>
          <a:bodyPr vert="horz" lIns="91440" tIns="45720" rIns="91440" bIns="45720" rtlCol="0" anchor="ctr"/>
          <a:lstStyle>
            <a:lvl1pPr algn="r">
              <a:defRPr sz="1687">
                <a:solidFill>
                  <a:schemeClr val="tx1">
                    <a:tint val="75000"/>
                  </a:schemeClr>
                </a:solidFill>
              </a:defRPr>
            </a:lvl1pPr>
          </a:lstStyle>
          <a:p>
            <a:fld id="{E00475DD-1D30-4DED-BFFC-932A42A170DA}" type="slidenum">
              <a:rPr lang="zh-CN" altLang="en-US" smtClean="0"/>
              <a:t>‹#›</a:t>
            </a:fld>
            <a:endParaRPr lang="zh-CN" altLang="en-US"/>
          </a:p>
        </p:txBody>
      </p:sp>
      <p:pic>
        <p:nvPicPr>
          <p:cNvPr id="7" name="图片 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rot="16200000">
            <a:off x="2808291" y="-2808288"/>
            <a:ext cx="7235825" cy="12852401"/>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Lst>
  <p:transition spd="slow" advClick="0" advTm="0">
    <p:random/>
  </p:transition>
  <p:txStyles>
    <p:titleStyle>
      <a:lvl1pPr algn="ctr" defTabSz="1285281" rtl="0" eaLnBrk="1" latinLnBrk="0" hangingPunct="1">
        <a:spcBef>
          <a:spcPct val="0"/>
        </a:spcBef>
        <a:buNone/>
        <a:defRPr sz="6185" kern="1200">
          <a:solidFill>
            <a:schemeClr val="tx1"/>
          </a:solidFill>
          <a:latin typeface="+mj-lt"/>
          <a:ea typeface="+mj-ea"/>
          <a:cs typeface="+mj-cs"/>
        </a:defRPr>
      </a:lvl1pPr>
    </p:titleStyle>
    <p:bodyStyle>
      <a:lvl1pPr marL="481980" indent="-481980" algn="l" defTabSz="1285281" rtl="0" eaLnBrk="1" latinLnBrk="0" hangingPunct="1">
        <a:spcBef>
          <a:spcPct val="20000"/>
        </a:spcBef>
        <a:buFont typeface="Arial" pitchFamily="34" charset="0"/>
        <a:buChar char="•"/>
        <a:defRPr sz="4498" kern="1200">
          <a:solidFill>
            <a:schemeClr val="tx1"/>
          </a:solidFill>
          <a:latin typeface="+mn-lt"/>
          <a:ea typeface="+mn-ea"/>
          <a:cs typeface="+mn-cs"/>
        </a:defRPr>
      </a:lvl1pPr>
      <a:lvl2pPr marL="1044291" indent="-401650" algn="l" defTabSz="1285281" rtl="0" eaLnBrk="1" latinLnBrk="0" hangingPunct="1">
        <a:spcBef>
          <a:spcPct val="20000"/>
        </a:spcBef>
        <a:buFont typeface="Arial" pitchFamily="34" charset="0"/>
        <a:buChar char="–"/>
        <a:defRPr sz="3936" kern="1200">
          <a:solidFill>
            <a:schemeClr val="tx1"/>
          </a:solidFill>
          <a:latin typeface="+mn-lt"/>
          <a:ea typeface="+mn-ea"/>
          <a:cs typeface="+mn-cs"/>
        </a:defRPr>
      </a:lvl2pPr>
      <a:lvl3pPr marL="1606601" indent="-321320" algn="l" defTabSz="1285281" rtl="0" eaLnBrk="1" latinLnBrk="0" hangingPunct="1">
        <a:spcBef>
          <a:spcPct val="20000"/>
        </a:spcBef>
        <a:buFont typeface="Arial" pitchFamily="34" charset="0"/>
        <a:buChar char="•"/>
        <a:defRPr sz="3373" kern="1200">
          <a:solidFill>
            <a:schemeClr val="tx1"/>
          </a:solidFill>
          <a:latin typeface="+mn-lt"/>
          <a:ea typeface="+mn-ea"/>
          <a:cs typeface="+mn-cs"/>
        </a:defRPr>
      </a:lvl3pPr>
      <a:lvl4pPr marL="2249241" indent="-321320" algn="l" defTabSz="1285281" rtl="0" eaLnBrk="1" latinLnBrk="0" hangingPunct="1">
        <a:spcBef>
          <a:spcPct val="20000"/>
        </a:spcBef>
        <a:buFont typeface="Arial" pitchFamily="34" charset="0"/>
        <a:buChar char="–"/>
        <a:defRPr sz="2811" kern="1200">
          <a:solidFill>
            <a:schemeClr val="tx1"/>
          </a:solidFill>
          <a:latin typeface="+mn-lt"/>
          <a:ea typeface="+mn-ea"/>
          <a:cs typeface="+mn-cs"/>
        </a:defRPr>
      </a:lvl4pPr>
      <a:lvl5pPr marL="2891881" indent="-321320" algn="l" defTabSz="1285281" rtl="0" eaLnBrk="1" latinLnBrk="0" hangingPunct="1">
        <a:spcBef>
          <a:spcPct val="20000"/>
        </a:spcBef>
        <a:buFont typeface="Arial" pitchFamily="34" charset="0"/>
        <a:buChar char="»"/>
        <a:defRPr sz="2811" kern="1200">
          <a:solidFill>
            <a:schemeClr val="tx1"/>
          </a:solidFill>
          <a:latin typeface="+mn-lt"/>
          <a:ea typeface="+mn-ea"/>
          <a:cs typeface="+mn-cs"/>
        </a:defRPr>
      </a:lvl5pPr>
      <a:lvl6pPr marL="3534522" indent="-321320" algn="l" defTabSz="1285281" rtl="0" eaLnBrk="1" latinLnBrk="0" hangingPunct="1">
        <a:spcBef>
          <a:spcPct val="20000"/>
        </a:spcBef>
        <a:buFont typeface="Arial" pitchFamily="34" charset="0"/>
        <a:buChar char="•"/>
        <a:defRPr sz="2811" kern="1200">
          <a:solidFill>
            <a:schemeClr val="tx1"/>
          </a:solidFill>
          <a:latin typeface="+mn-lt"/>
          <a:ea typeface="+mn-ea"/>
          <a:cs typeface="+mn-cs"/>
        </a:defRPr>
      </a:lvl6pPr>
      <a:lvl7pPr marL="4177162" indent="-321320" algn="l" defTabSz="1285281" rtl="0" eaLnBrk="1" latinLnBrk="0" hangingPunct="1">
        <a:spcBef>
          <a:spcPct val="20000"/>
        </a:spcBef>
        <a:buFont typeface="Arial" pitchFamily="34" charset="0"/>
        <a:buChar char="•"/>
        <a:defRPr sz="2811" kern="1200">
          <a:solidFill>
            <a:schemeClr val="tx1"/>
          </a:solidFill>
          <a:latin typeface="+mn-lt"/>
          <a:ea typeface="+mn-ea"/>
          <a:cs typeface="+mn-cs"/>
        </a:defRPr>
      </a:lvl7pPr>
      <a:lvl8pPr marL="4819802" indent="-321320" algn="l" defTabSz="1285281" rtl="0" eaLnBrk="1" latinLnBrk="0" hangingPunct="1">
        <a:spcBef>
          <a:spcPct val="20000"/>
        </a:spcBef>
        <a:buFont typeface="Arial" pitchFamily="34" charset="0"/>
        <a:buChar char="•"/>
        <a:defRPr sz="2811" kern="1200">
          <a:solidFill>
            <a:schemeClr val="tx1"/>
          </a:solidFill>
          <a:latin typeface="+mn-lt"/>
          <a:ea typeface="+mn-ea"/>
          <a:cs typeface="+mn-cs"/>
        </a:defRPr>
      </a:lvl8pPr>
      <a:lvl9pPr marL="5462443" indent="-321320" algn="l" defTabSz="1285281" rtl="0" eaLnBrk="1" latinLnBrk="0" hangingPunct="1">
        <a:spcBef>
          <a:spcPct val="20000"/>
        </a:spcBef>
        <a:buFont typeface="Arial" pitchFamily="34" charset="0"/>
        <a:buChar char="•"/>
        <a:defRPr sz="2811" kern="1200">
          <a:solidFill>
            <a:schemeClr val="tx1"/>
          </a:solidFill>
          <a:latin typeface="+mn-lt"/>
          <a:ea typeface="+mn-ea"/>
          <a:cs typeface="+mn-cs"/>
        </a:defRPr>
      </a:lvl9pPr>
    </p:bodyStyle>
    <p:otherStyle>
      <a:defPPr>
        <a:defRPr lang="zh-CN"/>
      </a:defPPr>
      <a:lvl1pPr marL="0" algn="l" defTabSz="1285281" rtl="0" eaLnBrk="1" latinLnBrk="0" hangingPunct="1">
        <a:defRPr sz="2530" kern="1200">
          <a:solidFill>
            <a:schemeClr val="tx1"/>
          </a:solidFill>
          <a:latin typeface="+mn-lt"/>
          <a:ea typeface="+mn-ea"/>
          <a:cs typeface="+mn-cs"/>
        </a:defRPr>
      </a:lvl1pPr>
      <a:lvl2pPr marL="642640" algn="l" defTabSz="1285281" rtl="0" eaLnBrk="1" latinLnBrk="0" hangingPunct="1">
        <a:defRPr sz="2530" kern="1200">
          <a:solidFill>
            <a:schemeClr val="tx1"/>
          </a:solidFill>
          <a:latin typeface="+mn-lt"/>
          <a:ea typeface="+mn-ea"/>
          <a:cs typeface="+mn-cs"/>
        </a:defRPr>
      </a:lvl2pPr>
      <a:lvl3pPr marL="1285281" algn="l" defTabSz="1285281" rtl="0" eaLnBrk="1" latinLnBrk="0" hangingPunct="1">
        <a:defRPr sz="2530" kern="1200">
          <a:solidFill>
            <a:schemeClr val="tx1"/>
          </a:solidFill>
          <a:latin typeface="+mn-lt"/>
          <a:ea typeface="+mn-ea"/>
          <a:cs typeface="+mn-cs"/>
        </a:defRPr>
      </a:lvl3pPr>
      <a:lvl4pPr marL="1927921" algn="l" defTabSz="1285281" rtl="0" eaLnBrk="1" latinLnBrk="0" hangingPunct="1">
        <a:defRPr sz="2530" kern="1200">
          <a:solidFill>
            <a:schemeClr val="tx1"/>
          </a:solidFill>
          <a:latin typeface="+mn-lt"/>
          <a:ea typeface="+mn-ea"/>
          <a:cs typeface="+mn-cs"/>
        </a:defRPr>
      </a:lvl4pPr>
      <a:lvl5pPr marL="2570561" algn="l" defTabSz="1285281" rtl="0" eaLnBrk="1" latinLnBrk="0" hangingPunct="1">
        <a:defRPr sz="2530" kern="1200">
          <a:solidFill>
            <a:schemeClr val="tx1"/>
          </a:solidFill>
          <a:latin typeface="+mn-lt"/>
          <a:ea typeface="+mn-ea"/>
          <a:cs typeface="+mn-cs"/>
        </a:defRPr>
      </a:lvl5pPr>
      <a:lvl6pPr marL="3213202" algn="l" defTabSz="1285281" rtl="0" eaLnBrk="1" latinLnBrk="0" hangingPunct="1">
        <a:defRPr sz="2530" kern="1200">
          <a:solidFill>
            <a:schemeClr val="tx1"/>
          </a:solidFill>
          <a:latin typeface="+mn-lt"/>
          <a:ea typeface="+mn-ea"/>
          <a:cs typeface="+mn-cs"/>
        </a:defRPr>
      </a:lvl6pPr>
      <a:lvl7pPr marL="3855842" algn="l" defTabSz="1285281" rtl="0" eaLnBrk="1" latinLnBrk="0" hangingPunct="1">
        <a:defRPr sz="2530" kern="1200">
          <a:solidFill>
            <a:schemeClr val="tx1"/>
          </a:solidFill>
          <a:latin typeface="+mn-lt"/>
          <a:ea typeface="+mn-ea"/>
          <a:cs typeface="+mn-cs"/>
        </a:defRPr>
      </a:lvl7pPr>
      <a:lvl8pPr marL="4498482" algn="l" defTabSz="1285281" rtl="0" eaLnBrk="1" latinLnBrk="0" hangingPunct="1">
        <a:defRPr sz="2530" kern="1200">
          <a:solidFill>
            <a:schemeClr val="tx1"/>
          </a:solidFill>
          <a:latin typeface="+mn-lt"/>
          <a:ea typeface="+mn-ea"/>
          <a:cs typeface="+mn-cs"/>
        </a:defRPr>
      </a:lvl8pPr>
      <a:lvl9pPr marL="5141123" algn="l" defTabSz="1285281" rtl="0" eaLnBrk="1" latinLnBrk="0" hangingPunct="1">
        <a:defRPr sz="253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42620" y="289769"/>
            <a:ext cx="11567160" cy="1205971"/>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42620" y="1688360"/>
            <a:ext cx="11567160" cy="477531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42620" y="6706539"/>
            <a:ext cx="2998893" cy="385240"/>
          </a:xfrm>
          <a:prstGeom prst="rect">
            <a:avLst/>
          </a:prstGeom>
        </p:spPr>
        <p:txBody>
          <a:bodyPr vert="horz" lIns="91440" tIns="45720" rIns="91440" bIns="45720" rtlCol="0" anchor="ctr"/>
          <a:lstStyle>
            <a:lvl1pPr algn="l">
              <a:defRPr sz="1687">
                <a:solidFill>
                  <a:schemeClr val="tx1">
                    <a:tint val="75000"/>
                  </a:schemeClr>
                </a:solidFill>
              </a:defRPr>
            </a:lvl1pPr>
          </a:lstStyle>
          <a:p>
            <a:fld id="{EA053A9F-88D3-4CA2-96DA-C4531408EBC3}" type="datetimeFigureOut">
              <a:rPr lang="zh-CN" altLang="en-US" smtClean="0"/>
              <a:t>2019/3/28</a:t>
            </a:fld>
            <a:endParaRPr lang="zh-CN" altLang="en-US"/>
          </a:p>
        </p:txBody>
      </p:sp>
      <p:sp>
        <p:nvSpPr>
          <p:cNvPr id="5" name="页脚占位符 4"/>
          <p:cNvSpPr>
            <a:spLocks noGrp="1"/>
          </p:cNvSpPr>
          <p:nvPr>
            <p:ph type="ftr" sz="quarter" idx="3"/>
          </p:nvPr>
        </p:nvSpPr>
        <p:spPr>
          <a:xfrm>
            <a:off x="4391237" y="6706539"/>
            <a:ext cx="4069927" cy="385240"/>
          </a:xfrm>
          <a:prstGeom prst="rect">
            <a:avLst/>
          </a:prstGeom>
        </p:spPr>
        <p:txBody>
          <a:bodyPr vert="horz" lIns="91440" tIns="45720" rIns="91440" bIns="45720" rtlCol="0" anchor="ctr"/>
          <a:lstStyle>
            <a:lvl1pPr algn="ctr">
              <a:defRPr sz="1687">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210887" y="6706539"/>
            <a:ext cx="2998893" cy="385240"/>
          </a:xfrm>
          <a:prstGeom prst="rect">
            <a:avLst/>
          </a:prstGeom>
        </p:spPr>
        <p:txBody>
          <a:bodyPr vert="horz" lIns="91440" tIns="45720" rIns="91440" bIns="45720" rtlCol="0" anchor="ctr"/>
          <a:lstStyle>
            <a:lvl1pPr algn="r">
              <a:defRPr sz="1687">
                <a:solidFill>
                  <a:schemeClr val="tx1">
                    <a:tint val="75000"/>
                  </a:schemeClr>
                </a:solidFill>
              </a:defRPr>
            </a:lvl1pPr>
          </a:lstStyle>
          <a:p>
            <a:fld id="{E00475DD-1D30-4DED-BFFC-932A42A170DA}" type="slidenum">
              <a:rPr lang="zh-CN" altLang="en-US" smtClean="0"/>
              <a:t>‹#›</a:t>
            </a:fld>
            <a:endParaRPr lang="zh-CN" altLang="en-US"/>
          </a:p>
        </p:txBody>
      </p:sp>
    </p:spTree>
    <p:extLst>
      <p:ext uri="{BB962C8B-B14F-4D97-AF65-F5344CB8AC3E}">
        <p14:creationId xmlns:p14="http://schemas.microsoft.com/office/powerpoint/2010/main" val="2506067787"/>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Lst>
  <p:transition spd="slow" advClick="0" advTm="0">
    <p:random/>
  </p:transition>
  <p:txStyles>
    <p:titleStyle>
      <a:lvl1pPr algn="ctr" defTabSz="1285281" rtl="0" eaLnBrk="1" latinLnBrk="0" hangingPunct="1">
        <a:spcBef>
          <a:spcPct val="0"/>
        </a:spcBef>
        <a:buNone/>
        <a:defRPr sz="6185" kern="1200">
          <a:solidFill>
            <a:schemeClr val="tx1"/>
          </a:solidFill>
          <a:latin typeface="+mj-lt"/>
          <a:ea typeface="+mj-ea"/>
          <a:cs typeface="+mj-cs"/>
        </a:defRPr>
      </a:lvl1pPr>
    </p:titleStyle>
    <p:bodyStyle>
      <a:lvl1pPr marL="481980" indent="-481980" algn="l" defTabSz="1285281" rtl="0" eaLnBrk="1" latinLnBrk="0" hangingPunct="1">
        <a:spcBef>
          <a:spcPct val="20000"/>
        </a:spcBef>
        <a:buFont typeface="Arial" pitchFamily="34" charset="0"/>
        <a:buChar char="•"/>
        <a:defRPr sz="4498" kern="1200">
          <a:solidFill>
            <a:schemeClr val="tx1"/>
          </a:solidFill>
          <a:latin typeface="+mn-lt"/>
          <a:ea typeface="+mn-ea"/>
          <a:cs typeface="+mn-cs"/>
        </a:defRPr>
      </a:lvl1pPr>
      <a:lvl2pPr marL="1044291" indent="-401650" algn="l" defTabSz="1285281" rtl="0" eaLnBrk="1" latinLnBrk="0" hangingPunct="1">
        <a:spcBef>
          <a:spcPct val="20000"/>
        </a:spcBef>
        <a:buFont typeface="Arial" pitchFamily="34" charset="0"/>
        <a:buChar char="–"/>
        <a:defRPr sz="3936" kern="1200">
          <a:solidFill>
            <a:schemeClr val="tx1"/>
          </a:solidFill>
          <a:latin typeface="+mn-lt"/>
          <a:ea typeface="+mn-ea"/>
          <a:cs typeface="+mn-cs"/>
        </a:defRPr>
      </a:lvl2pPr>
      <a:lvl3pPr marL="1606601" indent="-321320" algn="l" defTabSz="1285281" rtl="0" eaLnBrk="1" latinLnBrk="0" hangingPunct="1">
        <a:spcBef>
          <a:spcPct val="20000"/>
        </a:spcBef>
        <a:buFont typeface="Arial" pitchFamily="34" charset="0"/>
        <a:buChar char="•"/>
        <a:defRPr sz="3373" kern="1200">
          <a:solidFill>
            <a:schemeClr val="tx1"/>
          </a:solidFill>
          <a:latin typeface="+mn-lt"/>
          <a:ea typeface="+mn-ea"/>
          <a:cs typeface="+mn-cs"/>
        </a:defRPr>
      </a:lvl3pPr>
      <a:lvl4pPr marL="2249241" indent="-321320" algn="l" defTabSz="1285281" rtl="0" eaLnBrk="1" latinLnBrk="0" hangingPunct="1">
        <a:spcBef>
          <a:spcPct val="20000"/>
        </a:spcBef>
        <a:buFont typeface="Arial" pitchFamily="34" charset="0"/>
        <a:buChar char="–"/>
        <a:defRPr sz="2811" kern="1200">
          <a:solidFill>
            <a:schemeClr val="tx1"/>
          </a:solidFill>
          <a:latin typeface="+mn-lt"/>
          <a:ea typeface="+mn-ea"/>
          <a:cs typeface="+mn-cs"/>
        </a:defRPr>
      </a:lvl4pPr>
      <a:lvl5pPr marL="2891881" indent="-321320" algn="l" defTabSz="1285281" rtl="0" eaLnBrk="1" latinLnBrk="0" hangingPunct="1">
        <a:spcBef>
          <a:spcPct val="20000"/>
        </a:spcBef>
        <a:buFont typeface="Arial" pitchFamily="34" charset="0"/>
        <a:buChar char="»"/>
        <a:defRPr sz="2811" kern="1200">
          <a:solidFill>
            <a:schemeClr val="tx1"/>
          </a:solidFill>
          <a:latin typeface="+mn-lt"/>
          <a:ea typeface="+mn-ea"/>
          <a:cs typeface="+mn-cs"/>
        </a:defRPr>
      </a:lvl5pPr>
      <a:lvl6pPr marL="3534522" indent="-321320" algn="l" defTabSz="1285281" rtl="0" eaLnBrk="1" latinLnBrk="0" hangingPunct="1">
        <a:spcBef>
          <a:spcPct val="20000"/>
        </a:spcBef>
        <a:buFont typeface="Arial" pitchFamily="34" charset="0"/>
        <a:buChar char="•"/>
        <a:defRPr sz="2811" kern="1200">
          <a:solidFill>
            <a:schemeClr val="tx1"/>
          </a:solidFill>
          <a:latin typeface="+mn-lt"/>
          <a:ea typeface="+mn-ea"/>
          <a:cs typeface="+mn-cs"/>
        </a:defRPr>
      </a:lvl6pPr>
      <a:lvl7pPr marL="4177162" indent="-321320" algn="l" defTabSz="1285281" rtl="0" eaLnBrk="1" latinLnBrk="0" hangingPunct="1">
        <a:spcBef>
          <a:spcPct val="20000"/>
        </a:spcBef>
        <a:buFont typeface="Arial" pitchFamily="34" charset="0"/>
        <a:buChar char="•"/>
        <a:defRPr sz="2811" kern="1200">
          <a:solidFill>
            <a:schemeClr val="tx1"/>
          </a:solidFill>
          <a:latin typeface="+mn-lt"/>
          <a:ea typeface="+mn-ea"/>
          <a:cs typeface="+mn-cs"/>
        </a:defRPr>
      </a:lvl7pPr>
      <a:lvl8pPr marL="4819802" indent="-321320" algn="l" defTabSz="1285281" rtl="0" eaLnBrk="1" latinLnBrk="0" hangingPunct="1">
        <a:spcBef>
          <a:spcPct val="20000"/>
        </a:spcBef>
        <a:buFont typeface="Arial" pitchFamily="34" charset="0"/>
        <a:buChar char="•"/>
        <a:defRPr sz="2811" kern="1200">
          <a:solidFill>
            <a:schemeClr val="tx1"/>
          </a:solidFill>
          <a:latin typeface="+mn-lt"/>
          <a:ea typeface="+mn-ea"/>
          <a:cs typeface="+mn-cs"/>
        </a:defRPr>
      </a:lvl8pPr>
      <a:lvl9pPr marL="5462443" indent="-321320" algn="l" defTabSz="1285281" rtl="0" eaLnBrk="1" latinLnBrk="0" hangingPunct="1">
        <a:spcBef>
          <a:spcPct val="20000"/>
        </a:spcBef>
        <a:buFont typeface="Arial" pitchFamily="34" charset="0"/>
        <a:buChar char="•"/>
        <a:defRPr sz="2811" kern="1200">
          <a:solidFill>
            <a:schemeClr val="tx1"/>
          </a:solidFill>
          <a:latin typeface="+mn-lt"/>
          <a:ea typeface="+mn-ea"/>
          <a:cs typeface="+mn-cs"/>
        </a:defRPr>
      </a:lvl9pPr>
    </p:bodyStyle>
    <p:otherStyle>
      <a:defPPr>
        <a:defRPr lang="zh-CN"/>
      </a:defPPr>
      <a:lvl1pPr marL="0" algn="l" defTabSz="1285281" rtl="0" eaLnBrk="1" latinLnBrk="0" hangingPunct="1">
        <a:defRPr sz="2530" kern="1200">
          <a:solidFill>
            <a:schemeClr val="tx1"/>
          </a:solidFill>
          <a:latin typeface="+mn-lt"/>
          <a:ea typeface="+mn-ea"/>
          <a:cs typeface="+mn-cs"/>
        </a:defRPr>
      </a:lvl1pPr>
      <a:lvl2pPr marL="642640" algn="l" defTabSz="1285281" rtl="0" eaLnBrk="1" latinLnBrk="0" hangingPunct="1">
        <a:defRPr sz="2530" kern="1200">
          <a:solidFill>
            <a:schemeClr val="tx1"/>
          </a:solidFill>
          <a:latin typeface="+mn-lt"/>
          <a:ea typeface="+mn-ea"/>
          <a:cs typeface="+mn-cs"/>
        </a:defRPr>
      </a:lvl2pPr>
      <a:lvl3pPr marL="1285281" algn="l" defTabSz="1285281" rtl="0" eaLnBrk="1" latinLnBrk="0" hangingPunct="1">
        <a:defRPr sz="2530" kern="1200">
          <a:solidFill>
            <a:schemeClr val="tx1"/>
          </a:solidFill>
          <a:latin typeface="+mn-lt"/>
          <a:ea typeface="+mn-ea"/>
          <a:cs typeface="+mn-cs"/>
        </a:defRPr>
      </a:lvl3pPr>
      <a:lvl4pPr marL="1927921" algn="l" defTabSz="1285281" rtl="0" eaLnBrk="1" latinLnBrk="0" hangingPunct="1">
        <a:defRPr sz="2530" kern="1200">
          <a:solidFill>
            <a:schemeClr val="tx1"/>
          </a:solidFill>
          <a:latin typeface="+mn-lt"/>
          <a:ea typeface="+mn-ea"/>
          <a:cs typeface="+mn-cs"/>
        </a:defRPr>
      </a:lvl4pPr>
      <a:lvl5pPr marL="2570561" algn="l" defTabSz="1285281" rtl="0" eaLnBrk="1" latinLnBrk="0" hangingPunct="1">
        <a:defRPr sz="2530" kern="1200">
          <a:solidFill>
            <a:schemeClr val="tx1"/>
          </a:solidFill>
          <a:latin typeface="+mn-lt"/>
          <a:ea typeface="+mn-ea"/>
          <a:cs typeface="+mn-cs"/>
        </a:defRPr>
      </a:lvl5pPr>
      <a:lvl6pPr marL="3213202" algn="l" defTabSz="1285281" rtl="0" eaLnBrk="1" latinLnBrk="0" hangingPunct="1">
        <a:defRPr sz="2530" kern="1200">
          <a:solidFill>
            <a:schemeClr val="tx1"/>
          </a:solidFill>
          <a:latin typeface="+mn-lt"/>
          <a:ea typeface="+mn-ea"/>
          <a:cs typeface="+mn-cs"/>
        </a:defRPr>
      </a:lvl6pPr>
      <a:lvl7pPr marL="3855842" algn="l" defTabSz="1285281" rtl="0" eaLnBrk="1" latinLnBrk="0" hangingPunct="1">
        <a:defRPr sz="2530" kern="1200">
          <a:solidFill>
            <a:schemeClr val="tx1"/>
          </a:solidFill>
          <a:latin typeface="+mn-lt"/>
          <a:ea typeface="+mn-ea"/>
          <a:cs typeface="+mn-cs"/>
        </a:defRPr>
      </a:lvl7pPr>
      <a:lvl8pPr marL="4498482" algn="l" defTabSz="1285281" rtl="0" eaLnBrk="1" latinLnBrk="0" hangingPunct="1">
        <a:defRPr sz="2530" kern="1200">
          <a:solidFill>
            <a:schemeClr val="tx1"/>
          </a:solidFill>
          <a:latin typeface="+mn-lt"/>
          <a:ea typeface="+mn-ea"/>
          <a:cs typeface="+mn-cs"/>
        </a:defRPr>
      </a:lvl8pPr>
      <a:lvl9pPr marL="5141123" algn="l" defTabSz="1285281" rtl="0" eaLnBrk="1" latinLnBrk="0" hangingPunct="1">
        <a:defRPr sz="2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2.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4.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17.jpg"/><Relationship Id="rId4" Type="http://schemas.openxmlformats.org/officeDocument/2006/relationships/image" Target="../media/image16.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26.jpeg"/><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themeOverride" Target="../theme/themeOverride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hemeOverride" Target="../theme/themeOverride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26813556-60BD-4925-BB5A-EF5F5B6D965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6214" y="-378532"/>
            <a:ext cx="5621784" cy="8433470"/>
          </a:xfrm>
          <a:prstGeom prst="rect">
            <a:avLst/>
          </a:prstGeom>
        </p:spPr>
      </p:pic>
      <p:pic>
        <p:nvPicPr>
          <p:cNvPr id="13" name="图片 12">
            <a:extLst>
              <a:ext uri="{FF2B5EF4-FFF2-40B4-BE49-F238E27FC236}">
                <a16:creationId xmlns:a16="http://schemas.microsoft.com/office/drawing/2014/main" id="{38C71E1A-A32F-4102-A355-AA8458BC66D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602543"/>
            <a:ext cx="15499208" cy="5329044"/>
          </a:xfrm>
          <a:prstGeom prst="rect">
            <a:avLst/>
          </a:prstGeom>
        </p:spPr>
      </p:pic>
      <p:sp>
        <p:nvSpPr>
          <p:cNvPr id="3" name="文本框 2">
            <a:extLst>
              <a:ext uri="{FF2B5EF4-FFF2-40B4-BE49-F238E27FC236}">
                <a16:creationId xmlns:a16="http://schemas.microsoft.com/office/drawing/2014/main" id="{D3CD3361-842C-41DD-976F-2FC7243DDFE9}"/>
              </a:ext>
            </a:extLst>
          </p:cNvPr>
          <p:cNvSpPr txBox="1"/>
          <p:nvPr/>
        </p:nvSpPr>
        <p:spPr>
          <a:xfrm>
            <a:off x="5850136" y="1637692"/>
            <a:ext cx="5763116" cy="2323713"/>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14500" dirty="0">
                <a:ln w="25400">
                  <a:noFill/>
                </a:ln>
                <a:solidFill>
                  <a:srgbClr val="3A6C76"/>
                </a:solidFill>
                <a:latin typeface="文悦古典明朝体 (非商业使用) W5" pitchFamily="50" charset="-122"/>
                <a:ea typeface="文悦古典明朝体 (非商业使用) W5" pitchFamily="50" charset="-122"/>
              </a:rPr>
              <a:t>中国风</a:t>
            </a:r>
          </a:p>
        </p:txBody>
      </p:sp>
      <p:sp>
        <p:nvSpPr>
          <p:cNvPr id="8" name="矩形 7">
            <a:extLst>
              <a:ext uri="{FF2B5EF4-FFF2-40B4-BE49-F238E27FC236}">
                <a16:creationId xmlns:a16="http://schemas.microsoft.com/office/drawing/2014/main" id="{9C6FFE41-939A-4BB7-879C-75D0702D2566}"/>
              </a:ext>
            </a:extLst>
          </p:cNvPr>
          <p:cNvSpPr/>
          <p:nvPr/>
        </p:nvSpPr>
        <p:spPr>
          <a:xfrm>
            <a:off x="6627186" y="3987320"/>
            <a:ext cx="4647332" cy="335219"/>
          </a:xfrm>
          <a:prstGeom prst="rect">
            <a:avLst/>
          </a:prstGeom>
        </p:spPr>
        <p:txBody>
          <a:bodyPr wrap="square" lIns="96393" tIns="48196" rIns="96393" bIns="48196">
            <a:spAutoFit/>
          </a:bodyPr>
          <a:lstStyle/>
          <a:p>
            <a:pPr algn="ctr"/>
            <a:r>
              <a:rPr lang="zh-CN" altLang="en-US" sz="1546" spc="316" dirty="0">
                <a:solidFill>
                  <a:schemeClr val="tx1">
                    <a:lumMod val="85000"/>
                    <a:lumOff val="15000"/>
                  </a:schemeClr>
                </a:solidFill>
                <a:latin typeface="微软雅黑" panose="020B0503020204020204" pitchFamily="34" charset="-122"/>
                <a:ea typeface="微软雅黑" panose="020B0503020204020204" pitchFamily="34" charset="-122"/>
              </a:rPr>
              <a:t>教育</a:t>
            </a:r>
            <a:r>
              <a:rPr lang="en-US" altLang="zh-CN" sz="1546" spc="316"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546" spc="316" dirty="0">
                <a:solidFill>
                  <a:schemeClr val="tx1">
                    <a:lumMod val="85000"/>
                    <a:lumOff val="15000"/>
                  </a:schemeClr>
                </a:solidFill>
                <a:latin typeface="微软雅黑" panose="020B0503020204020204" pitchFamily="34" charset="-122"/>
                <a:ea typeface="微软雅黑" panose="020B0503020204020204" pitchFamily="34" charset="-122"/>
              </a:rPr>
              <a:t>培训</a:t>
            </a:r>
            <a:r>
              <a:rPr lang="en-US" altLang="zh-CN" sz="1546" spc="316"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546" spc="316" dirty="0">
                <a:solidFill>
                  <a:schemeClr val="tx1">
                    <a:lumMod val="85000"/>
                    <a:lumOff val="15000"/>
                  </a:schemeClr>
                </a:solidFill>
                <a:latin typeface="微软雅黑" panose="020B0503020204020204" pitchFamily="34" charset="-122"/>
                <a:ea typeface="微软雅黑" panose="020B0503020204020204" pitchFamily="34" charset="-122"/>
              </a:rPr>
              <a:t>工作总结</a:t>
            </a:r>
            <a:r>
              <a:rPr lang="en-US" altLang="zh-CN" sz="1546" spc="316"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546" spc="316" dirty="0">
                <a:solidFill>
                  <a:schemeClr val="tx1">
                    <a:lumMod val="85000"/>
                    <a:lumOff val="15000"/>
                  </a:schemeClr>
                </a:solidFill>
                <a:latin typeface="微软雅黑" panose="020B0503020204020204" pitchFamily="34" charset="-122"/>
                <a:ea typeface="微软雅黑" panose="020B0503020204020204" pitchFamily="34" charset="-122"/>
              </a:rPr>
              <a:t>计划</a:t>
            </a:r>
            <a:r>
              <a:rPr lang="en-US" altLang="zh-CN" sz="1546" spc="316"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546" spc="316" dirty="0">
                <a:solidFill>
                  <a:schemeClr val="tx1">
                    <a:lumMod val="85000"/>
                    <a:lumOff val="15000"/>
                  </a:schemeClr>
                </a:solidFill>
                <a:latin typeface="微软雅黑" panose="020B0503020204020204" pitchFamily="34" charset="-122"/>
                <a:ea typeface="微软雅黑" panose="020B0503020204020204" pitchFamily="34" charset="-122"/>
              </a:rPr>
              <a:t>汇报</a:t>
            </a:r>
            <a:r>
              <a:rPr lang="en-US" altLang="zh-CN" sz="1546" spc="316"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546" spc="316" dirty="0">
                <a:solidFill>
                  <a:schemeClr val="tx1">
                    <a:lumMod val="85000"/>
                    <a:lumOff val="15000"/>
                  </a:schemeClr>
                </a:solidFill>
                <a:latin typeface="微软雅黑" panose="020B0503020204020204" pitchFamily="34" charset="-122"/>
                <a:ea typeface="微软雅黑" panose="020B0503020204020204" pitchFamily="34" charset="-122"/>
              </a:rPr>
              <a:t>会议</a:t>
            </a:r>
          </a:p>
        </p:txBody>
      </p:sp>
      <p:grpSp>
        <p:nvGrpSpPr>
          <p:cNvPr id="9" name="组合 81">
            <a:extLst>
              <a:ext uri="{FF2B5EF4-FFF2-40B4-BE49-F238E27FC236}">
                <a16:creationId xmlns:a16="http://schemas.microsoft.com/office/drawing/2014/main" id="{C07A65FE-4A53-4B0A-8742-7CCC439C0A92}"/>
              </a:ext>
            </a:extLst>
          </p:cNvPr>
          <p:cNvGrpSpPr/>
          <p:nvPr/>
        </p:nvGrpSpPr>
        <p:grpSpPr>
          <a:xfrm>
            <a:off x="7020107" y="5103131"/>
            <a:ext cx="3726573" cy="446434"/>
            <a:chOff x="4475143" y="2676819"/>
            <a:chExt cx="3478468" cy="428170"/>
          </a:xfrm>
          <a:solidFill>
            <a:schemeClr val="bg1"/>
          </a:solidFill>
        </p:grpSpPr>
        <p:sp>
          <p:nvSpPr>
            <p:cNvPr id="10" name="矩形 9">
              <a:extLst>
                <a:ext uri="{FF2B5EF4-FFF2-40B4-BE49-F238E27FC236}">
                  <a16:creationId xmlns:a16="http://schemas.microsoft.com/office/drawing/2014/main" id="{21BEF3D1-DF22-4CE4-9D3E-4221618C15A4}"/>
                </a:ext>
              </a:extLst>
            </p:cNvPr>
            <p:cNvSpPr/>
            <p:nvPr/>
          </p:nvSpPr>
          <p:spPr>
            <a:xfrm>
              <a:off x="4639771" y="2676819"/>
              <a:ext cx="3150326" cy="428170"/>
            </a:xfrm>
            <a:prstGeom prst="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24" u="sng" dirty="0">
                <a:solidFill>
                  <a:schemeClr val="bg1"/>
                </a:solidFill>
              </a:endParaRPr>
            </a:p>
          </p:txBody>
        </p:sp>
        <p:sp>
          <p:nvSpPr>
            <p:cNvPr id="11" name="Text Box 7">
              <a:extLst>
                <a:ext uri="{FF2B5EF4-FFF2-40B4-BE49-F238E27FC236}">
                  <a16:creationId xmlns:a16="http://schemas.microsoft.com/office/drawing/2014/main" id="{C055BA05-FCD1-4EF1-9DE6-76BC63BA6FDE}"/>
                </a:ext>
              </a:extLst>
            </p:cNvPr>
            <p:cNvSpPr txBox="1">
              <a:spLocks noChangeArrowheads="1"/>
            </p:cNvSpPr>
            <p:nvPr/>
          </p:nvSpPr>
          <p:spPr bwMode="auto">
            <a:xfrm>
              <a:off x="4475143" y="2750254"/>
              <a:ext cx="3478468" cy="268064"/>
            </a:xfrm>
            <a:prstGeom prst="rect">
              <a:avLst/>
            </a:prstGeom>
            <a:noFill/>
            <a:ln w="9525">
              <a:noFill/>
              <a:miter lim="800000"/>
              <a:headEnd/>
              <a:tailEnd/>
            </a:ln>
          </p:spPr>
          <p:txBody>
            <a:bodyPr wrap="square" lIns="48196" tIns="24098" rIns="48196" bIns="24098">
              <a:spAutoFit/>
            </a:bodyPr>
            <a:lstStyle/>
            <a:p>
              <a:pPr algn="ctr" defTabSz="860411"/>
              <a:r>
                <a:rPr lang="zh-CN" altLang="en-US" sz="1500" b="1" spc="316" dirty="0">
                  <a:latin typeface="张海山锐谐体" panose="02000000000000000000" pitchFamily="2" charset="-122"/>
                  <a:ea typeface="张海山锐谐体" panose="02000000000000000000" pitchFamily="2" charset="-122"/>
                  <a:cs typeface="Open Sans" pitchFamily="34" charset="0"/>
                </a:rPr>
                <a:t>汇报人：</a:t>
              </a:r>
              <a:r>
                <a:rPr lang="en-US" altLang="zh-CN" sz="1500" b="1" spc="316" dirty="0">
                  <a:latin typeface="张海山锐谐体" panose="02000000000000000000" pitchFamily="2" charset="-122"/>
                  <a:ea typeface="张海山锐谐体" panose="02000000000000000000" pitchFamily="2" charset="-122"/>
                  <a:cs typeface="Open Sans" pitchFamily="34" charset="0"/>
                </a:rPr>
                <a:t>XXX</a:t>
              </a:r>
              <a:r>
                <a:rPr lang="zh-CN" altLang="en-US" sz="1500" b="1" spc="316" dirty="0">
                  <a:latin typeface="张海山锐谐体" panose="02000000000000000000" pitchFamily="2" charset="-122"/>
                  <a:ea typeface="张海山锐谐体" panose="02000000000000000000" pitchFamily="2" charset="-122"/>
                  <a:cs typeface="Open Sans" pitchFamily="34" charset="0"/>
                </a:rPr>
                <a:t>  部门：</a:t>
              </a:r>
              <a:r>
                <a:rPr lang="en-US" altLang="zh-CN" sz="1500" b="1" spc="316" dirty="0">
                  <a:latin typeface="张海山锐谐体" panose="02000000000000000000" pitchFamily="2" charset="-122"/>
                  <a:ea typeface="张海山锐谐体" panose="02000000000000000000" pitchFamily="2" charset="-122"/>
                  <a:cs typeface="Open Sans" pitchFamily="34" charset="0"/>
                </a:rPr>
                <a:t>XXX</a:t>
              </a:r>
              <a:endParaRPr lang="zh-CN" altLang="en-US" sz="1500" b="1" spc="316" dirty="0">
                <a:latin typeface="张海山锐谐体" panose="02000000000000000000" pitchFamily="2" charset="-122"/>
                <a:ea typeface="张海山锐谐体" panose="02000000000000000000" pitchFamily="2" charset="-122"/>
                <a:cs typeface="Open Sans" pitchFamily="34" charset="0"/>
              </a:endParaRPr>
            </a:p>
          </p:txBody>
        </p:sp>
      </p:grpSp>
      <p:sp>
        <p:nvSpPr>
          <p:cNvPr id="12" name="Rectangle 14">
            <a:extLst>
              <a:ext uri="{FF2B5EF4-FFF2-40B4-BE49-F238E27FC236}">
                <a16:creationId xmlns:a16="http://schemas.microsoft.com/office/drawing/2014/main" id="{D30EF951-AE5D-426A-8259-F265FEDF63A8}"/>
              </a:ext>
            </a:extLst>
          </p:cNvPr>
          <p:cNvSpPr/>
          <p:nvPr/>
        </p:nvSpPr>
        <p:spPr>
          <a:xfrm>
            <a:off x="6535385" y="4321807"/>
            <a:ext cx="4878248" cy="551688"/>
          </a:xfrm>
          <a:prstGeom prst="rect">
            <a:avLst/>
          </a:prstGeom>
        </p:spPr>
        <p:txBody>
          <a:bodyPr wrap="square" lIns="96393" tIns="48196" rIns="96393" bIns="48196">
            <a:spAutoFit/>
          </a:bodyPr>
          <a:lstStyle/>
          <a:p>
            <a:pPr algn="ctr"/>
            <a:endParaRPr lang="zh-CN" altLang="en-US" sz="984" spc="316"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984" spc="316" dirty="0">
                <a:solidFill>
                  <a:schemeClr val="tx1">
                    <a:lumMod val="65000"/>
                    <a:lumOff val="35000"/>
                  </a:schemeClr>
                </a:solidFill>
                <a:latin typeface="微软雅黑" panose="020B0503020204020204" pitchFamily="34" charset="-122"/>
                <a:ea typeface="微软雅黑" panose="020B0503020204020204" pitchFamily="34" charset="-122"/>
              </a:rPr>
              <a:t>详细内容</a:t>
            </a:r>
            <a:r>
              <a:rPr lang="en-US" altLang="zh-CN" sz="984" spc="316"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984" spc="316" dirty="0">
                <a:solidFill>
                  <a:schemeClr val="tx1">
                    <a:lumMod val="65000"/>
                    <a:lumOff val="3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p>
        </p:txBody>
      </p:sp>
      <p:pic>
        <p:nvPicPr>
          <p:cNvPr id="14" name="Thomas Greenberg - The Right Path">
            <a:hlinkClick r:id="" action="ppaction://media"/>
            <a:extLst>
              <a:ext uri="{FF2B5EF4-FFF2-40B4-BE49-F238E27FC236}">
                <a16:creationId xmlns:a16="http://schemas.microsoft.com/office/drawing/2014/main" id="{0A027030-4B8A-4130-9C76-C0EAB5DAB6F2}"/>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32782" y="-1040433"/>
            <a:ext cx="642620" cy="642620"/>
          </a:xfrm>
          <a:prstGeom prst="rect">
            <a:avLst/>
          </a:prstGeom>
        </p:spPr>
      </p:pic>
    </p:spTree>
    <p:extLst>
      <p:ext uri="{BB962C8B-B14F-4D97-AF65-F5344CB8AC3E}">
        <p14:creationId xmlns:p14="http://schemas.microsoft.com/office/powerpoint/2010/main" val="20269370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wipe(left)">
                                      <p:cBhvr>
                                        <p:cTn id="22" dur="500"/>
                                        <p:tgtEl>
                                          <p:spTgt spid="8">
                                            <p:txEl>
                                              <p:pRg st="0" end="0"/>
                                            </p:txEl>
                                          </p:spTgt>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par>
                                <p:cTn id="27" presetID="22" presetClass="entr" presetSubtype="8" fill="hold" nodeType="withEffect">
                                  <p:stCondLst>
                                    <p:cond delay="0"/>
                                  </p:stCondLst>
                                  <p:childTnLst>
                                    <p:set>
                                      <p:cBhvr>
                                        <p:cTn id="28" dur="1" fill="hold">
                                          <p:stCondLst>
                                            <p:cond delay="0"/>
                                          </p:stCondLst>
                                        </p:cTn>
                                        <p:tgtEl>
                                          <p:spTgt spid="12">
                                            <p:txEl>
                                              <p:pRg st="1" end="1"/>
                                            </p:txEl>
                                          </p:spTgt>
                                        </p:tgtEl>
                                        <p:attrNameLst>
                                          <p:attrName>style.visibility</p:attrName>
                                        </p:attrNameLst>
                                      </p:cBhvr>
                                      <p:to>
                                        <p:strVal val="visible"/>
                                      </p:to>
                                    </p:set>
                                    <p:animEffect transition="in" filter="wipe(left)">
                                      <p:cBhvr>
                                        <p:cTn id="29" dur="500"/>
                                        <p:tgtEl>
                                          <p:spTgt spid="12">
                                            <p:txEl>
                                              <p:pRg st="1" end="1"/>
                                            </p:txEl>
                                          </p:spTgt>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88">
                <p:cTn id="39" fill="hold" display="0">
                  <p:stCondLst>
                    <p:cond delay="indefinite"/>
                  </p:stCondLst>
                  <p:endCondLst>
                    <p:cond evt="onStopAudio" delay="0">
                      <p:tgtEl>
                        <p:sldTgt/>
                      </p:tgtEl>
                    </p:cond>
                  </p:endCondLst>
                </p:cTn>
                <p:tgtEl>
                  <p:spTgt spid="14"/>
                </p:tgtEl>
              </p:cMediaNode>
            </p:audio>
          </p:childTnLst>
        </p:cTn>
      </p:par>
    </p:tnLst>
    <p:bldLst>
      <p:bldP spid="3"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noEditPoints="1"/>
          </p:cNvSpPr>
          <p:nvPr/>
        </p:nvSpPr>
        <p:spPr bwMode="auto">
          <a:xfrm>
            <a:off x="1782032" y="3148314"/>
            <a:ext cx="1510529" cy="1520849"/>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8524" tIns="64262" rIns="128524" bIns="64262" numCol="1" anchor="t" anchorCtr="0" compatLnSpc="1"/>
          <a:lstStyle/>
          <a:p>
            <a:endParaRPr lang="zh-CN" altLang="en-US" sz="3556"/>
          </a:p>
        </p:txBody>
      </p:sp>
      <p:sp>
        <p:nvSpPr>
          <p:cNvPr id="3" name="Freeform 8"/>
          <p:cNvSpPr/>
          <p:nvPr/>
        </p:nvSpPr>
        <p:spPr bwMode="auto">
          <a:xfrm>
            <a:off x="1601892" y="3031902"/>
            <a:ext cx="607965" cy="698464"/>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solidFill>
            <a:schemeClr val="accent1"/>
          </a:solidFill>
          <a:ln>
            <a:noFill/>
          </a:ln>
        </p:spPr>
        <p:txBody>
          <a:bodyPr vert="horz" wrap="square" lIns="128524" tIns="64262" rIns="128524" bIns="64262" numCol="1" anchor="t" anchorCtr="0" compatLnSpc="1"/>
          <a:lstStyle/>
          <a:p>
            <a:endParaRPr lang="zh-CN" altLang="en-US" sz="3556"/>
          </a:p>
        </p:txBody>
      </p:sp>
      <p:sp>
        <p:nvSpPr>
          <p:cNvPr id="4" name="Oval 9"/>
          <p:cNvSpPr>
            <a:spLocks noChangeArrowheads="1"/>
          </p:cNvSpPr>
          <p:nvPr/>
        </p:nvSpPr>
        <p:spPr bwMode="auto">
          <a:xfrm>
            <a:off x="2082261" y="3450607"/>
            <a:ext cx="910071" cy="916263"/>
          </a:xfrm>
          <a:prstGeom prst="ellipse">
            <a:avLst/>
          </a:prstGeom>
          <a:solidFill>
            <a:schemeClr val="accent1"/>
          </a:solidFill>
          <a:ln>
            <a:noFill/>
          </a:ln>
        </p:spPr>
        <p:txBody>
          <a:bodyPr vert="horz" wrap="square" lIns="128524" tIns="64262" rIns="128524" bIns="64262" numCol="1" anchor="t" anchorCtr="0" compatLnSpc="1"/>
          <a:lstStyle/>
          <a:p>
            <a:endParaRPr lang="zh-CN" altLang="en-US" sz="3556"/>
          </a:p>
        </p:txBody>
      </p:sp>
      <p:sp>
        <p:nvSpPr>
          <p:cNvPr id="5" name="Freeform 10"/>
          <p:cNvSpPr>
            <a:spLocks noEditPoints="1"/>
          </p:cNvSpPr>
          <p:nvPr/>
        </p:nvSpPr>
        <p:spPr bwMode="auto">
          <a:xfrm>
            <a:off x="9559845" y="3148314"/>
            <a:ext cx="1510529" cy="1520849"/>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accent2"/>
          </a:solidFill>
          <a:ln>
            <a:noFill/>
          </a:ln>
        </p:spPr>
        <p:txBody>
          <a:bodyPr vert="horz" wrap="square" lIns="128524" tIns="64262" rIns="128524" bIns="64262" numCol="1" anchor="t" anchorCtr="0" compatLnSpc="1"/>
          <a:lstStyle/>
          <a:p>
            <a:endParaRPr lang="zh-CN" altLang="en-US" sz="3556"/>
          </a:p>
        </p:txBody>
      </p:sp>
      <p:sp>
        <p:nvSpPr>
          <p:cNvPr id="6" name="Freeform 11"/>
          <p:cNvSpPr/>
          <p:nvPr/>
        </p:nvSpPr>
        <p:spPr bwMode="auto">
          <a:xfrm>
            <a:off x="10642543" y="4087107"/>
            <a:ext cx="607965" cy="698464"/>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solidFill>
            <a:schemeClr val="accent2"/>
          </a:solidFill>
          <a:ln>
            <a:noFill/>
          </a:ln>
        </p:spPr>
        <p:txBody>
          <a:bodyPr vert="horz" wrap="square" lIns="128524" tIns="64262" rIns="128524" bIns="64262" numCol="1" anchor="t" anchorCtr="0" compatLnSpc="1"/>
          <a:lstStyle/>
          <a:p>
            <a:endParaRPr lang="zh-CN" altLang="en-US" sz="3556"/>
          </a:p>
        </p:txBody>
      </p:sp>
      <p:sp>
        <p:nvSpPr>
          <p:cNvPr id="7" name="Oval 12"/>
          <p:cNvSpPr>
            <a:spLocks noChangeArrowheads="1"/>
          </p:cNvSpPr>
          <p:nvPr/>
        </p:nvSpPr>
        <p:spPr bwMode="auto">
          <a:xfrm>
            <a:off x="9860074" y="3450607"/>
            <a:ext cx="910071" cy="916263"/>
          </a:xfrm>
          <a:prstGeom prst="ellipse">
            <a:avLst/>
          </a:prstGeom>
          <a:solidFill>
            <a:schemeClr val="accent2"/>
          </a:solidFill>
          <a:ln>
            <a:noFill/>
          </a:ln>
        </p:spPr>
        <p:txBody>
          <a:bodyPr vert="horz" wrap="square" lIns="128524" tIns="64262" rIns="128524" bIns="64262" numCol="1" anchor="t" anchorCtr="0" compatLnSpc="1"/>
          <a:lstStyle/>
          <a:p>
            <a:endParaRPr lang="zh-CN" altLang="en-US" sz="3556"/>
          </a:p>
        </p:txBody>
      </p:sp>
      <p:sp>
        <p:nvSpPr>
          <p:cNvPr id="8" name="Freeform 13"/>
          <p:cNvSpPr>
            <a:spLocks noEditPoints="1"/>
          </p:cNvSpPr>
          <p:nvPr/>
        </p:nvSpPr>
        <p:spPr bwMode="auto">
          <a:xfrm>
            <a:off x="3337595" y="3148314"/>
            <a:ext cx="1510529" cy="1520849"/>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accent2"/>
          </a:solidFill>
          <a:ln>
            <a:noFill/>
          </a:ln>
        </p:spPr>
        <p:txBody>
          <a:bodyPr vert="horz" wrap="square" lIns="128524" tIns="64262" rIns="128524" bIns="64262" numCol="1" anchor="t" anchorCtr="0" compatLnSpc="1"/>
          <a:lstStyle/>
          <a:p>
            <a:endParaRPr lang="zh-CN" altLang="en-US" sz="3556"/>
          </a:p>
        </p:txBody>
      </p:sp>
      <p:sp>
        <p:nvSpPr>
          <p:cNvPr id="9" name="Oval 14"/>
          <p:cNvSpPr>
            <a:spLocks noChangeArrowheads="1"/>
          </p:cNvSpPr>
          <p:nvPr/>
        </p:nvSpPr>
        <p:spPr bwMode="auto">
          <a:xfrm>
            <a:off x="3637824" y="3450607"/>
            <a:ext cx="910071" cy="916263"/>
          </a:xfrm>
          <a:prstGeom prst="ellipse">
            <a:avLst/>
          </a:prstGeom>
          <a:solidFill>
            <a:schemeClr val="accent2"/>
          </a:solidFill>
          <a:ln>
            <a:noFill/>
          </a:ln>
        </p:spPr>
        <p:txBody>
          <a:bodyPr vert="horz" wrap="square" lIns="128524" tIns="64262" rIns="128524" bIns="64262" numCol="1" anchor="t" anchorCtr="0" compatLnSpc="1"/>
          <a:lstStyle/>
          <a:p>
            <a:endParaRPr lang="zh-CN" altLang="en-US" sz="3556"/>
          </a:p>
        </p:txBody>
      </p:sp>
      <p:sp>
        <p:nvSpPr>
          <p:cNvPr id="10" name="Freeform 15"/>
          <p:cNvSpPr>
            <a:spLocks noEditPoints="1"/>
          </p:cNvSpPr>
          <p:nvPr/>
        </p:nvSpPr>
        <p:spPr bwMode="auto">
          <a:xfrm>
            <a:off x="4893157" y="3148314"/>
            <a:ext cx="1510529" cy="1520849"/>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accent3"/>
          </a:solidFill>
          <a:ln>
            <a:noFill/>
          </a:ln>
        </p:spPr>
        <p:txBody>
          <a:bodyPr vert="horz" wrap="square" lIns="128524" tIns="64262" rIns="128524" bIns="64262" numCol="1" anchor="t" anchorCtr="0" compatLnSpc="1"/>
          <a:lstStyle/>
          <a:p>
            <a:endParaRPr lang="zh-CN" altLang="en-US" sz="3556"/>
          </a:p>
        </p:txBody>
      </p:sp>
      <p:sp>
        <p:nvSpPr>
          <p:cNvPr id="11" name="Oval 16"/>
          <p:cNvSpPr>
            <a:spLocks noChangeArrowheads="1"/>
          </p:cNvSpPr>
          <p:nvPr/>
        </p:nvSpPr>
        <p:spPr bwMode="auto">
          <a:xfrm>
            <a:off x="5193386" y="3450607"/>
            <a:ext cx="910071" cy="916263"/>
          </a:xfrm>
          <a:prstGeom prst="ellipse">
            <a:avLst/>
          </a:prstGeom>
          <a:solidFill>
            <a:schemeClr val="accent3"/>
          </a:solidFill>
          <a:ln>
            <a:noFill/>
          </a:ln>
        </p:spPr>
        <p:txBody>
          <a:bodyPr vert="horz" wrap="square" lIns="128524" tIns="64262" rIns="128524" bIns="64262" numCol="1" anchor="t" anchorCtr="0" compatLnSpc="1"/>
          <a:lstStyle/>
          <a:p>
            <a:endParaRPr lang="zh-CN" altLang="en-US" sz="3556"/>
          </a:p>
        </p:txBody>
      </p:sp>
      <p:sp>
        <p:nvSpPr>
          <p:cNvPr id="12" name="Freeform 17"/>
          <p:cNvSpPr>
            <a:spLocks noEditPoints="1"/>
          </p:cNvSpPr>
          <p:nvPr/>
        </p:nvSpPr>
        <p:spPr bwMode="auto">
          <a:xfrm>
            <a:off x="6448721" y="3148314"/>
            <a:ext cx="1510529" cy="1520849"/>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accent4"/>
          </a:solidFill>
          <a:ln>
            <a:noFill/>
          </a:ln>
        </p:spPr>
        <p:txBody>
          <a:bodyPr vert="horz" wrap="square" lIns="128524" tIns="64262" rIns="128524" bIns="64262" numCol="1" anchor="t" anchorCtr="0" compatLnSpc="1"/>
          <a:lstStyle/>
          <a:p>
            <a:endParaRPr lang="zh-CN" altLang="en-US" sz="3556"/>
          </a:p>
        </p:txBody>
      </p:sp>
      <p:sp>
        <p:nvSpPr>
          <p:cNvPr id="13" name="Oval 18"/>
          <p:cNvSpPr>
            <a:spLocks noChangeArrowheads="1"/>
          </p:cNvSpPr>
          <p:nvPr/>
        </p:nvSpPr>
        <p:spPr bwMode="auto">
          <a:xfrm>
            <a:off x="6748948" y="3450607"/>
            <a:ext cx="910071" cy="916263"/>
          </a:xfrm>
          <a:prstGeom prst="ellipse">
            <a:avLst/>
          </a:prstGeom>
          <a:solidFill>
            <a:schemeClr val="accent4"/>
          </a:solidFill>
          <a:ln>
            <a:noFill/>
          </a:ln>
        </p:spPr>
        <p:txBody>
          <a:bodyPr vert="horz" wrap="square" lIns="128524" tIns="64262" rIns="128524" bIns="64262" numCol="1" anchor="t" anchorCtr="0" compatLnSpc="1"/>
          <a:lstStyle/>
          <a:p>
            <a:endParaRPr lang="zh-CN" altLang="en-US" sz="3556"/>
          </a:p>
        </p:txBody>
      </p:sp>
      <p:sp>
        <p:nvSpPr>
          <p:cNvPr id="14" name="Freeform 19"/>
          <p:cNvSpPr>
            <a:spLocks noEditPoints="1"/>
          </p:cNvSpPr>
          <p:nvPr/>
        </p:nvSpPr>
        <p:spPr bwMode="auto">
          <a:xfrm>
            <a:off x="8004281" y="3148314"/>
            <a:ext cx="1510529" cy="1520849"/>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accent1"/>
          </a:solidFill>
          <a:ln>
            <a:noFill/>
          </a:ln>
        </p:spPr>
        <p:txBody>
          <a:bodyPr vert="horz" wrap="square" lIns="128524" tIns="64262" rIns="128524" bIns="64262" numCol="1" anchor="t" anchorCtr="0" compatLnSpc="1"/>
          <a:lstStyle/>
          <a:p>
            <a:endParaRPr lang="zh-CN" altLang="en-US" sz="3556"/>
          </a:p>
        </p:txBody>
      </p:sp>
      <p:sp>
        <p:nvSpPr>
          <p:cNvPr id="15" name="Oval 20"/>
          <p:cNvSpPr>
            <a:spLocks noChangeArrowheads="1"/>
          </p:cNvSpPr>
          <p:nvPr/>
        </p:nvSpPr>
        <p:spPr bwMode="auto">
          <a:xfrm>
            <a:off x="8304510" y="3450607"/>
            <a:ext cx="910071" cy="916263"/>
          </a:xfrm>
          <a:prstGeom prst="ellipse">
            <a:avLst/>
          </a:prstGeom>
          <a:solidFill>
            <a:schemeClr val="accent1"/>
          </a:solidFill>
          <a:ln>
            <a:noFill/>
          </a:ln>
        </p:spPr>
        <p:txBody>
          <a:bodyPr vert="horz" wrap="square" lIns="128524" tIns="64262" rIns="128524" bIns="64262" numCol="1" anchor="t" anchorCtr="0" compatLnSpc="1"/>
          <a:lstStyle/>
          <a:p>
            <a:endParaRPr lang="zh-CN" altLang="en-US" sz="3556"/>
          </a:p>
        </p:txBody>
      </p:sp>
      <p:sp>
        <p:nvSpPr>
          <p:cNvPr id="16" name="Freeform 21"/>
          <p:cNvSpPr>
            <a:spLocks noEditPoints="1"/>
          </p:cNvSpPr>
          <p:nvPr/>
        </p:nvSpPr>
        <p:spPr bwMode="auto">
          <a:xfrm>
            <a:off x="10141537" y="3737875"/>
            <a:ext cx="337758" cy="345477"/>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24" tIns="64262" rIns="128524" bIns="64262" numCol="1" anchor="t" anchorCtr="0" compatLnSpc="1"/>
          <a:lstStyle/>
          <a:p>
            <a:endParaRPr lang="zh-CN" altLang="en-US" sz="3556"/>
          </a:p>
        </p:txBody>
      </p:sp>
      <p:sp>
        <p:nvSpPr>
          <p:cNvPr id="17" name="Freeform 22"/>
          <p:cNvSpPr>
            <a:spLocks noEditPoints="1"/>
          </p:cNvSpPr>
          <p:nvPr/>
        </p:nvSpPr>
        <p:spPr bwMode="auto">
          <a:xfrm>
            <a:off x="2352466" y="3730365"/>
            <a:ext cx="369658" cy="356743"/>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24" tIns="64262" rIns="128524" bIns="64262" numCol="1" anchor="t" anchorCtr="0" compatLnSpc="1"/>
          <a:lstStyle/>
          <a:p>
            <a:endParaRPr lang="zh-CN" altLang="en-US" sz="3556"/>
          </a:p>
        </p:txBody>
      </p:sp>
      <p:sp>
        <p:nvSpPr>
          <p:cNvPr id="18" name="Freeform 23"/>
          <p:cNvSpPr>
            <a:spLocks noEditPoints="1"/>
          </p:cNvSpPr>
          <p:nvPr/>
        </p:nvSpPr>
        <p:spPr bwMode="auto">
          <a:xfrm>
            <a:off x="8604738" y="3726609"/>
            <a:ext cx="303982" cy="364253"/>
          </a:xfrm>
          <a:custGeom>
            <a:avLst/>
            <a:gdLst>
              <a:gd name="T0" fmla="*/ 72 w 81"/>
              <a:gd name="T1" fmla="*/ 1 h 96"/>
              <a:gd name="T2" fmla="*/ 70 w 81"/>
              <a:gd name="T3" fmla="*/ 7 h 96"/>
              <a:gd name="T4" fmla="*/ 81 w 81"/>
              <a:gd name="T5" fmla="*/ 36 h 96"/>
              <a:gd name="T6" fmla="*/ 68 w 81"/>
              <a:gd name="T7" fmla="*/ 68 h 96"/>
              <a:gd name="T8" fmla="*/ 54 w 81"/>
              <a:gd name="T9" fmla="*/ 78 h 96"/>
              <a:gd name="T10" fmla="*/ 40 w 81"/>
              <a:gd name="T11" fmla="*/ 81 h 96"/>
              <a:gd name="T12" fmla="*/ 55 w 81"/>
              <a:gd name="T13" fmla="*/ 88 h 96"/>
              <a:gd name="T14" fmla="*/ 55 w 81"/>
              <a:gd name="T15" fmla="*/ 96 h 96"/>
              <a:gd name="T16" fmla="*/ 37 w 81"/>
              <a:gd name="T17" fmla="*/ 96 h 96"/>
              <a:gd name="T18" fmla="*/ 18 w 81"/>
              <a:gd name="T19" fmla="*/ 96 h 96"/>
              <a:gd name="T20" fmla="*/ 18 w 81"/>
              <a:gd name="T21" fmla="*/ 88 h 96"/>
              <a:gd name="T22" fmla="*/ 33 w 81"/>
              <a:gd name="T23" fmla="*/ 81 h 96"/>
              <a:gd name="T24" fmla="*/ 20 w 81"/>
              <a:gd name="T25" fmla="*/ 78 h 96"/>
              <a:gd name="T26" fmla="*/ 7 w 81"/>
              <a:gd name="T27" fmla="*/ 69 h 96"/>
              <a:gd name="T28" fmla="*/ 1 w 81"/>
              <a:gd name="T29" fmla="*/ 72 h 96"/>
              <a:gd name="T30" fmla="*/ 10 w 81"/>
              <a:gd name="T31" fmla="*/ 60 h 96"/>
              <a:gd name="T32" fmla="*/ 11 w 81"/>
              <a:gd name="T33" fmla="*/ 11 h 96"/>
              <a:gd name="T34" fmla="*/ 37 w 81"/>
              <a:gd name="T35" fmla="*/ 0 h 96"/>
              <a:gd name="T36" fmla="*/ 65 w 81"/>
              <a:gd name="T37" fmla="*/ 5 h 96"/>
              <a:gd name="T38" fmla="*/ 65 w 81"/>
              <a:gd name="T39" fmla="*/ 5 h 96"/>
              <a:gd name="T40" fmla="*/ 69 w 81"/>
              <a:gd name="T41" fmla="*/ 1 h 96"/>
              <a:gd name="T42" fmla="*/ 67 w 81"/>
              <a:gd name="T43" fmla="*/ 10 h 96"/>
              <a:gd name="T44" fmla="*/ 73 w 81"/>
              <a:gd name="T45" fmla="*/ 36 h 96"/>
              <a:gd name="T46" fmla="*/ 62 w 81"/>
              <a:gd name="T47" fmla="*/ 62 h 96"/>
              <a:gd name="T48" fmla="*/ 13 w 81"/>
              <a:gd name="T49" fmla="*/ 64 h 96"/>
              <a:gd name="T50" fmla="*/ 21 w 81"/>
              <a:gd name="T51" fmla="*/ 73 h 96"/>
              <a:gd name="T52" fmla="*/ 52 w 81"/>
              <a:gd name="T53" fmla="*/ 73 h 96"/>
              <a:gd name="T54" fmla="*/ 65 w 81"/>
              <a:gd name="T55" fmla="*/ 65 h 96"/>
              <a:gd name="T56" fmla="*/ 65 w 81"/>
              <a:gd name="T57" fmla="*/ 65 h 96"/>
              <a:gd name="T58" fmla="*/ 77 w 81"/>
              <a:gd name="T59" fmla="*/ 36 h 96"/>
              <a:gd name="T60" fmla="*/ 67 w 81"/>
              <a:gd name="T61" fmla="*/ 10 h 96"/>
              <a:gd name="T62" fmla="*/ 57 w 81"/>
              <a:gd name="T63" fmla="*/ 16 h 96"/>
              <a:gd name="T64" fmla="*/ 16 w 81"/>
              <a:gd name="T65" fmla="*/ 16 h 96"/>
              <a:gd name="T66" fmla="*/ 16 w 81"/>
              <a:gd name="T67" fmla="*/ 57 h 96"/>
              <a:gd name="T68" fmla="*/ 57 w 81"/>
              <a:gd name="T69" fmla="*/ 57 h 96"/>
              <a:gd name="T70" fmla="*/ 65 w 81"/>
              <a:gd name="T71" fmla="*/ 36 h 96"/>
              <a:gd name="T72" fmla="*/ 57 w 81"/>
              <a:gd name="T73" fmla="*/ 1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6">
                <a:moveTo>
                  <a:pt x="69" y="1"/>
                </a:moveTo>
                <a:cubicBezTo>
                  <a:pt x="70" y="0"/>
                  <a:pt x="71" y="0"/>
                  <a:pt x="72" y="1"/>
                </a:cubicBezTo>
                <a:cubicBezTo>
                  <a:pt x="73" y="2"/>
                  <a:pt x="73" y="3"/>
                  <a:pt x="72" y="4"/>
                </a:cubicBezTo>
                <a:cubicBezTo>
                  <a:pt x="70" y="7"/>
                  <a:pt x="70" y="7"/>
                  <a:pt x="70" y="7"/>
                </a:cubicBezTo>
                <a:cubicBezTo>
                  <a:pt x="73" y="10"/>
                  <a:pt x="76" y="15"/>
                  <a:pt x="78" y="19"/>
                </a:cubicBezTo>
                <a:cubicBezTo>
                  <a:pt x="80" y="25"/>
                  <a:pt x="81" y="30"/>
                  <a:pt x="81" y="36"/>
                </a:cubicBezTo>
                <a:cubicBezTo>
                  <a:pt x="81" y="42"/>
                  <a:pt x="80" y="48"/>
                  <a:pt x="78" y="53"/>
                </a:cubicBezTo>
                <a:cubicBezTo>
                  <a:pt x="76" y="59"/>
                  <a:pt x="72" y="64"/>
                  <a:pt x="68" y="68"/>
                </a:cubicBezTo>
                <a:cubicBezTo>
                  <a:pt x="64" y="72"/>
                  <a:pt x="59" y="75"/>
                  <a:pt x="54" y="78"/>
                </a:cubicBezTo>
                <a:cubicBezTo>
                  <a:pt x="54" y="78"/>
                  <a:pt x="54" y="78"/>
                  <a:pt x="54" y="78"/>
                </a:cubicBezTo>
                <a:cubicBezTo>
                  <a:pt x="49" y="79"/>
                  <a:pt x="45" y="80"/>
                  <a:pt x="40" y="81"/>
                </a:cubicBezTo>
                <a:cubicBezTo>
                  <a:pt x="40" y="81"/>
                  <a:pt x="40" y="81"/>
                  <a:pt x="40" y="81"/>
                </a:cubicBezTo>
                <a:cubicBezTo>
                  <a:pt x="40" y="88"/>
                  <a:pt x="40" y="88"/>
                  <a:pt x="40" y="88"/>
                </a:cubicBezTo>
                <a:cubicBezTo>
                  <a:pt x="55" y="88"/>
                  <a:pt x="55" y="88"/>
                  <a:pt x="55" y="88"/>
                </a:cubicBezTo>
                <a:cubicBezTo>
                  <a:pt x="57" y="88"/>
                  <a:pt x="59" y="90"/>
                  <a:pt x="59" y="92"/>
                </a:cubicBezTo>
                <a:cubicBezTo>
                  <a:pt x="59" y="94"/>
                  <a:pt x="57" y="96"/>
                  <a:pt x="55" y="96"/>
                </a:cubicBezTo>
                <a:cubicBezTo>
                  <a:pt x="37" y="96"/>
                  <a:pt x="37" y="96"/>
                  <a:pt x="37" y="96"/>
                </a:cubicBezTo>
                <a:cubicBezTo>
                  <a:pt x="37" y="96"/>
                  <a:pt x="37" y="96"/>
                  <a:pt x="37" y="96"/>
                </a:cubicBezTo>
                <a:cubicBezTo>
                  <a:pt x="37" y="96"/>
                  <a:pt x="37" y="96"/>
                  <a:pt x="37" y="96"/>
                </a:cubicBezTo>
                <a:cubicBezTo>
                  <a:pt x="18" y="96"/>
                  <a:pt x="18" y="96"/>
                  <a:pt x="18" y="96"/>
                </a:cubicBezTo>
                <a:cubicBezTo>
                  <a:pt x="16" y="96"/>
                  <a:pt x="15" y="94"/>
                  <a:pt x="15" y="92"/>
                </a:cubicBezTo>
                <a:cubicBezTo>
                  <a:pt x="15" y="90"/>
                  <a:pt x="16" y="88"/>
                  <a:pt x="18" y="88"/>
                </a:cubicBezTo>
                <a:cubicBezTo>
                  <a:pt x="33" y="88"/>
                  <a:pt x="33" y="88"/>
                  <a:pt x="33" y="88"/>
                </a:cubicBezTo>
                <a:cubicBezTo>
                  <a:pt x="33" y="81"/>
                  <a:pt x="33" y="81"/>
                  <a:pt x="33" y="81"/>
                </a:cubicBezTo>
                <a:cubicBezTo>
                  <a:pt x="33" y="81"/>
                  <a:pt x="33" y="81"/>
                  <a:pt x="33" y="81"/>
                </a:cubicBezTo>
                <a:cubicBezTo>
                  <a:pt x="28" y="80"/>
                  <a:pt x="24" y="79"/>
                  <a:pt x="20" y="78"/>
                </a:cubicBezTo>
                <a:cubicBezTo>
                  <a:pt x="20" y="78"/>
                  <a:pt x="20" y="78"/>
                  <a:pt x="20" y="78"/>
                </a:cubicBezTo>
                <a:cubicBezTo>
                  <a:pt x="15" y="76"/>
                  <a:pt x="11" y="73"/>
                  <a:pt x="7" y="69"/>
                </a:cubicBezTo>
                <a:cubicBezTo>
                  <a:pt x="5" y="72"/>
                  <a:pt x="5" y="72"/>
                  <a:pt x="5" y="72"/>
                </a:cubicBezTo>
                <a:cubicBezTo>
                  <a:pt x="4" y="73"/>
                  <a:pt x="2" y="73"/>
                  <a:pt x="1" y="72"/>
                </a:cubicBezTo>
                <a:cubicBezTo>
                  <a:pt x="0" y="71"/>
                  <a:pt x="0" y="69"/>
                  <a:pt x="1" y="69"/>
                </a:cubicBezTo>
                <a:cubicBezTo>
                  <a:pt x="10" y="60"/>
                  <a:pt x="10" y="60"/>
                  <a:pt x="10" y="60"/>
                </a:cubicBezTo>
                <a:cubicBezTo>
                  <a:pt x="4" y="54"/>
                  <a:pt x="1" y="46"/>
                  <a:pt x="1" y="36"/>
                </a:cubicBezTo>
                <a:cubicBezTo>
                  <a:pt x="1" y="26"/>
                  <a:pt x="5" y="17"/>
                  <a:pt x="11" y="11"/>
                </a:cubicBezTo>
                <a:cubicBezTo>
                  <a:pt x="11" y="11"/>
                  <a:pt x="11" y="11"/>
                  <a:pt x="11" y="11"/>
                </a:cubicBezTo>
                <a:cubicBezTo>
                  <a:pt x="18" y="4"/>
                  <a:pt x="27" y="0"/>
                  <a:pt x="37" y="0"/>
                </a:cubicBezTo>
                <a:cubicBezTo>
                  <a:pt x="46" y="0"/>
                  <a:pt x="54" y="4"/>
                  <a:pt x="61" y="9"/>
                </a:cubicBezTo>
                <a:cubicBezTo>
                  <a:pt x="65" y="5"/>
                  <a:pt x="65" y="5"/>
                  <a:pt x="65" y="5"/>
                </a:cubicBezTo>
                <a:cubicBezTo>
                  <a:pt x="65" y="5"/>
                  <a:pt x="65" y="5"/>
                  <a:pt x="65" y="5"/>
                </a:cubicBezTo>
                <a:cubicBezTo>
                  <a:pt x="65" y="5"/>
                  <a:pt x="65" y="5"/>
                  <a:pt x="65" y="5"/>
                </a:cubicBezTo>
                <a:cubicBezTo>
                  <a:pt x="65" y="5"/>
                  <a:pt x="65" y="5"/>
                  <a:pt x="65" y="5"/>
                </a:cubicBezTo>
                <a:cubicBezTo>
                  <a:pt x="69" y="1"/>
                  <a:pt x="69" y="1"/>
                  <a:pt x="69" y="1"/>
                </a:cubicBezTo>
                <a:close/>
                <a:moveTo>
                  <a:pt x="67" y="10"/>
                </a:moveTo>
                <a:cubicBezTo>
                  <a:pt x="67" y="10"/>
                  <a:pt x="67" y="10"/>
                  <a:pt x="67" y="10"/>
                </a:cubicBezTo>
                <a:cubicBezTo>
                  <a:pt x="64" y="12"/>
                  <a:pt x="64" y="12"/>
                  <a:pt x="64" y="12"/>
                </a:cubicBezTo>
                <a:cubicBezTo>
                  <a:pt x="69" y="19"/>
                  <a:pt x="73" y="27"/>
                  <a:pt x="73" y="36"/>
                </a:cubicBezTo>
                <a:cubicBezTo>
                  <a:pt x="73" y="46"/>
                  <a:pt x="69" y="55"/>
                  <a:pt x="62" y="62"/>
                </a:cubicBezTo>
                <a:cubicBezTo>
                  <a:pt x="62" y="62"/>
                  <a:pt x="62" y="62"/>
                  <a:pt x="62" y="62"/>
                </a:cubicBezTo>
                <a:cubicBezTo>
                  <a:pt x="56" y="69"/>
                  <a:pt x="47" y="73"/>
                  <a:pt x="37" y="73"/>
                </a:cubicBezTo>
                <a:cubicBezTo>
                  <a:pt x="28" y="73"/>
                  <a:pt x="19" y="69"/>
                  <a:pt x="13" y="64"/>
                </a:cubicBezTo>
                <a:cubicBezTo>
                  <a:pt x="10" y="66"/>
                  <a:pt x="10" y="66"/>
                  <a:pt x="10" y="66"/>
                </a:cubicBezTo>
                <a:cubicBezTo>
                  <a:pt x="13" y="69"/>
                  <a:pt x="17" y="72"/>
                  <a:pt x="21" y="73"/>
                </a:cubicBezTo>
                <a:cubicBezTo>
                  <a:pt x="26" y="75"/>
                  <a:pt x="31" y="76"/>
                  <a:pt x="37" y="76"/>
                </a:cubicBezTo>
                <a:cubicBezTo>
                  <a:pt x="42" y="76"/>
                  <a:pt x="47" y="75"/>
                  <a:pt x="52" y="73"/>
                </a:cubicBezTo>
                <a:cubicBezTo>
                  <a:pt x="52" y="73"/>
                  <a:pt x="52" y="73"/>
                  <a:pt x="52" y="73"/>
                </a:cubicBezTo>
                <a:cubicBezTo>
                  <a:pt x="57" y="71"/>
                  <a:pt x="61" y="68"/>
                  <a:pt x="65" y="65"/>
                </a:cubicBezTo>
                <a:cubicBezTo>
                  <a:pt x="65" y="65"/>
                  <a:pt x="65" y="65"/>
                  <a:pt x="65" y="65"/>
                </a:cubicBezTo>
                <a:cubicBezTo>
                  <a:pt x="65" y="65"/>
                  <a:pt x="65" y="65"/>
                  <a:pt x="65" y="65"/>
                </a:cubicBezTo>
                <a:cubicBezTo>
                  <a:pt x="69" y="61"/>
                  <a:pt x="72" y="57"/>
                  <a:pt x="74" y="52"/>
                </a:cubicBezTo>
                <a:cubicBezTo>
                  <a:pt x="76" y="47"/>
                  <a:pt x="77" y="42"/>
                  <a:pt x="77" y="36"/>
                </a:cubicBezTo>
                <a:cubicBezTo>
                  <a:pt x="77" y="31"/>
                  <a:pt x="76" y="26"/>
                  <a:pt x="74" y="21"/>
                </a:cubicBezTo>
                <a:cubicBezTo>
                  <a:pt x="72" y="17"/>
                  <a:pt x="69" y="13"/>
                  <a:pt x="67" y="10"/>
                </a:cubicBezTo>
                <a:close/>
                <a:moveTo>
                  <a:pt x="57" y="16"/>
                </a:moveTo>
                <a:cubicBezTo>
                  <a:pt x="57" y="16"/>
                  <a:pt x="57" y="16"/>
                  <a:pt x="57" y="16"/>
                </a:cubicBezTo>
                <a:cubicBezTo>
                  <a:pt x="52" y="11"/>
                  <a:pt x="45" y="8"/>
                  <a:pt x="37" y="8"/>
                </a:cubicBezTo>
                <a:cubicBezTo>
                  <a:pt x="29" y="8"/>
                  <a:pt x="22" y="11"/>
                  <a:pt x="16" y="16"/>
                </a:cubicBezTo>
                <a:cubicBezTo>
                  <a:pt x="11" y="21"/>
                  <a:pt x="8" y="28"/>
                  <a:pt x="8" y="36"/>
                </a:cubicBezTo>
                <a:cubicBezTo>
                  <a:pt x="8" y="44"/>
                  <a:pt x="11" y="51"/>
                  <a:pt x="16" y="57"/>
                </a:cubicBezTo>
                <a:cubicBezTo>
                  <a:pt x="22" y="62"/>
                  <a:pt x="29" y="65"/>
                  <a:pt x="37" y="65"/>
                </a:cubicBezTo>
                <a:cubicBezTo>
                  <a:pt x="44" y="65"/>
                  <a:pt x="52" y="62"/>
                  <a:pt x="57" y="57"/>
                </a:cubicBezTo>
                <a:cubicBezTo>
                  <a:pt x="57" y="57"/>
                  <a:pt x="57" y="57"/>
                  <a:pt x="57" y="57"/>
                </a:cubicBezTo>
                <a:cubicBezTo>
                  <a:pt x="62" y="51"/>
                  <a:pt x="65" y="44"/>
                  <a:pt x="65" y="36"/>
                </a:cubicBezTo>
                <a:cubicBezTo>
                  <a:pt x="65" y="28"/>
                  <a:pt x="62" y="21"/>
                  <a:pt x="57" y="16"/>
                </a:cubicBezTo>
                <a:cubicBezTo>
                  <a:pt x="57" y="16"/>
                  <a:pt x="57" y="16"/>
                  <a:pt x="57" y="16"/>
                </a:cubicBezTo>
                <a:cubicBezTo>
                  <a:pt x="57" y="16"/>
                  <a:pt x="57" y="16"/>
                  <a:pt x="57"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24" tIns="64262" rIns="128524" bIns="64262" numCol="1" anchor="t" anchorCtr="0" compatLnSpc="1"/>
          <a:lstStyle/>
          <a:p>
            <a:endParaRPr lang="zh-CN" altLang="en-US" sz="3556"/>
          </a:p>
        </p:txBody>
      </p:sp>
      <p:sp>
        <p:nvSpPr>
          <p:cNvPr id="19" name="Freeform 24"/>
          <p:cNvSpPr>
            <a:spLocks noEditPoints="1"/>
          </p:cNvSpPr>
          <p:nvPr/>
        </p:nvSpPr>
        <p:spPr bwMode="auto">
          <a:xfrm>
            <a:off x="3908028" y="3734121"/>
            <a:ext cx="369658" cy="349231"/>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24" tIns="64262" rIns="128524" bIns="64262" numCol="1" anchor="t" anchorCtr="0" compatLnSpc="1"/>
          <a:lstStyle/>
          <a:p>
            <a:endParaRPr lang="zh-CN" altLang="en-US" sz="3556"/>
          </a:p>
        </p:txBody>
      </p:sp>
      <p:sp>
        <p:nvSpPr>
          <p:cNvPr id="20" name="Freeform 25"/>
          <p:cNvSpPr>
            <a:spLocks noEditPoints="1"/>
          </p:cNvSpPr>
          <p:nvPr/>
        </p:nvSpPr>
        <p:spPr bwMode="auto">
          <a:xfrm>
            <a:off x="5463590" y="3722856"/>
            <a:ext cx="369658" cy="371762"/>
          </a:xfrm>
          <a:custGeom>
            <a:avLst/>
            <a:gdLst>
              <a:gd name="T0" fmla="*/ 62 w 98"/>
              <a:gd name="T1" fmla="*/ 39 h 98"/>
              <a:gd name="T2" fmla="*/ 51 w 98"/>
              <a:gd name="T3" fmla="*/ 43 h 98"/>
              <a:gd name="T4" fmla="*/ 58 w 98"/>
              <a:gd name="T5" fmla="*/ 41 h 98"/>
              <a:gd name="T6" fmla="*/ 56 w 98"/>
              <a:gd name="T7" fmla="*/ 44 h 98"/>
              <a:gd name="T8" fmla="*/ 40 w 98"/>
              <a:gd name="T9" fmla="*/ 50 h 98"/>
              <a:gd name="T10" fmla="*/ 40 w 98"/>
              <a:gd name="T11" fmla="*/ 37 h 98"/>
              <a:gd name="T12" fmla="*/ 39 w 98"/>
              <a:gd name="T13" fmla="*/ 42 h 98"/>
              <a:gd name="T14" fmla="*/ 41 w 98"/>
              <a:gd name="T15" fmla="*/ 44 h 98"/>
              <a:gd name="T16" fmla="*/ 94 w 98"/>
              <a:gd name="T17" fmla="*/ 0 h 98"/>
              <a:gd name="T18" fmla="*/ 3 w 98"/>
              <a:gd name="T19" fmla="*/ 98 h 98"/>
              <a:gd name="T20" fmla="*/ 91 w 98"/>
              <a:gd name="T21" fmla="*/ 91 h 98"/>
              <a:gd name="T22" fmla="*/ 91 w 98"/>
              <a:gd name="T23" fmla="*/ 91 h 98"/>
              <a:gd name="T24" fmla="*/ 15 w 98"/>
              <a:gd name="T25" fmla="*/ 7 h 98"/>
              <a:gd name="T26" fmla="*/ 35 w 98"/>
              <a:gd name="T27" fmla="*/ 7 h 98"/>
              <a:gd name="T28" fmla="*/ 55 w 98"/>
              <a:gd name="T29" fmla="*/ 7 h 98"/>
              <a:gd name="T30" fmla="*/ 76 w 98"/>
              <a:gd name="T31" fmla="*/ 7 h 98"/>
              <a:gd name="T32" fmla="*/ 91 w 98"/>
              <a:gd name="T33" fmla="*/ 7 h 98"/>
              <a:gd name="T34" fmla="*/ 80 w 98"/>
              <a:gd name="T35" fmla="*/ 48 h 98"/>
              <a:gd name="T36" fmla="*/ 71 w 98"/>
              <a:gd name="T37" fmla="*/ 39 h 98"/>
              <a:gd name="T38" fmla="*/ 75 w 98"/>
              <a:gd name="T39" fmla="*/ 41 h 98"/>
              <a:gd name="T40" fmla="*/ 74 w 98"/>
              <a:gd name="T41" fmla="*/ 44 h 98"/>
              <a:gd name="T42" fmla="*/ 75 w 98"/>
              <a:gd name="T43" fmla="*/ 67 h 98"/>
              <a:gd name="T44" fmla="*/ 80 w 98"/>
              <a:gd name="T45" fmla="*/ 56 h 98"/>
              <a:gd name="T46" fmla="*/ 71 w 98"/>
              <a:gd name="T47" fmla="*/ 65 h 98"/>
              <a:gd name="T48" fmla="*/ 77 w 98"/>
              <a:gd name="T49" fmla="*/ 60 h 98"/>
              <a:gd name="T50" fmla="*/ 74 w 98"/>
              <a:gd name="T51" fmla="*/ 59 h 98"/>
              <a:gd name="T52" fmla="*/ 45 w 98"/>
              <a:gd name="T53" fmla="*/ 82 h 98"/>
              <a:gd name="T54" fmla="*/ 36 w 98"/>
              <a:gd name="T55" fmla="*/ 73 h 98"/>
              <a:gd name="T56" fmla="*/ 39 w 98"/>
              <a:gd name="T57" fmla="*/ 76 h 98"/>
              <a:gd name="T58" fmla="*/ 41 w 98"/>
              <a:gd name="T59" fmla="*/ 79 h 98"/>
              <a:gd name="T60" fmla="*/ 39 w 98"/>
              <a:gd name="T61" fmla="*/ 76 h 98"/>
              <a:gd name="T62" fmla="*/ 27 w 98"/>
              <a:gd name="T63" fmla="*/ 65 h 98"/>
              <a:gd name="T64" fmla="*/ 18 w 98"/>
              <a:gd name="T65" fmla="*/ 56 h 98"/>
              <a:gd name="T66" fmla="*/ 21 w 98"/>
              <a:gd name="T67" fmla="*/ 59 h 98"/>
              <a:gd name="T68" fmla="*/ 24 w 98"/>
              <a:gd name="T69" fmla="*/ 62 h 98"/>
              <a:gd name="T70" fmla="*/ 21 w 98"/>
              <a:gd name="T71" fmla="*/ 59 h 98"/>
              <a:gd name="T72" fmla="*/ 27 w 98"/>
              <a:gd name="T73" fmla="*/ 82 h 98"/>
              <a:gd name="T74" fmla="*/ 18 w 98"/>
              <a:gd name="T75" fmla="*/ 73 h 98"/>
              <a:gd name="T76" fmla="*/ 21 w 98"/>
              <a:gd name="T77" fmla="*/ 76 h 98"/>
              <a:gd name="T78" fmla="*/ 24 w 98"/>
              <a:gd name="T79" fmla="*/ 79 h 98"/>
              <a:gd name="T80" fmla="*/ 21 w 98"/>
              <a:gd name="T81" fmla="*/ 76 h 98"/>
              <a:gd name="T82" fmla="*/ 62 w 98"/>
              <a:gd name="T83" fmla="*/ 65 h 98"/>
              <a:gd name="T84" fmla="*/ 53 w 98"/>
              <a:gd name="T85" fmla="*/ 56 h 98"/>
              <a:gd name="T86" fmla="*/ 56 w 98"/>
              <a:gd name="T87" fmla="*/ 59 h 98"/>
              <a:gd name="T88" fmla="*/ 59 w 98"/>
              <a:gd name="T89" fmla="*/ 62 h 98"/>
              <a:gd name="T90" fmla="*/ 53 w 98"/>
              <a:gd name="T91" fmla="*/ 82 h 98"/>
              <a:gd name="T92" fmla="*/ 64 w 98"/>
              <a:gd name="T93" fmla="*/ 77 h 98"/>
              <a:gd name="T94" fmla="*/ 53 w 98"/>
              <a:gd name="T95" fmla="*/ 73 h 98"/>
              <a:gd name="T96" fmla="*/ 56 w 98"/>
              <a:gd name="T97" fmla="*/ 76 h 98"/>
              <a:gd name="T98" fmla="*/ 58 w 98"/>
              <a:gd name="T99" fmla="*/ 79 h 98"/>
              <a:gd name="T100" fmla="*/ 36 w 98"/>
              <a:gd name="T101" fmla="*/ 65 h 98"/>
              <a:gd name="T102" fmla="*/ 45 w 98"/>
              <a:gd name="T103" fmla="*/ 56 h 98"/>
              <a:gd name="T104" fmla="*/ 36 w 98"/>
              <a:gd name="T105" fmla="*/ 65 h 98"/>
              <a:gd name="T106" fmla="*/ 41 w 98"/>
              <a:gd name="T107" fmla="*/ 59 h 98"/>
              <a:gd name="T108" fmla="*/ 40 w 98"/>
              <a:gd name="T109" fmla="*/ 6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 h="98">
                <a:moveTo>
                  <a:pt x="53" y="48"/>
                </a:moveTo>
                <a:cubicBezTo>
                  <a:pt x="54" y="49"/>
                  <a:pt x="56" y="50"/>
                  <a:pt x="58" y="50"/>
                </a:cubicBezTo>
                <a:cubicBezTo>
                  <a:pt x="59" y="50"/>
                  <a:pt x="61" y="49"/>
                  <a:pt x="62" y="48"/>
                </a:cubicBezTo>
                <a:cubicBezTo>
                  <a:pt x="63" y="46"/>
                  <a:pt x="64" y="45"/>
                  <a:pt x="64" y="43"/>
                </a:cubicBezTo>
                <a:cubicBezTo>
                  <a:pt x="64" y="41"/>
                  <a:pt x="63" y="40"/>
                  <a:pt x="62" y="39"/>
                </a:cubicBezTo>
                <a:cubicBezTo>
                  <a:pt x="62" y="39"/>
                  <a:pt x="62" y="39"/>
                  <a:pt x="62" y="39"/>
                </a:cubicBezTo>
                <a:cubicBezTo>
                  <a:pt x="61" y="37"/>
                  <a:pt x="59" y="37"/>
                  <a:pt x="58" y="37"/>
                </a:cubicBezTo>
                <a:cubicBezTo>
                  <a:pt x="56" y="37"/>
                  <a:pt x="54" y="37"/>
                  <a:pt x="53" y="39"/>
                </a:cubicBezTo>
                <a:cubicBezTo>
                  <a:pt x="53" y="39"/>
                  <a:pt x="53" y="39"/>
                  <a:pt x="53" y="39"/>
                </a:cubicBezTo>
                <a:cubicBezTo>
                  <a:pt x="52" y="40"/>
                  <a:pt x="51" y="41"/>
                  <a:pt x="51" y="43"/>
                </a:cubicBezTo>
                <a:cubicBezTo>
                  <a:pt x="51" y="45"/>
                  <a:pt x="52" y="46"/>
                  <a:pt x="53" y="48"/>
                </a:cubicBezTo>
                <a:cubicBezTo>
                  <a:pt x="53" y="48"/>
                  <a:pt x="53" y="48"/>
                  <a:pt x="53" y="48"/>
                </a:cubicBezTo>
                <a:close/>
                <a:moveTo>
                  <a:pt x="56" y="42"/>
                </a:moveTo>
                <a:cubicBezTo>
                  <a:pt x="56" y="42"/>
                  <a:pt x="56" y="42"/>
                  <a:pt x="56" y="42"/>
                </a:cubicBezTo>
                <a:cubicBezTo>
                  <a:pt x="57" y="41"/>
                  <a:pt x="57" y="41"/>
                  <a:pt x="58" y="41"/>
                </a:cubicBezTo>
                <a:cubicBezTo>
                  <a:pt x="58" y="41"/>
                  <a:pt x="59" y="41"/>
                  <a:pt x="59" y="42"/>
                </a:cubicBezTo>
                <a:cubicBezTo>
                  <a:pt x="59" y="42"/>
                  <a:pt x="59" y="43"/>
                  <a:pt x="59" y="43"/>
                </a:cubicBezTo>
                <a:cubicBezTo>
                  <a:pt x="59" y="44"/>
                  <a:pt x="59" y="44"/>
                  <a:pt x="59" y="44"/>
                </a:cubicBezTo>
                <a:cubicBezTo>
                  <a:pt x="59" y="45"/>
                  <a:pt x="58" y="45"/>
                  <a:pt x="58" y="45"/>
                </a:cubicBezTo>
                <a:cubicBezTo>
                  <a:pt x="57" y="45"/>
                  <a:pt x="57" y="45"/>
                  <a:pt x="56" y="44"/>
                </a:cubicBezTo>
                <a:cubicBezTo>
                  <a:pt x="56" y="44"/>
                  <a:pt x="56" y="44"/>
                  <a:pt x="56" y="43"/>
                </a:cubicBezTo>
                <a:cubicBezTo>
                  <a:pt x="56" y="43"/>
                  <a:pt x="56" y="42"/>
                  <a:pt x="56" y="42"/>
                </a:cubicBezTo>
                <a:close/>
                <a:moveTo>
                  <a:pt x="36" y="48"/>
                </a:moveTo>
                <a:cubicBezTo>
                  <a:pt x="36" y="48"/>
                  <a:pt x="36" y="48"/>
                  <a:pt x="36" y="48"/>
                </a:cubicBezTo>
                <a:cubicBezTo>
                  <a:pt x="37" y="49"/>
                  <a:pt x="38" y="50"/>
                  <a:pt x="40" y="50"/>
                </a:cubicBezTo>
                <a:cubicBezTo>
                  <a:pt x="42" y="50"/>
                  <a:pt x="43" y="49"/>
                  <a:pt x="45" y="48"/>
                </a:cubicBezTo>
                <a:cubicBezTo>
                  <a:pt x="46" y="46"/>
                  <a:pt x="47" y="45"/>
                  <a:pt x="47" y="43"/>
                </a:cubicBezTo>
                <a:cubicBezTo>
                  <a:pt x="47" y="41"/>
                  <a:pt x="46" y="40"/>
                  <a:pt x="45" y="39"/>
                </a:cubicBezTo>
                <a:cubicBezTo>
                  <a:pt x="45" y="39"/>
                  <a:pt x="45" y="39"/>
                  <a:pt x="45" y="39"/>
                </a:cubicBezTo>
                <a:cubicBezTo>
                  <a:pt x="43" y="37"/>
                  <a:pt x="42" y="37"/>
                  <a:pt x="40" y="37"/>
                </a:cubicBezTo>
                <a:cubicBezTo>
                  <a:pt x="38" y="37"/>
                  <a:pt x="37" y="37"/>
                  <a:pt x="36" y="39"/>
                </a:cubicBezTo>
                <a:cubicBezTo>
                  <a:pt x="34" y="40"/>
                  <a:pt x="34" y="41"/>
                  <a:pt x="34" y="43"/>
                </a:cubicBezTo>
                <a:cubicBezTo>
                  <a:pt x="34" y="45"/>
                  <a:pt x="34" y="46"/>
                  <a:pt x="36" y="48"/>
                </a:cubicBezTo>
                <a:close/>
                <a:moveTo>
                  <a:pt x="39" y="42"/>
                </a:moveTo>
                <a:cubicBezTo>
                  <a:pt x="39" y="42"/>
                  <a:pt x="39" y="42"/>
                  <a:pt x="39" y="42"/>
                </a:cubicBezTo>
                <a:cubicBezTo>
                  <a:pt x="39" y="41"/>
                  <a:pt x="40" y="41"/>
                  <a:pt x="40" y="41"/>
                </a:cubicBezTo>
                <a:cubicBezTo>
                  <a:pt x="41" y="41"/>
                  <a:pt x="41" y="41"/>
                  <a:pt x="41" y="42"/>
                </a:cubicBezTo>
                <a:cubicBezTo>
                  <a:pt x="41" y="42"/>
                  <a:pt x="41" y="42"/>
                  <a:pt x="41" y="42"/>
                </a:cubicBezTo>
                <a:cubicBezTo>
                  <a:pt x="42" y="42"/>
                  <a:pt x="42" y="43"/>
                  <a:pt x="42" y="43"/>
                </a:cubicBezTo>
                <a:cubicBezTo>
                  <a:pt x="42" y="44"/>
                  <a:pt x="42" y="44"/>
                  <a:pt x="41" y="44"/>
                </a:cubicBezTo>
                <a:cubicBezTo>
                  <a:pt x="41" y="45"/>
                  <a:pt x="41" y="45"/>
                  <a:pt x="40" y="45"/>
                </a:cubicBezTo>
                <a:cubicBezTo>
                  <a:pt x="40" y="45"/>
                  <a:pt x="39" y="45"/>
                  <a:pt x="39" y="44"/>
                </a:cubicBezTo>
                <a:cubicBezTo>
                  <a:pt x="38" y="44"/>
                  <a:pt x="38" y="44"/>
                  <a:pt x="38" y="43"/>
                </a:cubicBezTo>
                <a:cubicBezTo>
                  <a:pt x="38" y="43"/>
                  <a:pt x="38" y="42"/>
                  <a:pt x="39" y="42"/>
                </a:cubicBezTo>
                <a:close/>
                <a:moveTo>
                  <a:pt x="94" y="0"/>
                </a:moveTo>
                <a:cubicBezTo>
                  <a:pt x="94" y="0"/>
                  <a:pt x="94" y="0"/>
                  <a:pt x="94" y="0"/>
                </a:cubicBezTo>
                <a:cubicBezTo>
                  <a:pt x="3" y="0"/>
                  <a:pt x="3" y="0"/>
                  <a:pt x="3" y="0"/>
                </a:cubicBezTo>
                <a:cubicBezTo>
                  <a:pt x="1" y="0"/>
                  <a:pt x="0" y="1"/>
                  <a:pt x="0" y="4"/>
                </a:cubicBezTo>
                <a:cubicBezTo>
                  <a:pt x="0" y="94"/>
                  <a:pt x="0" y="94"/>
                  <a:pt x="0" y="94"/>
                </a:cubicBezTo>
                <a:cubicBezTo>
                  <a:pt x="0" y="97"/>
                  <a:pt x="1" y="98"/>
                  <a:pt x="3" y="98"/>
                </a:cubicBezTo>
                <a:cubicBezTo>
                  <a:pt x="94" y="98"/>
                  <a:pt x="94" y="98"/>
                  <a:pt x="94" y="98"/>
                </a:cubicBezTo>
                <a:cubicBezTo>
                  <a:pt x="96" y="98"/>
                  <a:pt x="98" y="97"/>
                  <a:pt x="98" y="94"/>
                </a:cubicBezTo>
                <a:cubicBezTo>
                  <a:pt x="98" y="4"/>
                  <a:pt x="98" y="4"/>
                  <a:pt x="98" y="4"/>
                </a:cubicBezTo>
                <a:cubicBezTo>
                  <a:pt x="98" y="1"/>
                  <a:pt x="96" y="0"/>
                  <a:pt x="94" y="0"/>
                </a:cubicBezTo>
                <a:close/>
                <a:moveTo>
                  <a:pt x="91" y="91"/>
                </a:moveTo>
                <a:cubicBezTo>
                  <a:pt x="91" y="91"/>
                  <a:pt x="91" y="91"/>
                  <a:pt x="91" y="91"/>
                </a:cubicBezTo>
                <a:cubicBezTo>
                  <a:pt x="7" y="91"/>
                  <a:pt x="7" y="91"/>
                  <a:pt x="7" y="91"/>
                </a:cubicBezTo>
                <a:cubicBezTo>
                  <a:pt x="7" y="29"/>
                  <a:pt x="7" y="29"/>
                  <a:pt x="7" y="29"/>
                </a:cubicBezTo>
                <a:cubicBezTo>
                  <a:pt x="91" y="29"/>
                  <a:pt x="91" y="29"/>
                  <a:pt x="91" y="29"/>
                </a:cubicBezTo>
                <a:cubicBezTo>
                  <a:pt x="91" y="91"/>
                  <a:pt x="91" y="91"/>
                  <a:pt x="91" y="91"/>
                </a:cubicBezTo>
                <a:close/>
                <a:moveTo>
                  <a:pt x="91" y="25"/>
                </a:moveTo>
                <a:cubicBezTo>
                  <a:pt x="91" y="25"/>
                  <a:pt x="91" y="25"/>
                  <a:pt x="91" y="25"/>
                </a:cubicBezTo>
                <a:cubicBezTo>
                  <a:pt x="7" y="25"/>
                  <a:pt x="7" y="25"/>
                  <a:pt x="7" y="25"/>
                </a:cubicBezTo>
                <a:cubicBezTo>
                  <a:pt x="7" y="7"/>
                  <a:pt x="7" y="7"/>
                  <a:pt x="7" y="7"/>
                </a:cubicBezTo>
                <a:cubicBezTo>
                  <a:pt x="15" y="7"/>
                  <a:pt x="15" y="7"/>
                  <a:pt x="15" y="7"/>
                </a:cubicBezTo>
                <a:cubicBezTo>
                  <a:pt x="15" y="13"/>
                  <a:pt x="15" y="13"/>
                  <a:pt x="15" y="13"/>
                </a:cubicBezTo>
                <a:cubicBezTo>
                  <a:pt x="15" y="15"/>
                  <a:pt x="16" y="17"/>
                  <a:pt x="18" y="17"/>
                </a:cubicBezTo>
                <a:cubicBezTo>
                  <a:pt x="20" y="17"/>
                  <a:pt x="22" y="15"/>
                  <a:pt x="22" y="13"/>
                </a:cubicBezTo>
                <a:cubicBezTo>
                  <a:pt x="22" y="7"/>
                  <a:pt x="22" y="7"/>
                  <a:pt x="22" y="7"/>
                </a:cubicBezTo>
                <a:cubicBezTo>
                  <a:pt x="35" y="7"/>
                  <a:pt x="35" y="7"/>
                  <a:pt x="35" y="7"/>
                </a:cubicBezTo>
                <a:cubicBezTo>
                  <a:pt x="35" y="13"/>
                  <a:pt x="35" y="13"/>
                  <a:pt x="35" y="13"/>
                </a:cubicBezTo>
                <a:cubicBezTo>
                  <a:pt x="35" y="15"/>
                  <a:pt x="37" y="17"/>
                  <a:pt x="39" y="17"/>
                </a:cubicBezTo>
                <a:cubicBezTo>
                  <a:pt x="41" y="17"/>
                  <a:pt x="42" y="15"/>
                  <a:pt x="42" y="13"/>
                </a:cubicBezTo>
                <a:cubicBezTo>
                  <a:pt x="42" y="7"/>
                  <a:pt x="42" y="7"/>
                  <a:pt x="42" y="7"/>
                </a:cubicBezTo>
                <a:cubicBezTo>
                  <a:pt x="55" y="7"/>
                  <a:pt x="55" y="7"/>
                  <a:pt x="55" y="7"/>
                </a:cubicBezTo>
                <a:cubicBezTo>
                  <a:pt x="55" y="13"/>
                  <a:pt x="55" y="13"/>
                  <a:pt x="55" y="13"/>
                </a:cubicBezTo>
                <a:cubicBezTo>
                  <a:pt x="55" y="15"/>
                  <a:pt x="57" y="17"/>
                  <a:pt x="59" y="17"/>
                </a:cubicBezTo>
                <a:cubicBezTo>
                  <a:pt x="61" y="17"/>
                  <a:pt x="63" y="15"/>
                  <a:pt x="63" y="13"/>
                </a:cubicBezTo>
                <a:cubicBezTo>
                  <a:pt x="63" y="7"/>
                  <a:pt x="63" y="7"/>
                  <a:pt x="63" y="7"/>
                </a:cubicBezTo>
                <a:cubicBezTo>
                  <a:pt x="76" y="7"/>
                  <a:pt x="76" y="7"/>
                  <a:pt x="76" y="7"/>
                </a:cubicBezTo>
                <a:cubicBezTo>
                  <a:pt x="76" y="13"/>
                  <a:pt x="76" y="13"/>
                  <a:pt x="76" y="13"/>
                </a:cubicBezTo>
                <a:cubicBezTo>
                  <a:pt x="76" y="15"/>
                  <a:pt x="77" y="17"/>
                  <a:pt x="79" y="17"/>
                </a:cubicBezTo>
                <a:cubicBezTo>
                  <a:pt x="81" y="17"/>
                  <a:pt x="83" y="15"/>
                  <a:pt x="83" y="13"/>
                </a:cubicBezTo>
                <a:cubicBezTo>
                  <a:pt x="83" y="7"/>
                  <a:pt x="83" y="7"/>
                  <a:pt x="83" y="7"/>
                </a:cubicBezTo>
                <a:cubicBezTo>
                  <a:pt x="91" y="7"/>
                  <a:pt x="91" y="7"/>
                  <a:pt x="91" y="7"/>
                </a:cubicBezTo>
                <a:cubicBezTo>
                  <a:pt x="91" y="25"/>
                  <a:pt x="91" y="25"/>
                  <a:pt x="91" y="25"/>
                </a:cubicBezTo>
                <a:close/>
                <a:moveTo>
                  <a:pt x="71" y="48"/>
                </a:moveTo>
                <a:cubicBezTo>
                  <a:pt x="71" y="48"/>
                  <a:pt x="71" y="48"/>
                  <a:pt x="71" y="48"/>
                </a:cubicBezTo>
                <a:cubicBezTo>
                  <a:pt x="72" y="49"/>
                  <a:pt x="73" y="50"/>
                  <a:pt x="75" y="50"/>
                </a:cubicBezTo>
                <a:cubicBezTo>
                  <a:pt x="77" y="50"/>
                  <a:pt x="78" y="49"/>
                  <a:pt x="80" y="48"/>
                </a:cubicBezTo>
                <a:cubicBezTo>
                  <a:pt x="81" y="46"/>
                  <a:pt x="82" y="45"/>
                  <a:pt x="82" y="43"/>
                </a:cubicBezTo>
                <a:cubicBezTo>
                  <a:pt x="82" y="41"/>
                  <a:pt x="81" y="40"/>
                  <a:pt x="80" y="39"/>
                </a:cubicBezTo>
                <a:cubicBezTo>
                  <a:pt x="80" y="39"/>
                  <a:pt x="80" y="39"/>
                  <a:pt x="80" y="39"/>
                </a:cubicBezTo>
                <a:cubicBezTo>
                  <a:pt x="78" y="37"/>
                  <a:pt x="77" y="37"/>
                  <a:pt x="75" y="37"/>
                </a:cubicBezTo>
                <a:cubicBezTo>
                  <a:pt x="73" y="37"/>
                  <a:pt x="72" y="37"/>
                  <a:pt x="71" y="39"/>
                </a:cubicBezTo>
                <a:cubicBezTo>
                  <a:pt x="69" y="40"/>
                  <a:pt x="69" y="41"/>
                  <a:pt x="69" y="43"/>
                </a:cubicBezTo>
                <a:cubicBezTo>
                  <a:pt x="69" y="45"/>
                  <a:pt x="69" y="46"/>
                  <a:pt x="71" y="48"/>
                </a:cubicBezTo>
                <a:close/>
                <a:moveTo>
                  <a:pt x="74" y="42"/>
                </a:moveTo>
                <a:cubicBezTo>
                  <a:pt x="74" y="42"/>
                  <a:pt x="74" y="42"/>
                  <a:pt x="74" y="42"/>
                </a:cubicBezTo>
                <a:cubicBezTo>
                  <a:pt x="74" y="41"/>
                  <a:pt x="75" y="41"/>
                  <a:pt x="75" y="41"/>
                </a:cubicBezTo>
                <a:cubicBezTo>
                  <a:pt x="76" y="41"/>
                  <a:pt x="76" y="41"/>
                  <a:pt x="76" y="42"/>
                </a:cubicBezTo>
                <a:cubicBezTo>
                  <a:pt x="77" y="42"/>
                  <a:pt x="77" y="43"/>
                  <a:pt x="77" y="43"/>
                </a:cubicBezTo>
                <a:cubicBezTo>
                  <a:pt x="77" y="44"/>
                  <a:pt x="77" y="44"/>
                  <a:pt x="76" y="44"/>
                </a:cubicBezTo>
                <a:cubicBezTo>
                  <a:pt x="76" y="45"/>
                  <a:pt x="76" y="45"/>
                  <a:pt x="75" y="45"/>
                </a:cubicBezTo>
                <a:cubicBezTo>
                  <a:pt x="75" y="45"/>
                  <a:pt x="74" y="45"/>
                  <a:pt x="74" y="44"/>
                </a:cubicBezTo>
                <a:cubicBezTo>
                  <a:pt x="73" y="44"/>
                  <a:pt x="73" y="44"/>
                  <a:pt x="73" y="43"/>
                </a:cubicBezTo>
                <a:cubicBezTo>
                  <a:pt x="73" y="43"/>
                  <a:pt x="73" y="42"/>
                  <a:pt x="74" y="42"/>
                </a:cubicBezTo>
                <a:close/>
                <a:moveTo>
                  <a:pt x="71" y="65"/>
                </a:moveTo>
                <a:cubicBezTo>
                  <a:pt x="71" y="65"/>
                  <a:pt x="71" y="65"/>
                  <a:pt x="71" y="65"/>
                </a:cubicBezTo>
                <a:cubicBezTo>
                  <a:pt x="72" y="66"/>
                  <a:pt x="73" y="67"/>
                  <a:pt x="75" y="67"/>
                </a:cubicBezTo>
                <a:cubicBezTo>
                  <a:pt x="77" y="67"/>
                  <a:pt x="78" y="66"/>
                  <a:pt x="80" y="65"/>
                </a:cubicBezTo>
                <a:cubicBezTo>
                  <a:pt x="80" y="65"/>
                  <a:pt x="80" y="65"/>
                  <a:pt x="80" y="65"/>
                </a:cubicBezTo>
                <a:cubicBezTo>
                  <a:pt x="81" y="64"/>
                  <a:pt x="82" y="62"/>
                  <a:pt x="82" y="60"/>
                </a:cubicBezTo>
                <a:cubicBezTo>
                  <a:pt x="82" y="59"/>
                  <a:pt x="81" y="57"/>
                  <a:pt x="80" y="56"/>
                </a:cubicBezTo>
                <a:cubicBezTo>
                  <a:pt x="80" y="56"/>
                  <a:pt x="80" y="56"/>
                  <a:pt x="80" y="56"/>
                </a:cubicBezTo>
                <a:cubicBezTo>
                  <a:pt x="78" y="54"/>
                  <a:pt x="77" y="54"/>
                  <a:pt x="75" y="54"/>
                </a:cubicBezTo>
                <a:cubicBezTo>
                  <a:pt x="73" y="54"/>
                  <a:pt x="72" y="54"/>
                  <a:pt x="71" y="56"/>
                </a:cubicBezTo>
                <a:cubicBezTo>
                  <a:pt x="69" y="57"/>
                  <a:pt x="69" y="59"/>
                  <a:pt x="69" y="60"/>
                </a:cubicBezTo>
                <a:cubicBezTo>
                  <a:pt x="69" y="62"/>
                  <a:pt x="69" y="64"/>
                  <a:pt x="71" y="65"/>
                </a:cubicBezTo>
                <a:cubicBezTo>
                  <a:pt x="71" y="65"/>
                  <a:pt x="71" y="65"/>
                  <a:pt x="71" y="65"/>
                </a:cubicBezTo>
                <a:close/>
                <a:moveTo>
                  <a:pt x="74" y="59"/>
                </a:moveTo>
                <a:cubicBezTo>
                  <a:pt x="74" y="59"/>
                  <a:pt x="74" y="59"/>
                  <a:pt x="74" y="59"/>
                </a:cubicBezTo>
                <a:cubicBezTo>
                  <a:pt x="74" y="59"/>
                  <a:pt x="75" y="58"/>
                  <a:pt x="75" y="58"/>
                </a:cubicBezTo>
                <a:cubicBezTo>
                  <a:pt x="76" y="58"/>
                  <a:pt x="76" y="59"/>
                  <a:pt x="76" y="59"/>
                </a:cubicBezTo>
                <a:cubicBezTo>
                  <a:pt x="77" y="59"/>
                  <a:pt x="77" y="60"/>
                  <a:pt x="77" y="60"/>
                </a:cubicBezTo>
                <a:cubicBezTo>
                  <a:pt x="77" y="61"/>
                  <a:pt x="77" y="61"/>
                  <a:pt x="76" y="62"/>
                </a:cubicBezTo>
                <a:cubicBezTo>
                  <a:pt x="76" y="62"/>
                  <a:pt x="76" y="62"/>
                  <a:pt x="75" y="62"/>
                </a:cubicBezTo>
                <a:cubicBezTo>
                  <a:pt x="75" y="62"/>
                  <a:pt x="74" y="62"/>
                  <a:pt x="74" y="62"/>
                </a:cubicBezTo>
                <a:cubicBezTo>
                  <a:pt x="73" y="61"/>
                  <a:pt x="73" y="61"/>
                  <a:pt x="73" y="60"/>
                </a:cubicBezTo>
                <a:cubicBezTo>
                  <a:pt x="73" y="60"/>
                  <a:pt x="73" y="59"/>
                  <a:pt x="74" y="59"/>
                </a:cubicBezTo>
                <a:close/>
                <a:moveTo>
                  <a:pt x="36" y="82"/>
                </a:moveTo>
                <a:cubicBezTo>
                  <a:pt x="36" y="82"/>
                  <a:pt x="36" y="82"/>
                  <a:pt x="36" y="82"/>
                </a:cubicBezTo>
                <a:cubicBezTo>
                  <a:pt x="37" y="83"/>
                  <a:pt x="38" y="84"/>
                  <a:pt x="40" y="84"/>
                </a:cubicBezTo>
                <a:cubicBezTo>
                  <a:pt x="42" y="84"/>
                  <a:pt x="43" y="83"/>
                  <a:pt x="45" y="82"/>
                </a:cubicBezTo>
                <a:cubicBezTo>
                  <a:pt x="45" y="82"/>
                  <a:pt x="45" y="82"/>
                  <a:pt x="45" y="82"/>
                </a:cubicBezTo>
                <a:cubicBezTo>
                  <a:pt x="46" y="81"/>
                  <a:pt x="47" y="79"/>
                  <a:pt x="47" y="77"/>
                </a:cubicBezTo>
                <a:cubicBezTo>
                  <a:pt x="47" y="76"/>
                  <a:pt x="46" y="74"/>
                  <a:pt x="45" y="73"/>
                </a:cubicBezTo>
                <a:cubicBezTo>
                  <a:pt x="45" y="73"/>
                  <a:pt x="45" y="73"/>
                  <a:pt x="45" y="73"/>
                </a:cubicBezTo>
                <a:cubicBezTo>
                  <a:pt x="43" y="72"/>
                  <a:pt x="42" y="71"/>
                  <a:pt x="40" y="71"/>
                </a:cubicBezTo>
                <a:cubicBezTo>
                  <a:pt x="38" y="71"/>
                  <a:pt x="37" y="72"/>
                  <a:pt x="36" y="73"/>
                </a:cubicBezTo>
                <a:cubicBezTo>
                  <a:pt x="36" y="73"/>
                  <a:pt x="36" y="73"/>
                  <a:pt x="36" y="73"/>
                </a:cubicBezTo>
                <a:cubicBezTo>
                  <a:pt x="34" y="74"/>
                  <a:pt x="34" y="76"/>
                  <a:pt x="34" y="77"/>
                </a:cubicBezTo>
                <a:cubicBezTo>
                  <a:pt x="34" y="79"/>
                  <a:pt x="34" y="81"/>
                  <a:pt x="36" y="82"/>
                </a:cubicBezTo>
                <a:close/>
                <a:moveTo>
                  <a:pt x="39" y="76"/>
                </a:moveTo>
                <a:cubicBezTo>
                  <a:pt x="39" y="76"/>
                  <a:pt x="39" y="76"/>
                  <a:pt x="39" y="76"/>
                </a:cubicBezTo>
                <a:cubicBezTo>
                  <a:pt x="39" y="76"/>
                  <a:pt x="40" y="75"/>
                  <a:pt x="40" y="75"/>
                </a:cubicBezTo>
                <a:cubicBezTo>
                  <a:pt x="41" y="75"/>
                  <a:pt x="41" y="76"/>
                  <a:pt x="41" y="76"/>
                </a:cubicBezTo>
                <a:cubicBezTo>
                  <a:pt x="41" y="76"/>
                  <a:pt x="41" y="76"/>
                  <a:pt x="41" y="76"/>
                </a:cubicBezTo>
                <a:cubicBezTo>
                  <a:pt x="42" y="76"/>
                  <a:pt x="42" y="77"/>
                  <a:pt x="42" y="77"/>
                </a:cubicBezTo>
                <a:cubicBezTo>
                  <a:pt x="42" y="78"/>
                  <a:pt x="42" y="78"/>
                  <a:pt x="41" y="79"/>
                </a:cubicBezTo>
                <a:cubicBezTo>
                  <a:pt x="41" y="79"/>
                  <a:pt x="41" y="79"/>
                  <a:pt x="41" y="79"/>
                </a:cubicBezTo>
                <a:cubicBezTo>
                  <a:pt x="41" y="79"/>
                  <a:pt x="41" y="79"/>
                  <a:pt x="40" y="79"/>
                </a:cubicBezTo>
                <a:cubicBezTo>
                  <a:pt x="40" y="79"/>
                  <a:pt x="39" y="79"/>
                  <a:pt x="39" y="79"/>
                </a:cubicBezTo>
                <a:cubicBezTo>
                  <a:pt x="38" y="78"/>
                  <a:pt x="38" y="78"/>
                  <a:pt x="38" y="77"/>
                </a:cubicBezTo>
                <a:cubicBezTo>
                  <a:pt x="38" y="77"/>
                  <a:pt x="38" y="76"/>
                  <a:pt x="39" y="76"/>
                </a:cubicBezTo>
                <a:close/>
                <a:moveTo>
                  <a:pt x="18" y="65"/>
                </a:moveTo>
                <a:cubicBezTo>
                  <a:pt x="18" y="65"/>
                  <a:pt x="18" y="65"/>
                  <a:pt x="18" y="65"/>
                </a:cubicBezTo>
                <a:cubicBezTo>
                  <a:pt x="19" y="66"/>
                  <a:pt x="21" y="67"/>
                  <a:pt x="23" y="67"/>
                </a:cubicBezTo>
                <a:cubicBezTo>
                  <a:pt x="24" y="67"/>
                  <a:pt x="26" y="66"/>
                  <a:pt x="27" y="65"/>
                </a:cubicBezTo>
                <a:cubicBezTo>
                  <a:pt x="27" y="65"/>
                  <a:pt x="27" y="65"/>
                  <a:pt x="27" y="65"/>
                </a:cubicBezTo>
                <a:cubicBezTo>
                  <a:pt x="28" y="64"/>
                  <a:pt x="29" y="62"/>
                  <a:pt x="29" y="60"/>
                </a:cubicBezTo>
                <a:cubicBezTo>
                  <a:pt x="29" y="59"/>
                  <a:pt x="28" y="57"/>
                  <a:pt x="27" y="56"/>
                </a:cubicBezTo>
                <a:cubicBezTo>
                  <a:pt x="27" y="56"/>
                  <a:pt x="27" y="56"/>
                  <a:pt x="27" y="56"/>
                </a:cubicBezTo>
                <a:cubicBezTo>
                  <a:pt x="26" y="54"/>
                  <a:pt x="24" y="54"/>
                  <a:pt x="23" y="54"/>
                </a:cubicBezTo>
                <a:cubicBezTo>
                  <a:pt x="21" y="54"/>
                  <a:pt x="19" y="54"/>
                  <a:pt x="18" y="56"/>
                </a:cubicBezTo>
                <a:cubicBezTo>
                  <a:pt x="17" y="57"/>
                  <a:pt x="16" y="59"/>
                  <a:pt x="16" y="60"/>
                </a:cubicBezTo>
                <a:cubicBezTo>
                  <a:pt x="16" y="62"/>
                  <a:pt x="17" y="64"/>
                  <a:pt x="18" y="65"/>
                </a:cubicBezTo>
                <a:cubicBezTo>
                  <a:pt x="18" y="65"/>
                  <a:pt x="18" y="65"/>
                  <a:pt x="18" y="65"/>
                </a:cubicBezTo>
                <a:close/>
                <a:moveTo>
                  <a:pt x="21" y="59"/>
                </a:moveTo>
                <a:cubicBezTo>
                  <a:pt x="21" y="59"/>
                  <a:pt x="21" y="59"/>
                  <a:pt x="21" y="59"/>
                </a:cubicBezTo>
                <a:cubicBezTo>
                  <a:pt x="21" y="59"/>
                  <a:pt x="21" y="59"/>
                  <a:pt x="21" y="59"/>
                </a:cubicBezTo>
                <a:cubicBezTo>
                  <a:pt x="22" y="59"/>
                  <a:pt x="22" y="58"/>
                  <a:pt x="23" y="58"/>
                </a:cubicBezTo>
                <a:cubicBezTo>
                  <a:pt x="23" y="58"/>
                  <a:pt x="24" y="59"/>
                  <a:pt x="24" y="59"/>
                </a:cubicBezTo>
                <a:cubicBezTo>
                  <a:pt x="24" y="59"/>
                  <a:pt x="25" y="60"/>
                  <a:pt x="25" y="60"/>
                </a:cubicBezTo>
                <a:cubicBezTo>
                  <a:pt x="25" y="61"/>
                  <a:pt x="24" y="61"/>
                  <a:pt x="24" y="62"/>
                </a:cubicBezTo>
                <a:cubicBezTo>
                  <a:pt x="24" y="62"/>
                  <a:pt x="23" y="62"/>
                  <a:pt x="23" y="62"/>
                </a:cubicBezTo>
                <a:cubicBezTo>
                  <a:pt x="22" y="62"/>
                  <a:pt x="22" y="62"/>
                  <a:pt x="21" y="62"/>
                </a:cubicBezTo>
                <a:cubicBezTo>
                  <a:pt x="21" y="62"/>
                  <a:pt x="21" y="62"/>
                  <a:pt x="21" y="62"/>
                </a:cubicBezTo>
                <a:cubicBezTo>
                  <a:pt x="21" y="61"/>
                  <a:pt x="21" y="61"/>
                  <a:pt x="21" y="60"/>
                </a:cubicBezTo>
                <a:cubicBezTo>
                  <a:pt x="21" y="60"/>
                  <a:pt x="21" y="59"/>
                  <a:pt x="21" y="59"/>
                </a:cubicBezTo>
                <a:close/>
                <a:moveTo>
                  <a:pt x="18" y="82"/>
                </a:moveTo>
                <a:cubicBezTo>
                  <a:pt x="18" y="82"/>
                  <a:pt x="18" y="82"/>
                  <a:pt x="18" y="82"/>
                </a:cubicBezTo>
                <a:cubicBezTo>
                  <a:pt x="19" y="83"/>
                  <a:pt x="21" y="84"/>
                  <a:pt x="23" y="84"/>
                </a:cubicBezTo>
                <a:cubicBezTo>
                  <a:pt x="24" y="84"/>
                  <a:pt x="26" y="83"/>
                  <a:pt x="27" y="82"/>
                </a:cubicBezTo>
                <a:cubicBezTo>
                  <a:pt x="27" y="82"/>
                  <a:pt x="27" y="82"/>
                  <a:pt x="27" y="82"/>
                </a:cubicBezTo>
                <a:cubicBezTo>
                  <a:pt x="28" y="81"/>
                  <a:pt x="29" y="79"/>
                  <a:pt x="29" y="77"/>
                </a:cubicBezTo>
                <a:cubicBezTo>
                  <a:pt x="29" y="76"/>
                  <a:pt x="28" y="74"/>
                  <a:pt x="27" y="73"/>
                </a:cubicBezTo>
                <a:cubicBezTo>
                  <a:pt x="27" y="73"/>
                  <a:pt x="27" y="73"/>
                  <a:pt x="27" y="73"/>
                </a:cubicBezTo>
                <a:cubicBezTo>
                  <a:pt x="26" y="72"/>
                  <a:pt x="24" y="71"/>
                  <a:pt x="23" y="71"/>
                </a:cubicBezTo>
                <a:cubicBezTo>
                  <a:pt x="21" y="71"/>
                  <a:pt x="19" y="72"/>
                  <a:pt x="18" y="73"/>
                </a:cubicBezTo>
                <a:cubicBezTo>
                  <a:pt x="18" y="73"/>
                  <a:pt x="18" y="73"/>
                  <a:pt x="18" y="73"/>
                </a:cubicBezTo>
                <a:cubicBezTo>
                  <a:pt x="17" y="74"/>
                  <a:pt x="16" y="76"/>
                  <a:pt x="16" y="77"/>
                </a:cubicBezTo>
                <a:cubicBezTo>
                  <a:pt x="16" y="79"/>
                  <a:pt x="17" y="81"/>
                  <a:pt x="18" y="82"/>
                </a:cubicBezTo>
                <a:close/>
                <a:moveTo>
                  <a:pt x="21" y="76"/>
                </a:moveTo>
                <a:cubicBezTo>
                  <a:pt x="21" y="76"/>
                  <a:pt x="21" y="76"/>
                  <a:pt x="21" y="76"/>
                </a:cubicBezTo>
                <a:cubicBezTo>
                  <a:pt x="21" y="76"/>
                  <a:pt x="21" y="76"/>
                  <a:pt x="21" y="76"/>
                </a:cubicBezTo>
                <a:cubicBezTo>
                  <a:pt x="22" y="76"/>
                  <a:pt x="22" y="75"/>
                  <a:pt x="23" y="75"/>
                </a:cubicBezTo>
                <a:cubicBezTo>
                  <a:pt x="23" y="75"/>
                  <a:pt x="24" y="76"/>
                  <a:pt x="24" y="76"/>
                </a:cubicBezTo>
                <a:cubicBezTo>
                  <a:pt x="24" y="76"/>
                  <a:pt x="25" y="77"/>
                  <a:pt x="25" y="77"/>
                </a:cubicBezTo>
                <a:cubicBezTo>
                  <a:pt x="25" y="78"/>
                  <a:pt x="24" y="78"/>
                  <a:pt x="24" y="79"/>
                </a:cubicBezTo>
                <a:cubicBezTo>
                  <a:pt x="24" y="79"/>
                  <a:pt x="23" y="79"/>
                  <a:pt x="23" y="79"/>
                </a:cubicBezTo>
                <a:cubicBezTo>
                  <a:pt x="22" y="79"/>
                  <a:pt x="22" y="79"/>
                  <a:pt x="21" y="79"/>
                </a:cubicBezTo>
                <a:cubicBezTo>
                  <a:pt x="21" y="79"/>
                  <a:pt x="21" y="79"/>
                  <a:pt x="21" y="79"/>
                </a:cubicBezTo>
                <a:cubicBezTo>
                  <a:pt x="21" y="78"/>
                  <a:pt x="21" y="78"/>
                  <a:pt x="21" y="77"/>
                </a:cubicBezTo>
                <a:cubicBezTo>
                  <a:pt x="21" y="77"/>
                  <a:pt x="21" y="76"/>
                  <a:pt x="21" y="76"/>
                </a:cubicBezTo>
                <a:close/>
                <a:moveTo>
                  <a:pt x="53" y="65"/>
                </a:moveTo>
                <a:cubicBezTo>
                  <a:pt x="53" y="65"/>
                  <a:pt x="53" y="65"/>
                  <a:pt x="53" y="65"/>
                </a:cubicBezTo>
                <a:cubicBezTo>
                  <a:pt x="54" y="66"/>
                  <a:pt x="56" y="67"/>
                  <a:pt x="58" y="67"/>
                </a:cubicBezTo>
                <a:cubicBezTo>
                  <a:pt x="59" y="67"/>
                  <a:pt x="61" y="66"/>
                  <a:pt x="62" y="65"/>
                </a:cubicBezTo>
                <a:cubicBezTo>
                  <a:pt x="62" y="65"/>
                  <a:pt x="62" y="65"/>
                  <a:pt x="62" y="65"/>
                </a:cubicBezTo>
                <a:cubicBezTo>
                  <a:pt x="63" y="64"/>
                  <a:pt x="64" y="62"/>
                  <a:pt x="64" y="60"/>
                </a:cubicBezTo>
                <a:cubicBezTo>
                  <a:pt x="64" y="59"/>
                  <a:pt x="63" y="57"/>
                  <a:pt x="62" y="56"/>
                </a:cubicBezTo>
                <a:cubicBezTo>
                  <a:pt x="62" y="56"/>
                  <a:pt x="62" y="56"/>
                  <a:pt x="62" y="56"/>
                </a:cubicBezTo>
                <a:cubicBezTo>
                  <a:pt x="61" y="54"/>
                  <a:pt x="59" y="54"/>
                  <a:pt x="58" y="54"/>
                </a:cubicBezTo>
                <a:cubicBezTo>
                  <a:pt x="56" y="54"/>
                  <a:pt x="54" y="54"/>
                  <a:pt x="53" y="56"/>
                </a:cubicBezTo>
                <a:cubicBezTo>
                  <a:pt x="53" y="56"/>
                  <a:pt x="53" y="56"/>
                  <a:pt x="53" y="56"/>
                </a:cubicBezTo>
                <a:cubicBezTo>
                  <a:pt x="52" y="57"/>
                  <a:pt x="51" y="59"/>
                  <a:pt x="51" y="60"/>
                </a:cubicBezTo>
                <a:cubicBezTo>
                  <a:pt x="51" y="62"/>
                  <a:pt x="52" y="64"/>
                  <a:pt x="53" y="65"/>
                </a:cubicBezTo>
                <a:cubicBezTo>
                  <a:pt x="53" y="65"/>
                  <a:pt x="53" y="65"/>
                  <a:pt x="53" y="65"/>
                </a:cubicBezTo>
                <a:close/>
                <a:moveTo>
                  <a:pt x="56" y="59"/>
                </a:moveTo>
                <a:cubicBezTo>
                  <a:pt x="56" y="59"/>
                  <a:pt x="56" y="59"/>
                  <a:pt x="56" y="59"/>
                </a:cubicBezTo>
                <a:cubicBezTo>
                  <a:pt x="57" y="59"/>
                  <a:pt x="57" y="58"/>
                  <a:pt x="58" y="58"/>
                </a:cubicBezTo>
                <a:cubicBezTo>
                  <a:pt x="58" y="58"/>
                  <a:pt x="59" y="59"/>
                  <a:pt x="59" y="59"/>
                </a:cubicBezTo>
                <a:cubicBezTo>
                  <a:pt x="59" y="59"/>
                  <a:pt x="59" y="60"/>
                  <a:pt x="59" y="60"/>
                </a:cubicBezTo>
                <a:cubicBezTo>
                  <a:pt x="59" y="61"/>
                  <a:pt x="59" y="61"/>
                  <a:pt x="59" y="62"/>
                </a:cubicBezTo>
                <a:cubicBezTo>
                  <a:pt x="59" y="62"/>
                  <a:pt x="58" y="62"/>
                  <a:pt x="58" y="62"/>
                </a:cubicBezTo>
                <a:cubicBezTo>
                  <a:pt x="57" y="62"/>
                  <a:pt x="57" y="62"/>
                  <a:pt x="56" y="62"/>
                </a:cubicBezTo>
                <a:cubicBezTo>
                  <a:pt x="56" y="61"/>
                  <a:pt x="56" y="61"/>
                  <a:pt x="56" y="60"/>
                </a:cubicBezTo>
                <a:cubicBezTo>
                  <a:pt x="56" y="60"/>
                  <a:pt x="56" y="59"/>
                  <a:pt x="56" y="59"/>
                </a:cubicBezTo>
                <a:close/>
                <a:moveTo>
                  <a:pt x="53" y="82"/>
                </a:moveTo>
                <a:cubicBezTo>
                  <a:pt x="53" y="82"/>
                  <a:pt x="53" y="82"/>
                  <a:pt x="53" y="82"/>
                </a:cubicBezTo>
                <a:cubicBezTo>
                  <a:pt x="54" y="83"/>
                  <a:pt x="56" y="84"/>
                  <a:pt x="58" y="84"/>
                </a:cubicBezTo>
                <a:cubicBezTo>
                  <a:pt x="59" y="84"/>
                  <a:pt x="61" y="83"/>
                  <a:pt x="62" y="82"/>
                </a:cubicBezTo>
                <a:cubicBezTo>
                  <a:pt x="62" y="82"/>
                  <a:pt x="62" y="82"/>
                  <a:pt x="62" y="82"/>
                </a:cubicBezTo>
                <a:cubicBezTo>
                  <a:pt x="63" y="81"/>
                  <a:pt x="64" y="79"/>
                  <a:pt x="64" y="77"/>
                </a:cubicBezTo>
                <a:cubicBezTo>
                  <a:pt x="64" y="76"/>
                  <a:pt x="63" y="74"/>
                  <a:pt x="62" y="73"/>
                </a:cubicBezTo>
                <a:cubicBezTo>
                  <a:pt x="62" y="73"/>
                  <a:pt x="62" y="73"/>
                  <a:pt x="62" y="73"/>
                </a:cubicBezTo>
                <a:cubicBezTo>
                  <a:pt x="61" y="72"/>
                  <a:pt x="59" y="71"/>
                  <a:pt x="58" y="71"/>
                </a:cubicBezTo>
                <a:cubicBezTo>
                  <a:pt x="56" y="71"/>
                  <a:pt x="54" y="72"/>
                  <a:pt x="53" y="73"/>
                </a:cubicBezTo>
                <a:cubicBezTo>
                  <a:pt x="53" y="73"/>
                  <a:pt x="53" y="73"/>
                  <a:pt x="53" y="73"/>
                </a:cubicBezTo>
                <a:cubicBezTo>
                  <a:pt x="52" y="74"/>
                  <a:pt x="51" y="76"/>
                  <a:pt x="51" y="77"/>
                </a:cubicBezTo>
                <a:cubicBezTo>
                  <a:pt x="51" y="79"/>
                  <a:pt x="52" y="81"/>
                  <a:pt x="53" y="82"/>
                </a:cubicBezTo>
                <a:cubicBezTo>
                  <a:pt x="53" y="82"/>
                  <a:pt x="53" y="82"/>
                  <a:pt x="53" y="82"/>
                </a:cubicBezTo>
                <a:close/>
                <a:moveTo>
                  <a:pt x="56" y="76"/>
                </a:moveTo>
                <a:cubicBezTo>
                  <a:pt x="56" y="76"/>
                  <a:pt x="56" y="76"/>
                  <a:pt x="56" y="76"/>
                </a:cubicBezTo>
                <a:cubicBezTo>
                  <a:pt x="57" y="76"/>
                  <a:pt x="57" y="75"/>
                  <a:pt x="58" y="75"/>
                </a:cubicBezTo>
                <a:cubicBezTo>
                  <a:pt x="58" y="75"/>
                  <a:pt x="59" y="76"/>
                  <a:pt x="59" y="76"/>
                </a:cubicBezTo>
                <a:cubicBezTo>
                  <a:pt x="59" y="76"/>
                  <a:pt x="59" y="77"/>
                  <a:pt x="59" y="77"/>
                </a:cubicBezTo>
                <a:cubicBezTo>
                  <a:pt x="59" y="78"/>
                  <a:pt x="59" y="78"/>
                  <a:pt x="59" y="79"/>
                </a:cubicBezTo>
                <a:cubicBezTo>
                  <a:pt x="59" y="79"/>
                  <a:pt x="58" y="79"/>
                  <a:pt x="58" y="79"/>
                </a:cubicBezTo>
                <a:cubicBezTo>
                  <a:pt x="57" y="79"/>
                  <a:pt x="57" y="79"/>
                  <a:pt x="56" y="79"/>
                </a:cubicBezTo>
                <a:cubicBezTo>
                  <a:pt x="56" y="78"/>
                  <a:pt x="56" y="78"/>
                  <a:pt x="56" y="77"/>
                </a:cubicBezTo>
                <a:cubicBezTo>
                  <a:pt x="56" y="77"/>
                  <a:pt x="56" y="76"/>
                  <a:pt x="56" y="76"/>
                </a:cubicBezTo>
                <a:close/>
                <a:moveTo>
                  <a:pt x="36" y="65"/>
                </a:moveTo>
                <a:cubicBezTo>
                  <a:pt x="36" y="65"/>
                  <a:pt x="36" y="65"/>
                  <a:pt x="36" y="65"/>
                </a:cubicBezTo>
                <a:cubicBezTo>
                  <a:pt x="37" y="66"/>
                  <a:pt x="38" y="67"/>
                  <a:pt x="40" y="67"/>
                </a:cubicBezTo>
                <a:cubicBezTo>
                  <a:pt x="42" y="67"/>
                  <a:pt x="43" y="66"/>
                  <a:pt x="45" y="65"/>
                </a:cubicBezTo>
                <a:cubicBezTo>
                  <a:pt x="45" y="65"/>
                  <a:pt x="45" y="65"/>
                  <a:pt x="45" y="65"/>
                </a:cubicBezTo>
                <a:cubicBezTo>
                  <a:pt x="46" y="64"/>
                  <a:pt x="47" y="62"/>
                  <a:pt x="47" y="60"/>
                </a:cubicBezTo>
                <a:cubicBezTo>
                  <a:pt x="47" y="59"/>
                  <a:pt x="46" y="57"/>
                  <a:pt x="45" y="56"/>
                </a:cubicBezTo>
                <a:cubicBezTo>
                  <a:pt x="45" y="56"/>
                  <a:pt x="45" y="56"/>
                  <a:pt x="45" y="56"/>
                </a:cubicBezTo>
                <a:cubicBezTo>
                  <a:pt x="43" y="54"/>
                  <a:pt x="42" y="54"/>
                  <a:pt x="40" y="54"/>
                </a:cubicBezTo>
                <a:cubicBezTo>
                  <a:pt x="38" y="54"/>
                  <a:pt x="37" y="54"/>
                  <a:pt x="36" y="56"/>
                </a:cubicBezTo>
                <a:cubicBezTo>
                  <a:pt x="34" y="57"/>
                  <a:pt x="34" y="59"/>
                  <a:pt x="34" y="60"/>
                </a:cubicBezTo>
                <a:cubicBezTo>
                  <a:pt x="34" y="62"/>
                  <a:pt x="34" y="64"/>
                  <a:pt x="36" y="65"/>
                </a:cubicBezTo>
                <a:cubicBezTo>
                  <a:pt x="36" y="65"/>
                  <a:pt x="36" y="65"/>
                  <a:pt x="36" y="65"/>
                </a:cubicBezTo>
                <a:close/>
                <a:moveTo>
                  <a:pt x="39" y="59"/>
                </a:moveTo>
                <a:cubicBezTo>
                  <a:pt x="39" y="59"/>
                  <a:pt x="39" y="59"/>
                  <a:pt x="39" y="59"/>
                </a:cubicBezTo>
                <a:cubicBezTo>
                  <a:pt x="39" y="59"/>
                  <a:pt x="40" y="58"/>
                  <a:pt x="40" y="58"/>
                </a:cubicBezTo>
                <a:cubicBezTo>
                  <a:pt x="41" y="58"/>
                  <a:pt x="41" y="59"/>
                  <a:pt x="41" y="59"/>
                </a:cubicBezTo>
                <a:cubicBezTo>
                  <a:pt x="41" y="59"/>
                  <a:pt x="41" y="59"/>
                  <a:pt x="41" y="59"/>
                </a:cubicBezTo>
                <a:cubicBezTo>
                  <a:pt x="42" y="59"/>
                  <a:pt x="42" y="60"/>
                  <a:pt x="42" y="60"/>
                </a:cubicBezTo>
                <a:cubicBezTo>
                  <a:pt x="42" y="61"/>
                  <a:pt x="42" y="61"/>
                  <a:pt x="41" y="62"/>
                </a:cubicBezTo>
                <a:cubicBezTo>
                  <a:pt x="41" y="62"/>
                  <a:pt x="41" y="62"/>
                  <a:pt x="41" y="62"/>
                </a:cubicBezTo>
                <a:cubicBezTo>
                  <a:pt x="41" y="62"/>
                  <a:pt x="41" y="62"/>
                  <a:pt x="40" y="62"/>
                </a:cubicBezTo>
                <a:cubicBezTo>
                  <a:pt x="40" y="62"/>
                  <a:pt x="39" y="62"/>
                  <a:pt x="39" y="62"/>
                </a:cubicBezTo>
                <a:cubicBezTo>
                  <a:pt x="38" y="61"/>
                  <a:pt x="38" y="61"/>
                  <a:pt x="38" y="60"/>
                </a:cubicBezTo>
                <a:cubicBezTo>
                  <a:pt x="38" y="60"/>
                  <a:pt x="38" y="59"/>
                  <a:pt x="39"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24" tIns="64262" rIns="128524" bIns="64262" numCol="1" anchor="t" anchorCtr="0" compatLnSpc="1"/>
          <a:lstStyle/>
          <a:p>
            <a:endParaRPr lang="zh-CN" altLang="en-US" sz="3556"/>
          </a:p>
        </p:txBody>
      </p:sp>
      <p:sp>
        <p:nvSpPr>
          <p:cNvPr id="21" name="Freeform 26"/>
          <p:cNvSpPr>
            <a:spLocks noEditPoints="1"/>
          </p:cNvSpPr>
          <p:nvPr/>
        </p:nvSpPr>
        <p:spPr bwMode="auto">
          <a:xfrm>
            <a:off x="7004142" y="3707834"/>
            <a:ext cx="399681" cy="401803"/>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24" tIns="64262" rIns="128524" bIns="64262" numCol="1" anchor="t" anchorCtr="0" compatLnSpc="1"/>
          <a:lstStyle/>
          <a:p>
            <a:endParaRPr lang="zh-CN" altLang="en-US" sz="3556"/>
          </a:p>
        </p:txBody>
      </p:sp>
      <p:sp>
        <p:nvSpPr>
          <p:cNvPr id="22" name="Rectangle 24"/>
          <p:cNvSpPr>
            <a:spLocks noChangeArrowheads="1"/>
          </p:cNvSpPr>
          <p:nvPr/>
        </p:nvSpPr>
        <p:spPr bwMode="auto">
          <a:xfrm>
            <a:off x="1537735" y="5448276"/>
            <a:ext cx="2270183" cy="1015663"/>
          </a:xfrm>
          <a:prstGeom prst="rect">
            <a:avLst/>
          </a:prstGeom>
          <a:extLst/>
        </p:spPr>
        <p:txBody>
          <a:bodyPr wrap="square">
            <a:spAutoFit/>
          </a:bodyPr>
          <a:lstStyle/>
          <a:p>
            <a:pPr algn="ct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单击添加标题</a:t>
            </a: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cxnSp>
        <p:nvCxnSpPr>
          <p:cNvPr id="23" name="直接连接符 22"/>
          <p:cNvCxnSpPr/>
          <p:nvPr/>
        </p:nvCxnSpPr>
        <p:spPr>
          <a:xfrm flipV="1">
            <a:off x="2537295" y="4831054"/>
            <a:ext cx="0" cy="515949"/>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4" name="Rectangle 24"/>
          <p:cNvSpPr>
            <a:spLocks noChangeArrowheads="1"/>
          </p:cNvSpPr>
          <p:nvPr/>
        </p:nvSpPr>
        <p:spPr bwMode="auto">
          <a:xfrm>
            <a:off x="4648862" y="5448276"/>
            <a:ext cx="2270183" cy="1015663"/>
          </a:xfrm>
          <a:prstGeom prst="rect">
            <a:avLst/>
          </a:prstGeom>
          <a:extLst/>
        </p:spPr>
        <p:txBody>
          <a:bodyPr wrap="square">
            <a:spAutoFit/>
          </a:bodyPr>
          <a:lstStyle/>
          <a:p>
            <a:pPr algn="ct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单击添加标题</a:t>
            </a: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cxnSp>
        <p:nvCxnSpPr>
          <p:cNvPr id="25" name="直接连接符 24"/>
          <p:cNvCxnSpPr/>
          <p:nvPr/>
        </p:nvCxnSpPr>
        <p:spPr>
          <a:xfrm flipV="1">
            <a:off x="5648422" y="4831054"/>
            <a:ext cx="0" cy="515949"/>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6" name="Rectangle 24"/>
          <p:cNvSpPr>
            <a:spLocks noChangeArrowheads="1"/>
          </p:cNvSpPr>
          <p:nvPr/>
        </p:nvSpPr>
        <p:spPr bwMode="auto">
          <a:xfrm>
            <a:off x="7776280" y="5448276"/>
            <a:ext cx="2270183" cy="1015663"/>
          </a:xfrm>
          <a:prstGeom prst="rect">
            <a:avLst/>
          </a:prstGeom>
          <a:extLst/>
        </p:spPr>
        <p:txBody>
          <a:bodyPr wrap="square">
            <a:spAutoFit/>
          </a:bodyPr>
          <a:lstStyle/>
          <a:p>
            <a:pPr algn="ct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单击添加标题</a:t>
            </a: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cxnSp>
        <p:nvCxnSpPr>
          <p:cNvPr id="27" name="直接连接符 26"/>
          <p:cNvCxnSpPr/>
          <p:nvPr/>
        </p:nvCxnSpPr>
        <p:spPr>
          <a:xfrm flipV="1">
            <a:off x="8775839" y="4831054"/>
            <a:ext cx="0" cy="515949"/>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4092857" y="2465854"/>
            <a:ext cx="0" cy="515949"/>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9" name="Rectangle 24"/>
          <p:cNvSpPr>
            <a:spLocks noChangeArrowheads="1"/>
          </p:cNvSpPr>
          <p:nvPr/>
        </p:nvSpPr>
        <p:spPr bwMode="auto">
          <a:xfrm>
            <a:off x="3093299" y="1389891"/>
            <a:ext cx="2270183" cy="1015663"/>
          </a:xfrm>
          <a:prstGeom prst="rect">
            <a:avLst/>
          </a:prstGeom>
          <a:extLst/>
        </p:spPr>
        <p:txBody>
          <a:bodyPr wrap="square">
            <a:spAutoFit/>
          </a:bodyPr>
          <a:lstStyle/>
          <a:p>
            <a:pPr algn="ct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单击添加标题</a:t>
            </a: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cxnSp>
        <p:nvCxnSpPr>
          <p:cNvPr id="30" name="直接连接符 29"/>
          <p:cNvCxnSpPr/>
          <p:nvPr/>
        </p:nvCxnSpPr>
        <p:spPr>
          <a:xfrm flipV="1">
            <a:off x="7188143" y="2465854"/>
            <a:ext cx="0" cy="515949"/>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1" name="Rectangle 24"/>
          <p:cNvSpPr>
            <a:spLocks noChangeArrowheads="1"/>
          </p:cNvSpPr>
          <p:nvPr/>
        </p:nvSpPr>
        <p:spPr bwMode="auto">
          <a:xfrm>
            <a:off x="6188585" y="1389891"/>
            <a:ext cx="2270183" cy="1015663"/>
          </a:xfrm>
          <a:prstGeom prst="rect">
            <a:avLst/>
          </a:prstGeom>
          <a:extLst/>
        </p:spPr>
        <p:txBody>
          <a:bodyPr wrap="square">
            <a:spAutoFit/>
          </a:bodyPr>
          <a:lstStyle/>
          <a:p>
            <a:pPr algn="ct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单击添加标题</a:t>
            </a: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cxnSp>
        <p:nvCxnSpPr>
          <p:cNvPr id="32" name="直接连接符 31"/>
          <p:cNvCxnSpPr/>
          <p:nvPr/>
        </p:nvCxnSpPr>
        <p:spPr>
          <a:xfrm flipV="1">
            <a:off x="10304850" y="2465854"/>
            <a:ext cx="0" cy="515949"/>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3" name="Rectangle 24"/>
          <p:cNvSpPr>
            <a:spLocks noChangeArrowheads="1"/>
          </p:cNvSpPr>
          <p:nvPr/>
        </p:nvSpPr>
        <p:spPr bwMode="auto">
          <a:xfrm>
            <a:off x="9305292" y="1389891"/>
            <a:ext cx="2270183" cy="1015663"/>
          </a:xfrm>
          <a:prstGeom prst="rect">
            <a:avLst/>
          </a:prstGeom>
          <a:extLst/>
        </p:spPr>
        <p:txBody>
          <a:bodyPr wrap="square">
            <a:spAutoFit/>
          </a:bodyPr>
          <a:lstStyle/>
          <a:p>
            <a:pPr algn="ct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单击添加标题</a:t>
            </a: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4" name="TextBox 13_1"/>
          <p:cNvSpPr txBox="1"/>
          <p:nvPr/>
        </p:nvSpPr>
        <p:spPr>
          <a:xfrm>
            <a:off x="9045535" y="-519489"/>
            <a:ext cx="2084225" cy="369332"/>
          </a:xfrm>
          <a:prstGeom prst="rect">
            <a:avLst/>
          </a:prstGeom>
          <a:noFill/>
        </p:spPr>
        <p:txBody>
          <a:bodyPr wrap="none" rtlCol="0">
            <a:spAutoFit/>
          </a:bodyPr>
          <a:lstStyle/>
          <a:p>
            <a:r>
              <a:rPr lang="zh-CN" altLang="en-US" dirty="0"/>
              <a:t>播放延迟符 可删除</a:t>
            </a:r>
          </a:p>
        </p:txBody>
      </p:sp>
    </p:spTree>
    <p:extLst>
      <p:ext uri="{BB962C8B-B14F-4D97-AF65-F5344CB8AC3E}">
        <p14:creationId xmlns:p14="http://schemas.microsoft.com/office/powerpoint/2010/main" val="1234190056"/>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7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70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grpId="1" nodeType="withEffect">
                                  <p:stCondLst>
                                    <p:cond delay="70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8" presetClass="emph" presetSubtype="0" repeatCount="indefinite" fill="hold" grpId="0" nodeType="withEffect">
                                  <p:stCondLst>
                                    <p:cond delay="700"/>
                                  </p:stCondLst>
                                  <p:childTnLst>
                                    <p:animRot by="21600000">
                                      <p:cBhvr>
                                        <p:cTn id="21" dur="2000" fill="hold"/>
                                        <p:tgtEl>
                                          <p:spTgt spid="2"/>
                                        </p:tgtEl>
                                        <p:attrNameLst>
                                          <p:attrName>r</p:attrName>
                                        </p:attrNameLst>
                                      </p:cBhvr>
                                    </p:animRot>
                                  </p:childTnLst>
                                </p:cTn>
                              </p:par>
                              <p:par>
                                <p:cTn id="22" presetID="53" presetClass="entr" presetSubtype="16" fill="hold" grpId="0" nodeType="withEffect">
                                  <p:stCondLst>
                                    <p:cond delay="70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par>
                                <p:cTn id="27" presetID="8" presetClass="emph" presetSubtype="0" repeatCount="indefinite" fill="hold" grpId="1" nodeType="withEffect">
                                  <p:stCondLst>
                                    <p:cond delay="700"/>
                                  </p:stCondLst>
                                  <p:childTnLst>
                                    <p:animRot by="-21600000">
                                      <p:cBhvr>
                                        <p:cTn id="28" dur="2000" fill="hold"/>
                                        <p:tgtEl>
                                          <p:spTgt spid="8"/>
                                        </p:tgtEl>
                                        <p:attrNameLst>
                                          <p:attrName>r</p:attrName>
                                        </p:attrNameLst>
                                      </p:cBhvr>
                                    </p:animRot>
                                  </p:childTnLst>
                                </p:cTn>
                              </p:par>
                              <p:par>
                                <p:cTn id="29" presetID="53" presetClass="entr" presetSubtype="16" fill="hold" grpId="0" nodeType="withEffect">
                                  <p:stCondLst>
                                    <p:cond delay="70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par>
                                <p:cTn id="34" presetID="53" presetClass="entr" presetSubtype="16" fill="hold" grpId="0" nodeType="withEffect">
                                  <p:stCondLst>
                                    <p:cond delay="70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par>
                                <p:cTn id="39" presetID="53" presetClass="entr" presetSubtype="16" fill="hold" grpId="0" nodeType="withEffect">
                                  <p:stCondLst>
                                    <p:cond delay="7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8" presetClass="emph" presetSubtype="0" repeatCount="indefinite" fill="hold" grpId="1" nodeType="withEffect">
                                  <p:stCondLst>
                                    <p:cond delay="700"/>
                                  </p:stCondLst>
                                  <p:childTnLst>
                                    <p:animRot by="21600000">
                                      <p:cBhvr>
                                        <p:cTn id="45" dur="2000" fill="hold"/>
                                        <p:tgtEl>
                                          <p:spTgt spid="10"/>
                                        </p:tgtEl>
                                        <p:attrNameLst>
                                          <p:attrName>r</p:attrName>
                                        </p:attrNameLst>
                                      </p:cBhvr>
                                    </p:animRot>
                                  </p:childTnLst>
                                </p:cTn>
                              </p:par>
                              <p:par>
                                <p:cTn id="46" presetID="53" presetClass="entr" presetSubtype="16" fill="hold" grpId="0" nodeType="withEffect">
                                  <p:stCondLst>
                                    <p:cond delay="70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700"/>
                                  </p:stCondLst>
                                  <p:childTnLst>
                                    <p:set>
                                      <p:cBhvr>
                                        <p:cTn id="52" dur="1" fill="hold">
                                          <p:stCondLst>
                                            <p:cond delay="0"/>
                                          </p:stCondLst>
                                        </p:cTn>
                                        <p:tgtEl>
                                          <p:spTgt spid="20"/>
                                        </p:tgtEl>
                                        <p:attrNameLst>
                                          <p:attrName>style.visibility</p:attrName>
                                        </p:attrNameLst>
                                      </p:cBhvr>
                                      <p:to>
                                        <p:strVal val="visible"/>
                                      </p:to>
                                    </p:set>
                                    <p:anim calcmode="lin" valueType="num">
                                      <p:cBhvr>
                                        <p:cTn id="53" dur="500" fill="hold"/>
                                        <p:tgtEl>
                                          <p:spTgt spid="20"/>
                                        </p:tgtEl>
                                        <p:attrNameLst>
                                          <p:attrName>ppt_w</p:attrName>
                                        </p:attrNameLst>
                                      </p:cBhvr>
                                      <p:tavLst>
                                        <p:tav tm="0">
                                          <p:val>
                                            <p:fltVal val="0"/>
                                          </p:val>
                                        </p:tav>
                                        <p:tav tm="100000">
                                          <p:val>
                                            <p:strVal val="#ppt_w"/>
                                          </p:val>
                                        </p:tav>
                                      </p:tavLst>
                                    </p:anim>
                                    <p:anim calcmode="lin" valueType="num">
                                      <p:cBhvr>
                                        <p:cTn id="54" dur="500" fill="hold"/>
                                        <p:tgtEl>
                                          <p:spTgt spid="20"/>
                                        </p:tgtEl>
                                        <p:attrNameLst>
                                          <p:attrName>ppt_h</p:attrName>
                                        </p:attrNameLst>
                                      </p:cBhvr>
                                      <p:tavLst>
                                        <p:tav tm="0">
                                          <p:val>
                                            <p:fltVal val="0"/>
                                          </p:val>
                                        </p:tav>
                                        <p:tav tm="100000">
                                          <p:val>
                                            <p:strVal val="#ppt_h"/>
                                          </p:val>
                                        </p:tav>
                                      </p:tavLst>
                                    </p:anim>
                                    <p:animEffect transition="in" filter="fade">
                                      <p:cBhvr>
                                        <p:cTn id="55" dur="500"/>
                                        <p:tgtEl>
                                          <p:spTgt spid="20"/>
                                        </p:tgtEl>
                                      </p:cBhvr>
                                    </p:animEffect>
                                  </p:childTnLst>
                                </p:cTn>
                              </p:par>
                              <p:par>
                                <p:cTn id="56" presetID="53" presetClass="entr" presetSubtype="16" fill="hold" grpId="0" nodeType="withEffect">
                                  <p:stCondLst>
                                    <p:cond delay="700"/>
                                  </p:stCondLst>
                                  <p:childTnLst>
                                    <p:set>
                                      <p:cBhvr>
                                        <p:cTn id="57" dur="1" fill="hold">
                                          <p:stCondLst>
                                            <p:cond delay="0"/>
                                          </p:stCondLst>
                                        </p:cTn>
                                        <p:tgtEl>
                                          <p:spTgt spid="12"/>
                                        </p:tgtEl>
                                        <p:attrNameLst>
                                          <p:attrName>style.visibility</p:attrName>
                                        </p:attrNameLst>
                                      </p:cBhvr>
                                      <p:to>
                                        <p:strVal val="visible"/>
                                      </p:to>
                                    </p:set>
                                    <p:anim calcmode="lin" valueType="num">
                                      <p:cBhvr>
                                        <p:cTn id="58" dur="500" fill="hold"/>
                                        <p:tgtEl>
                                          <p:spTgt spid="12"/>
                                        </p:tgtEl>
                                        <p:attrNameLst>
                                          <p:attrName>ppt_w</p:attrName>
                                        </p:attrNameLst>
                                      </p:cBhvr>
                                      <p:tavLst>
                                        <p:tav tm="0">
                                          <p:val>
                                            <p:fltVal val="0"/>
                                          </p:val>
                                        </p:tav>
                                        <p:tav tm="100000">
                                          <p:val>
                                            <p:strVal val="#ppt_w"/>
                                          </p:val>
                                        </p:tav>
                                      </p:tavLst>
                                    </p:anim>
                                    <p:anim calcmode="lin" valueType="num">
                                      <p:cBhvr>
                                        <p:cTn id="59" dur="500" fill="hold"/>
                                        <p:tgtEl>
                                          <p:spTgt spid="12"/>
                                        </p:tgtEl>
                                        <p:attrNameLst>
                                          <p:attrName>ppt_h</p:attrName>
                                        </p:attrNameLst>
                                      </p:cBhvr>
                                      <p:tavLst>
                                        <p:tav tm="0">
                                          <p:val>
                                            <p:fltVal val="0"/>
                                          </p:val>
                                        </p:tav>
                                        <p:tav tm="100000">
                                          <p:val>
                                            <p:strVal val="#ppt_h"/>
                                          </p:val>
                                        </p:tav>
                                      </p:tavLst>
                                    </p:anim>
                                    <p:animEffect transition="in" filter="fade">
                                      <p:cBhvr>
                                        <p:cTn id="60" dur="500"/>
                                        <p:tgtEl>
                                          <p:spTgt spid="12"/>
                                        </p:tgtEl>
                                      </p:cBhvr>
                                    </p:animEffect>
                                  </p:childTnLst>
                                </p:cTn>
                              </p:par>
                              <p:par>
                                <p:cTn id="61" presetID="8" presetClass="emph" presetSubtype="0" repeatCount="indefinite" fill="hold" grpId="1" nodeType="withEffect">
                                  <p:stCondLst>
                                    <p:cond delay="700"/>
                                  </p:stCondLst>
                                  <p:childTnLst>
                                    <p:animRot by="-21600000">
                                      <p:cBhvr>
                                        <p:cTn id="62" dur="2000" fill="hold"/>
                                        <p:tgtEl>
                                          <p:spTgt spid="12"/>
                                        </p:tgtEl>
                                        <p:attrNameLst>
                                          <p:attrName>r</p:attrName>
                                        </p:attrNameLst>
                                      </p:cBhvr>
                                    </p:animRot>
                                  </p:childTnLst>
                                </p:cTn>
                              </p:par>
                              <p:par>
                                <p:cTn id="63" presetID="53" presetClass="entr" presetSubtype="16" fill="hold" grpId="0" nodeType="withEffect">
                                  <p:stCondLst>
                                    <p:cond delay="700"/>
                                  </p:stCondLst>
                                  <p:childTnLst>
                                    <p:set>
                                      <p:cBhvr>
                                        <p:cTn id="64" dur="1" fill="hold">
                                          <p:stCondLst>
                                            <p:cond delay="0"/>
                                          </p:stCondLst>
                                        </p:cTn>
                                        <p:tgtEl>
                                          <p:spTgt spid="13"/>
                                        </p:tgtEl>
                                        <p:attrNameLst>
                                          <p:attrName>style.visibility</p:attrName>
                                        </p:attrNameLst>
                                      </p:cBhvr>
                                      <p:to>
                                        <p:strVal val="visible"/>
                                      </p:to>
                                    </p:set>
                                    <p:anim calcmode="lin" valueType="num">
                                      <p:cBhvr>
                                        <p:cTn id="65" dur="500" fill="hold"/>
                                        <p:tgtEl>
                                          <p:spTgt spid="13"/>
                                        </p:tgtEl>
                                        <p:attrNameLst>
                                          <p:attrName>ppt_w</p:attrName>
                                        </p:attrNameLst>
                                      </p:cBhvr>
                                      <p:tavLst>
                                        <p:tav tm="0">
                                          <p:val>
                                            <p:fltVal val="0"/>
                                          </p:val>
                                        </p:tav>
                                        <p:tav tm="100000">
                                          <p:val>
                                            <p:strVal val="#ppt_w"/>
                                          </p:val>
                                        </p:tav>
                                      </p:tavLst>
                                    </p:anim>
                                    <p:anim calcmode="lin" valueType="num">
                                      <p:cBhvr>
                                        <p:cTn id="66" dur="500" fill="hold"/>
                                        <p:tgtEl>
                                          <p:spTgt spid="13"/>
                                        </p:tgtEl>
                                        <p:attrNameLst>
                                          <p:attrName>ppt_h</p:attrName>
                                        </p:attrNameLst>
                                      </p:cBhvr>
                                      <p:tavLst>
                                        <p:tav tm="0">
                                          <p:val>
                                            <p:fltVal val="0"/>
                                          </p:val>
                                        </p:tav>
                                        <p:tav tm="100000">
                                          <p:val>
                                            <p:strVal val="#ppt_h"/>
                                          </p:val>
                                        </p:tav>
                                      </p:tavLst>
                                    </p:anim>
                                    <p:animEffect transition="in" filter="fade">
                                      <p:cBhvr>
                                        <p:cTn id="67" dur="500"/>
                                        <p:tgtEl>
                                          <p:spTgt spid="13"/>
                                        </p:tgtEl>
                                      </p:cBhvr>
                                    </p:animEffect>
                                  </p:childTnLst>
                                </p:cTn>
                              </p:par>
                              <p:par>
                                <p:cTn id="68" presetID="53" presetClass="entr" presetSubtype="16" fill="hold" grpId="0" nodeType="withEffect">
                                  <p:stCondLst>
                                    <p:cond delay="700"/>
                                  </p:stCondLst>
                                  <p:childTnLst>
                                    <p:set>
                                      <p:cBhvr>
                                        <p:cTn id="69" dur="1" fill="hold">
                                          <p:stCondLst>
                                            <p:cond delay="0"/>
                                          </p:stCondLst>
                                        </p:cTn>
                                        <p:tgtEl>
                                          <p:spTgt spid="21"/>
                                        </p:tgtEl>
                                        <p:attrNameLst>
                                          <p:attrName>style.visibility</p:attrName>
                                        </p:attrNameLst>
                                      </p:cBhvr>
                                      <p:to>
                                        <p:strVal val="visible"/>
                                      </p:to>
                                    </p:set>
                                    <p:anim calcmode="lin" valueType="num">
                                      <p:cBhvr>
                                        <p:cTn id="70" dur="500" fill="hold"/>
                                        <p:tgtEl>
                                          <p:spTgt spid="21"/>
                                        </p:tgtEl>
                                        <p:attrNameLst>
                                          <p:attrName>ppt_w</p:attrName>
                                        </p:attrNameLst>
                                      </p:cBhvr>
                                      <p:tavLst>
                                        <p:tav tm="0">
                                          <p:val>
                                            <p:fltVal val="0"/>
                                          </p:val>
                                        </p:tav>
                                        <p:tav tm="100000">
                                          <p:val>
                                            <p:strVal val="#ppt_w"/>
                                          </p:val>
                                        </p:tav>
                                      </p:tavLst>
                                    </p:anim>
                                    <p:anim calcmode="lin" valueType="num">
                                      <p:cBhvr>
                                        <p:cTn id="71" dur="500" fill="hold"/>
                                        <p:tgtEl>
                                          <p:spTgt spid="21"/>
                                        </p:tgtEl>
                                        <p:attrNameLst>
                                          <p:attrName>ppt_h</p:attrName>
                                        </p:attrNameLst>
                                      </p:cBhvr>
                                      <p:tavLst>
                                        <p:tav tm="0">
                                          <p:val>
                                            <p:fltVal val="0"/>
                                          </p:val>
                                        </p:tav>
                                        <p:tav tm="100000">
                                          <p:val>
                                            <p:strVal val="#ppt_h"/>
                                          </p:val>
                                        </p:tav>
                                      </p:tavLst>
                                    </p:anim>
                                    <p:animEffect transition="in" filter="fade">
                                      <p:cBhvr>
                                        <p:cTn id="72" dur="500"/>
                                        <p:tgtEl>
                                          <p:spTgt spid="21"/>
                                        </p:tgtEl>
                                      </p:cBhvr>
                                    </p:animEffect>
                                  </p:childTnLst>
                                </p:cTn>
                              </p:par>
                              <p:par>
                                <p:cTn id="73" presetID="53" presetClass="entr" presetSubtype="16" fill="hold" grpId="0" nodeType="withEffect">
                                  <p:stCondLst>
                                    <p:cond delay="700"/>
                                  </p:stCondLst>
                                  <p:childTnLst>
                                    <p:set>
                                      <p:cBhvr>
                                        <p:cTn id="74" dur="1" fill="hold">
                                          <p:stCondLst>
                                            <p:cond delay="0"/>
                                          </p:stCondLst>
                                        </p:cTn>
                                        <p:tgtEl>
                                          <p:spTgt spid="14"/>
                                        </p:tgtEl>
                                        <p:attrNameLst>
                                          <p:attrName>style.visibility</p:attrName>
                                        </p:attrNameLst>
                                      </p:cBhvr>
                                      <p:to>
                                        <p:strVal val="visible"/>
                                      </p:to>
                                    </p:set>
                                    <p:anim calcmode="lin" valueType="num">
                                      <p:cBhvr>
                                        <p:cTn id="75" dur="500" fill="hold"/>
                                        <p:tgtEl>
                                          <p:spTgt spid="14"/>
                                        </p:tgtEl>
                                        <p:attrNameLst>
                                          <p:attrName>ppt_w</p:attrName>
                                        </p:attrNameLst>
                                      </p:cBhvr>
                                      <p:tavLst>
                                        <p:tav tm="0">
                                          <p:val>
                                            <p:fltVal val="0"/>
                                          </p:val>
                                        </p:tav>
                                        <p:tav tm="100000">
                                          <p:val>
                                            <p:strVal val="#ppt_w"/>
                                          </p:val>
                                        </p:tav>
                                      </p:tavLst>
                                    </p:anim>
                                    <p:anim calcmode="lin" valueType="num">
                                      <p:cBhvr>
                                        <p:cTn id="76" dur="500" fill="hold"/>
                                        <p:tgtEl>
                                          <p:spTgt spid="14"/>
                                        </p:tgtEl>
                                        <p:attrNameLst>
                                          <p:attrName>ppt_h</p:attrName>
                                        </p:attrNameLst>
                                      </p:cBhvr>
                                      <p:tavLst>
                                        <p:tav tm="0">
                                          <p:val>
                                            <p:fltVal val="0"/>
                                          </p:val>
                                        </p:tav>
                                        <p:tav tm="100000">
                                          <p:val>
                                            <p:strVal val="#ppt_h"/>
                                          </p:val>
                                        </p:tav>
                                      </p:tavLst>
                                    </p:anim>
                                    <p:animEffect transition="in" filter="fade">
                                      <p:cBhvr>
                                        <p:cTn id="77" dur="500"/>
                                        <p:tgtEl>
                                          <p:spTgt spid="14"/>
                                        </p:tgtEl>
                                      </p:cBhvr>
                                    </p:animEffect>
                                  </p:childTnLst>
                                </p:cTn>
                              </p:par>
                              <p:par>
                                <p:cTn id="78" presetID="8" presetClass="emph" presetSubtype="0" repeatCount="indefinite" fill="hold" grpId="1" nodeType="withEffect">
                                  <p:stCondLst>
                                    <p:cond delay="700"/>
                                  </p:stCondLst>
                                  <p:childTnLst>
                                    <p:animRot by="21600000">
                                      <p:cBhvr>
                                        <p:cTn id="79" dur="2000" fill="hold"/>
                                        <p:tgtEl>
                                          <p:spTgt spid="14"/>
                                        </p:tgtEl>
                                        <p:attrNameLst>
                                          <p:attrName>r</p:attrName>
                                        </p:attrNameLst>
                                      </p:cBhvr>
                                    </p:animRot>
                                  </p:childTnLst>
                                </p:cTn>
                              </p:par>
                              <p:par>
                                <p:cTn id="80" presetID="53" presetClass="entr" presetSubtype="16" fill="hold" grpId="0" nodeType="withEffect">
                                  <p:stCondLst>
                                    <p:cond delay="700"/>
                                  </p:stCondLst>
                                  <p:childTnLst>
                                    <p:set>
                                      <p:cBhvr>
                                        <p:cTn id="81" dur="1" fill="hold">
                                          <p:stCondLst>
                                            <p:cond delay="0"/>
                                          </p:stCondLst>
                                        </p:cTn>
                                        <p:tgtEl>
                                          <p:spTgt spid="15"/>
                                        </p:tgtEl>
                                        <p:attrNameLst>
                                          <p:attrName>style.visibility</p:attrName>
                                        </p:attrNameLst>
                                      </p:cBhvr>
                                      <p:to>
                                        <p:strVal val="visible"/>
                                      </p:to>
                                    </p:set>
                                    <p:anim calcmode="lin" valueType="num">
                                      <p:cBhvr>
                                        <p:cTn id="82" dur="500" fill="hold"/>
                                        <p:tgtEl>
                                          <p:spTgt spid="15"/>
                                        </p:tgtEl>
                                        <p:attrNameLst>
                                          <p:attrName>ppt_w</p:attrName>
                                        </p:attrNameLst>
                                      </p:cBhvr>
                                      <p:tavLst>
                                        <p:tav tm="0">
                                          <p:val>
                                            <p:fltVal val="0"/>
                                          </p:val>
                                        </p:tav>
                                        <p:tav tm="100000">
                                          <p:val>
                                            <p:strVal val="#ppt_w"/>
                                          </p:val>
                                        </p:tav>
                                      </p:tavLst>
                                    </p:anim>
                                    <p:anim calcmode="lin" valueType="num">
                                      <p:cBhvr>
                                        <p:cTn id="83" dur="500" fill="hold"/>
                                        <p:tgtEl>
                                          <p:spTgt spid="15"/>
                                        </p:tgtEl>
                                        <p:attrNameLst>
                                          <p:attrName>ppt_h</p:attrName>
                                        </p:attrNameLst>
                                      </p:cBhvr>
                                      <p:tavLst>
                                        <p:tav tm="0">
                                          <p:val>
                                            <p:fltVal val="0"/>
                                          </p:val>
                                        </p:tav>
                                        <p:tav tm="100000">
                                          <p:val>
                                            <p:strVal val="#ppt_h"/>
                                          </p:val>
                                        </p:tav>
                                      </p:tavLst>
                                    </p:anim>
                                    <p:animEffect transition="in" filter="fade">
                                      <p:cBhvr>
                                        <p:cTn id="84" dur="500"/>
                                        <p:tgtEl>
                                          <p:spTgt spid="15"/>
                                        </p:tgtEl>
                                      </p:cBhvr>
                                    </p:animEffect>
                                  </p:childTnLst>
                                </p:cTn>
                              </p:par>
                              <p:par>
                                <p:cTn id="85" presetID="53" presetClass="entr" presetSubtype="16" fill="hold" grpId="0" nodeType="withEffect">
                                  <p:stCondLst>
                                    <p:cond delay="700"/>
                                  </p:stCondLst>
                                  <p:childTnLst>
                                    <p:set>
                                      <p:cBhvr>
                                        <p:cTn id="86" dur="1" fill="hold">
                                          <p:stCondLst>
                                            <p:cond delay="0"/>
                                          </p:stCondLst>
                                        </p:cTn>
                                        <p:tgtEl>
                                          <p:spTgt spid="18"/>
                                        </p:tgtEl>
                                        <p:attrNameLst>
                                          <p:attrName>style.visibility</p:attrName>
                                        </p:attrNameLst>
                                      </p:cBhvr>
                                      <p:to>
                                        <p:strVal val="visible"/>
                                      </p:to>
                                    </p:set>
                                    <p:anim calcmode="lin" valueType="num">
                                      <p:cBhvr>
                                        <p:cTn id="87" dur="500" fill="hold"/>
                                        <p:tgtEl>
                                          <p:spTgt spid="18"/>
                                        </p:tgtEl>
                                        <p:attrNameLst>
                                          <p:attrName>ppt_w</p:attrName>
                                        </p:attrNameLst>
                                      </p:cBhvr>
                                      <p:tavLst>
                                        <p:tav tm="0">
                                          <p:val>
                                            <p:fltVal val="0"/>
                                          </p:val>
                                        </p:tav>
                                        <p:tav tm="100000">
                                          <p:val>
                                            <p:strVal val="#ppt_w"/>
                                          </p:val>
                                        </p:tav>
                                      </p:tavLst>
                                    </p:anim>
                                    <p:anim calcmode="lin" valueType="num">
                                      <p:cBhvr>
                                        <p:cTn id="88" dur="500" fill="hold"/>
                                        <p:tgtEl>
                                          <p:spTgt spid="18"/>
                                        </p:tgtEl>
                                        <p:attrNameLst>
                                          <p:attrName>ppt_h</p:attrName>
                                        </p:attrNameLst>
                                      </p:cBhvr>
                                      <p:tavLst>
                                        <p:tav tm="0">
                                          <p:val>
                                            <p:fltVal val="0"/>
                                          </p:val>
                                        </p:tav>
                                        <p:tav tm="100000">
                                          <p:val>
                                            <p:strVal val="#ppt_h"/>
                                          </p:val>
                                        </p:tav>
                                      </p:tavLst>
                                    </p:anim>
                                    <p:animEffect transition="in" filter="fade">
                                      <p:cBhvr>
                                        <p:cTn id="89" dur="500"/>
                                        <p:tgtEl>
                                          <p:spTgt spid="18"/>
                                        </p:tgtEl>
                                      </p:cBhvr>
                                    </p:animEffect>
                                  </p:childTnLst>
                                </p:cTn>
                              </p:par>
                              <p:par>
                                <p:cTn id="90" presetID="53" presetClass="entr" presetSubtype="16" fill="hold" grpId="0" nodeType="withEffect">
                                  <p:stCondLst>
                                    <p:cond delay="700"/>
                                  </p:stCondLst>
                                  <p:childTnLst>
                                    <p:set>
                                      <p:cBhvr>
                                        <p:cTn id="91" dur="1" fill="hold">
                                          <p:stCondLst>
                                            <p:cond delay="0"/>
                                          </p:stCondLst>
                                        </p:cTn>
                                        <p:tgtEl>
                                          <p:spTgt spid="5"/>
                                        </p:tgtEl>
                                        <p:attrNameLst>
                                          <p:attrName>style.visibility</p:attrName>
                                        </p:attrNameLst>
                                      </p:cBhvr>
                                      <p:to>
                                        <p:strVal val="visible"/>
                                      </p:to>
                                    </p:set>
                                    <p:anim calcmode="lin" valueType="num">
                                      <p:cBhvr>
                                        <p:cTn id="92" dur="500" fill="hold"/>
                                        <p:tgtEl>
                                          <p:spTgt spid="5"/>
                                        </p:tgtEl>
                                        <p:attrNameLst>
                                          <p:attrName>ppt_w</p:attrName>
                                        </p:attrNameLst>
                                      </p:cBhvr>
                                      <p:tavLst>
                                        <p:tav tm="0">
                                          <p:val>
                                            <p:fltVal val="0"/>
                                          </p:val>
                                        </p:tav>
                                        <p:tav tm="100000">
                                          <p:val>
                                            <p:strVal val="#ppt_w"/>
                                          </p:val>
                                        </p:tav>
                                      </p:tavLst>
                                    </p:anim>
                                    <p:anim calcmode="lin" valueType="num">
                                      <p:cBhvr>
                                        <p:cTn id="93" dur="500" fill="hold"/>
                                        <p:tgtEl>
                                          <p:spTgt spid="5"/>
                                        </p:tgtEl>
                                        <p:attrNameLst>
                                          <p:attrName>ppt_h</p:attrName>
                                        </p:attrNameLst>
                                      </p:cBhvr>
                                      <p:tavLst>
                                        <p:tav tm="0">
                                          <p:val>
                                            <p:fltVal val="0"/>
                                          </p:val>
                                        </p:tav>
                                        <p:tav tm="100000">
                                          <p:val>
                                            <p:strVal val="#ppt_h"/>
                                          </p:val>
                                        </p:tav>
                                      </p:tavLst>
                                    </p:anim>
                                    <p:animEffect transition="in" filter="fade">
                                      <p:cBhvr>
                                        <p:cTn id="94" dur="500"/>
                                        <p:tgtEl>
                                          <p:spTgt spid="5"/>
                                        </p:tgtEl>
                                      </p:cBhvr>
                                    </p:animEffect>
                                  </p:childTnLst>
                                </p:cTn>
                              </p:par>
                              <p:par>
                                <p:cTn id="95" presetID="8" presetClass="emph" presetSubtype="0" repeatCount="indefinite" fill="hold" grpId="1" nodeType="withEffect">
                                  <p:stCondLst>
                                    <p:cond delay="700"/>
                                  </p:stCondLst>
                                  <p:childTnLst>
                                    <p:animRot by="-21600000">
                                      <p:cBhvr>
                                        <p:cTn id="96" dur="2000" fill="hold"/>
                                        <p:tgtEl>
                                          <p:spTgt spid="5"/>
                                        </p:tgtEl>
                                        <p:attrNameLst>
                                          <p:attrName>r</p:attrName>
                                        </p:attrNameLst>
                                      </p:cBhvr>
                                    </p:animRot>
                                  </p:childTnLst>
                                </p:cTn>
                              </p:par>
                              <p:par>
                                <p:cTn id="97" presetID="53" presetClass="entr" presetSubtype="16" fill="hold" grpId="0" nodeType="withEffect">
                                  <p:stCondLst>
                                    <p:cond delay="700"/>
                                  </p:stCondLst>
                                  <p:childTnLst>
                                    <p:set>
                                      <p:cBhvr>
                                        <p:cTn id="98" dur="1" fill="hold">
                                          <p:stCondLst>
                                            <p:cond delay="0"/>
                                          </p:stCondLst>
                                        </p:cTn>
                                        <p:tgtEl>
                                          <p:spTgt spid="7"/>
                                        </p:tgtEl>
                                        <p:attrNameLst>
                                          <p:attrName>style.visibility</p:attrName>
                                        </p:attrNameLst>
                                      </p:cBhvr>
                                      <p:to>
                                        <p:strVal val="visible"/>
                                      </p:to>
                                    </p:set>
                                    <p:anim calcmode="lin" valueType="num">
                                      <p:cBhvr>
                                        <p:cTn id="99" dur="500" fill="hold"/>
                                        <p:tgtEl>
                                          <p:spTgt spid="7"/>
                                        </p:tgtEl>
                                        <p:attrNameLst>
                                          <p:attrName>ppt_w</p:attrName>
                                        </p:attrNameLst>
                                      </p:cBhvr>
                                      <p:tavLst>
                                        <p:tav tm="0">
                                          <p:val>
                                            <p:fltVal val="0"/>
                                          </p:val>
                                        </p:tav>
                                        <p:tav tm="100000">
                                          <p:val>
                                            <p:strVal val="#ppt_w"/>
                                          </p:val>
                                        </p:tav>
                                      </p:tavLst>
                                    </p:anim>
                                    <p:anim calcmode="lin" valueType="num">
                                      <p:cBhvr>
                                        <p:cTn id="100" dur="500" fill="hold"/>
                                        <p:tgtEl>
                                          <p:spTgt spid="7"/>
                                        </p:tgtEl>
                                        <p:attrNameLst>
                                          <p:attrName>ppt_h</p:attrName>
                                        </p:attrNameLst>
                                      </p:cBhvr>
                                      <p:tavLst>
                                        <p:tav tm="0">
                                          <p:val>
                                            <p:fltVal val="0"/>
                                          </p:val>
                                        </p:tav>
                                        <p:tav tm="100000">
                                          <p:val>
                                            <p:strVal val="#ppt_h"/>
                                          </p:val>
                                        </p:tav>
                                      </p:tavLst>
                                    </p:anim>
                                    <p:animEffect transition="in" filter="fade">
                                      <p:cBhvr>
                                        <p:cTn id="101" dur="500"/>
                                        <p:tgtEl>
                                          <p:spTgt spid="7"/>
                                        </p:tgtEl>
                                      </p:cBhvr>
                                    </p:animEffect>
                                  </p:childTnLst>
                                </p:cTn>
                              </p:par>
                              <p:par>
                                <p:cTn id="102" presetID="53" presetClass="entr" presetSubtype="16" fill="hold" grpId="0" nodeType="withEffect">
                                  <p:stCondLst>
                                    <p:cond delay="700"/>
                                  </p:stCondLst>
                                  <p:childTnLst>
                                    <p:set>
                                      <p:cBhvr>
                                        <p:cTn id="103" dur="1" fill="hold">
                                          <p:stCondLst>
                                            <p:cond delay="0"/>
                                          </p:stCondLst>
                                        </p:cTn>
                                        <p:tgtEl>
                                          <p:spTgt spid="16"/>
                                        </p:tgtEl>
                                        <p:attrNameLst>
                                          <p:attrName>style.visibility</p:attrName>
                                        </p:attrNameLst>
                                      </p:cBhvr>
                                      <p:to>
                                        <p:strVal val="visible"/>
                                      </p:to>
                                    </p:set>
                                    <p:anim calcmode="lin" valueType="num">
                                      <p:cBhvr>
                                        <p:cTn id="104" dur="500" fill="hold"/>
                                        <p:tgtEl>
                                          <p:spTgt spid="16"/>
                                        </p:tgtEl>
                                        <p:attrNameLst>
                                          <p:attrName>ppt_w</p:attrName>
                                        </p:attrNameLst>
                                      </p:cBhvr>
                                      <p:tavLst>
                                        <p:tav tm="0">
                                          <p:val>
                                            <p:fltVal val="0"/>
                                          </p:val>
                                        </p:tav>
                                        <p:tav tm="100000">
                                          <p:val>
                                            <p:strVal val="#ppt_w"/>
                                          </p:val>
                                        </p:tav>
                                      </p:tavLst>
                                    </p:anim>
                                    <p:anim calcmode="lin" valueType="num">
                                      <p:cBhvr>
                                        <p:cTn id="105" dur="500" fill="hold"/>
                                        <p:tgtEl>
                                          <p:spTgt spid="16"/>
                                        </p:tgtEl>
                                        <p:attrNameLst>
                                          <p:attrName>ppt_h</p:attrName>
                                        </p:attrNameLst>
                                      </p:cBhvr>
                                      <p:tavLst>
                                        <p:tav tm="0">
                                          <p:val>
                                            <p:fltVal val="0"/>
                                          </p:val>
                                        </p:tav>
                                        <p:tav tm="100000">
                                          <p:val>
                                            <p:strVal val="#ppt_h"/>
                                          </p:val>
                                        </p:tav>
                                      </p:tavLst>
                                    </p:anim>
                                    <p:animEffect transition="in" filter="fade">
                                      <p:cBhvr>
                                        <p:cTn id="106" dur="500"/>
                                        <p:tgtEl>
                                          <p:spTgt spid="16"/>
                                        </p:tgtEl>
                                      </p:cBhvr>
                                    </p:animEffect>
                                  </p:childTnLst>
                                </p:cTn>
                              </p:par>
                              <p:par>
                                <p:cTn id="107" presetID="10" presetClass="entr" presetSubtype="0" fill="hold" grpId="0" nodeType="withEffect">
                                  <p:stCondLst>
                                    <p:cond delay="1200"/>
                                  </p:stCondLst>
                                  <p:childTnLst>
                                    <p:set>
                                      <p:cBhvr>
                                        <p:cTn id="108" dur="1" fill="hold">
                                          <p:stCondLst>
                                            <p:cond delay="0"/>
                                          </p:stCondLst>
                                        </p:cTn>
                                        <p:tgtEl>
                                          <p:spTgt spid="3"/>
                                        </p:tgtEl>
                                        <p:attrNameLst>
                                          <p:attrName>style.visibility</p:attrName>
                                        </p:attrNameLst>
                                      </p:cBhvr>
                                      <p:to>
                                        <p:strVal val="visible"/>
                                      </p:to>
                                    </p:set>
                                    <p:animEffect transition="in" filter="fade">
                                      <p:cBhvr>
                                        <p:cTn id="109" dur="500"/>
                                        <p:tgtEl>
                                          <p:spTgt spid="3"/>
                                        </p:tgtEl>
                                      </p:cBhvr>
                                    </p:animEffect>
                                  </p:childTnLst>
                                </p:cTn>
                              </p:par>
                              <p:par>
                                <p:cTn id="110" presetID="10" presetClass="entr" presetSubtype="0" fill="hold" grpId="0" nodeType="withEffect">
                                  <p:stCondLst>
                                    <p:cond delay="1200"/>
                                  </p:stCondLst>
                                  <p:childTnLst>
                                    <p:set>
                                      <p:cBhvr>
                                        <p:cTn id="111" dur="1" fill="hold">
                                          <p:stCondLst>
                                            <p:cond delay="0"/>
                                          </p:stCondLst>
                                        </p:cTn>
                                        <p:tgtEl>
                                          <p:spTgt spid="6"/>
                                        </p:tgtEl>
                                        <p:attrNameLst>
                                          <p:attrName>style.visibility</p:attrName>
                                        </p:attrNameLst>
                                      </p:cBhvr>
                                      <p:to>
                                        <p:strVal val="visible"/>
                                      </p:to>
                                    </p:set>
                                    <p:animEffect transition="in" filter="fade">
                                      <p:cBhvr>
                                        <p:cTn id="112" dur="500"/>
                                        <p:tgtEl>
                                          <p:spTgt spid="6"/>
                                        </p:tgtEl>
                                      </p:cBhvr>
                                    </p:animEffect>
                                  </p:childTnLst>
                                </p:cTn>
                              </p:par>
                              <p:par>
                                <p:cTn id="113" presetID="22" presetClass="entr" presetSubtype="1" fill="hold" nodeType="withEffect">
                                  <p:stCondLst>
                                    <p:cond delay="1200"/>
                                  </p:stCondLst>
                                  <p:childTnLst>
                                    <p:set>
                                      <p:cBhvr>
                                        <p:cTn id="114" dur="1" fill="hold">
                                          <p:stCondLst>
                                            <p:cond delay="0"/>
                                          </p:stCondLst>
                                        </p:cTn>
                                        <p:tgtEl>
                                          <p:spTgt spid="23"/>
                                        </p:tgtEl>
                                        <p:attrNameLst>
                                          <p:attrName>style.visibility</p:attrName>
                                        </p:attrNameLst>
                                      </p:cBhvr>
                                      <p:to>
                                        <p:strVal val="visible"/>
                                      </p:to>
                                    </p:set>
                                    <p:animEffect transition="in" filter="wipe(up)">
                                      <p:cBhvr>
                                        <p:cTn id="115" dur="500"/>
                                        <p:tgtEl>
                                          <p:spTgt spid="23"/>
                                        </p:tgtEl>
                                      </p:cBhvr>
                                    </p:animEffect>
                                  </p:childTnLst>
                                </p:cTn>
                              </p:par>
                              <p:par>
                                <p:cTn id="116" presetID="42" presetClass="entr" presetSubtype="0" fill="hold" grpId="0" nodeType="withEffect">
                                  <p:stCondLst>
                                    <p:cond delay="1200"/>
                                  </p:stCondLst>
                                  <p:childTnLst>
                                    <p:set>
                                      <p:cBhvr>
                                        <p:cTn id="117" dur="1" fill="hold">
                                          <p:stCondLst>
                                            <p:cond delay="0"/>
                                          </p:stCondLst>
                                        </p:cTn>
                                        <p:tgtEl>
                                          <p:spTgt spid="22"/>
                                        </p:tgtEl>
                                        <p:attrNameLst>
                                          <p:attrName>style.visibility</p:attrName>
                                        </p:attrNameLst>
                                      </p:cBhvr>
                                      <p:to>
                                        <p:strVal val="visible"/>
                                      </p:to>
                                    </p:set>
                                    <p:animEffect transition="in" filter="fade">
                                      <p:cBhvr>
                                        <p:cTn id="118" dur="500"/>
                                        <p:tgtEl>
                                          <p:spTgt spid="22"/>
                                        </p:tgtEl>
                                      </p:cBhvr>
                                    </p:animEffect>
                                    <p:anim calcmode="lin" valueType="num">
                                      <p:cBhvr>
                                        <p:cTn id="119" dur="500" fill="hold"/>
                                        <p:tgtEl>
                                          <p:spTgt spid="22"/>
                                        </p:tgtEl>
                                        <p:attrNameLst>
                                          <p:attrName>ppt_x</p:attrName>
                                        </p:attrNameLst>
                                      </p:cBhvr>
                                      <p:tavLst>
                                        <p:tav tm="0">
                                          <p:val>
                                            <p:strVal val="#ppt_x"/>
                                          </p:val>
                                        </p:tav>
                                        <p:tav tm="100000">
                                          <p:val>
                                            <p:strVal val="#ppt_x"/>
                                          </p:val>
                                        </p:tav>
                                      </p:tavLst>
                                    </p:anim>
                                    <p:anim calcmode="lin" valueType="num">
                                      <p:cBhvr>
                                        <p:cTn id="120" dur="500" fill="hold"/>
                                        <p:tgtEl>
                                          <p:spTgt spid="22"/>
                                        </p:tgtEl>
                                        <p:attrNameLst>
                                          <p:attrName>ppt_y</p:attrName>
                                        </p:attrNameLst>
                                      </p:cBhvr>
                                      <p:tavLst>
                                        <p:tav tm="0">
                                          <p:val>
                                            <p:strVal val="#ppt_y+.1"/>
                                          </p:val>
                                        </p:tav>
                                        <p:tav tm="100000">
                                          <p:val>
                                            <p:strVal val="#ppt_y"/>
                                          </p:val>
                                        </p:tav>
                                      </p:tavLst>
                                    </p:anim>
                                  </p:childTnLst>
                                </p:cTn>
                              </p:par>
                              <p:par>
                                <p:cTn id="121" presetID="22" presetClass="entr" presetSubtype="4" fill="hold" nodeType="withEffect">
                                  <p:stCondLst>
                                    <p:cond delay="1700"/>
                                  </p:stCondLst>
                                  <p:childTnLst>
                                    <p:set>
                                      <p:cBhvr>
                                        <p:cTn id="122" dur="1" fill="hold">
                                          <p:stCondLst>
                                            <p:cond delay="0"/>
                                          </p:stCondLst>
                                        </p:cTn>
                                        <p:tgtEl>
                                          <p:spTgt spid="28"/>
                                        </p:tgtEl>
                                        <p:attrNameLst>
                                          <p:attrName>style.visibility</p:attrName>
                                        </p:attrNameLst>
                                      </p:cBhvr>
                                      <p:to>
                                        <p:strVal val="visible"/>
                                      </p:to>
                                    </p:set>
                                    <p:animEffect transition="in" filter="wipe(down)">
                                      <p:cBhvr>
                                        <p:cTn id="123" dur="500"/>
                                        <p:tgtEl>
                                          <p:spTgt spid="28"/>
                                        </p:tgtEl>
                                      </p:cBhvr>
                                    </p:animEffect>
                                  </p:childTnLst>
                                </p:cTn>
                              </p:par>
                              <p:par>
                                <p:cTn id="124" presetID="47" presetClass="entr" presetSubtype="0" fill="hold" grpId="0" nodeType="withEffect">
                                  <p:stCondLst>
                                    <p:cond delay="1700"/>
                                  </p:stCondLst>
                                  <p:childTnLst>
                                    <p:set>
                                      <p:cBhvr>
                                        <p:cTn id="125" dur="1" fill="hold">
                                          <p:stCondLst>
                                            <p:cond delay="0"/>
                                          </p:stCondLst>
                                        </p:cTn>
                                        <p:tgtEl>
                                          <p:spTgt spid="29"/>
                                        </p:tgtEl>
                                        <p:attrNameLst>
                                          <p:attrName>style.visibility</p:attrName>
                                        </p:attrNameLst>
                                      </p:cBhvr>
                                      <p:to>
                                        <p:strVal val="visible"/>
                                      </p:to>
                                    </p:set>
                                    <p:animEffect transition="in" filter="fade">
                                      <p:cBhvr>
                                        <p:cTn id="126" dur="500"/>
                                        <p:tgtEl>
                                          <p:spTgt spid="29"/>
                                        </p:tgtEl>
                                      </p:cBhvr>
                                    </p:animEffect>
                                    <p:anim calcmode="lin" valueType="num">
                                      <p:cBhvr>
                                        <p:cTn id="127" dur="500" fill="hold"/>
                                        <p:tgtEl>
                                          <p:spTgt spid="29"/>
                                        </p:tgtEl>
                                        <p:attrNameLst>
                                          <p:attrName>ppt_x</p:attrName>
                                        </p:attrNameLst>
                                      </p:cBhvr>
                                      <p:tavLst>
                                        <p:tav tm="0">
                                          <p:val>
                                            <p:strVal val="#ppt_x"/>
                                          </p:val>
                                        </p:tav>
                                        <p:tav tm="100000">
                                          <p:val>
                                            <p:strVal val="#ppt_x"/>
                                          </p:val>
                                        </p:tav>
                                      </p:tavLst>
                                    </p:anim>
                                    <p:anim calcmode="lin" valueType="num">
                                      <p:cBhvr>
                                        <p:cTn id="128" dur="500" fill="hold"/>
                                        <p:tgtEl>
                                          <p:spTgt spid="29"/>
                                        </p:tgtEl>
                                        <p:attrNameLst>
                                          <p:attrName>ppt_y</p:attrName>
                                        </p:attrNameLst>
                                      </p:cBhvr>
                                      <p:tavLst>
                                        <p:tav tm="0">
                                          <p:val>
                                            <p:strVal val="#ppt_y-.1"/>
                                          </p:val>
                                        </p:tav>
                                        <p:tav tm="100000">
                                          <p:val>
                                            <p:strVal val="#ppt_y"/>
                                          </p:val>
                                        </p:tav>
                                      </p:tavLst>
                                    </p:anim>
                                  </p:childTnLst>
                                </p:cTn>
                              </p:par>
                              <p:par>
                                <p:cTn id="129" presetID="22" presetClass="entr" presetSubtype="1" fill="hold" nodeType="withEffect">
                                  <p:stCondLst>
                                    <p:cond delay="2200"/>
                                  </p:stCondLst>
                                  <p:childTnLst>
                                    <p:set>
                                      <p:cBhvr>
                                        <p:cTn id="130" dur="1" fill="hold">
                                          <p:stCondLst>
                                            <p:cond delay="0"/>
                                          </p:stCondLst>
                                        </p:cTn>
                                        <p:tgtEl>
                                          <p:spTgt spid="25"/>
                                        </p:tgtEl>
                                        <p:attrNameLst>
                                          <p:attrName>style.visibility</p:attrName>
                                        </p:attrNameLst>
                                      </p:cBhvr>
                                      <p:to>
                                        <p:strVal val="visible"/>
                                      </p:to>
                                    </p:set>
                                    <p:animEffect transition="in" filter="wipe(up)">
                                      <p:cBhvr>
                                        <p:cTn id="131" dur="500"/>
                                        <p:tgtEl>
                                          <p:spTgt spid="25"/>
                                        </p:tgtEl>
                                      </p:cBhvr>
                                    </p:animEffect>
                                  </p:childTnLst>
                                </p:cTn>
                              </p:par>
                              <p:par>
                                <p:cTn id="132" presetID="42" presetClass="entr" presetSubtype="0" fill="hold" grpId="0" nodeType="withEffect">
                                  <p:stCondLst>
                                    <p:cond delay="2200"/>
                                  </p:stCondLst>
                                  <p:childTnLst>
                                    <p:set>
                                      <p:cBhvr>
                                        <p:cTn id="133" dur="1" fill="hold">
                                          <p:stCondLst>
                                            <p:cond delay="0"/>
                                          </p:stCondLst>
                                        </p:cTn>
                                        <p:tgtEl>
                                          <p:spTgt spid="24"/>
                                        </p:tgtEl>
                                        <p:attrNameLst>
                                          <p:attrName>style.visibility</p:attrName>
                                        </p:attrNameLst>
                                      </p:cBhvr>
                                      <p:to>
                                        <p:strVal val="visible"/>
                                      </p:to>
                                    </p:set>
                                    <p:animEffect transition="in" filter="fade">
                                      <p:cBhvr>
                                        <p:cTn id="134" dur="500"/>
                                        <p:tgtEl>
                                          <p:spTgt spid="24"/>
                                        </p:tgtEl>
                                      </p:cBhvr>
                                    </p:animEffect>
                                    <p:anim calcmode="lin" valueType="num">
                                      <p:cBhvr>
                                        <p:cTn id="135" dur="500" fill="hold"/>
                                        <p:tgtEl>
                                          <p:spTgt spid="24"/>
                                        </p:tgtEl>
                                        <p:attrNameLst>
                                          <p:attrName>ppt_x</p:attrName>
                                        </p:attrNameLst>
                                      </p:cBhvr>
                                      <p:tavLst>
                                        <p:tav tm="0">
                                          <p:val>
                                            <p:strVal val="#ppt_x"/>
                                          </p:val>
                                        </p:tav>
                                        <p:tav tm="100000">
                                          <p:val>
                                            <p:strVal val="#ppt_x"/>
                                          </p:val>
                                        </p:tav>
                                      </p:tavLst>
                                    </p:anim>
                                    <p:anim calcmode="lin" valueType="num">
                                      <p:cBhvr>
                                        <p:cTn id="136" dur="500" fill="hold"/>
                                        <p:tgtEl>
                                          <p:spTgt spid="24"/>
                                        </p:tgtEl>
                                        <p:attrNameLst>
                                          <p:attrName>ppt_y</p:attrName>
                                        </p:attrNameLst>
                                      </p:cBhvr>
                                      <p:tavLst>
                                        <p:tav tm="0">
                                          <p:val>
                                            <p:strVal val="#ppt_y+.1"/>
                                          </p:val>
                                        </p:tav>
                                        <p:tav tm="100000">
                                          <p:val>
                                            <p:strVal val="#ppt_y"/>
                                          </p:val>
                                        </p:tav>
                                      </p:tavLst>
                                    </p:anim>
                                  </p:childTnLst>
                                </p:cTn>
                              </p:par>
                              <p:par>
                                <p:cTn id="137" presetID="22" presetClass="entr" presetSubtype="4" fill="hold" nodeType="withEffect">
                                  <p:stCondLst>
                                    <p:cond delay="2700"/>
                                  </p:stCondLst>
                                  <p:childTnLst>
                                    <p:set>
                                      <p:cBhvr>
                                        <p:cTn id="138" dur="1" fill="hold">
                                          <p:stCondLst>
                                            <p:cond delay="0"/>
                                          </p:stCondLst>
                                        </p:cTn>
                                        <p:tgtEl>
                                          <p:spTgt spid="30"/>
                                        </p:tgtEl>
                                        <p:attrNameLst>
                                          <p:attrName>style.visibility</p:attrName>
                                        </p:attrNameLst>
                                      </p:cBhvr>
                                      <p:to>
                                        <p:strVal val="visible"/>
                                      </p:to>
                                    </p:set>
                                    <p:animEffect transition="in" filter="wipe(down)">
                                      <p:cBhvr>
                                        <p:cTn id="139" dur="500"/>
                                        <p:tgtEl>
                                          <p:spTgt spid="30"/>
                                        </p:tgtEl>
                                      </p:cBhvr>
                                    </p:animEffect>
                                  </p:childTnLst>
                                </p:cTn>
                              </p:par>
                              <p:par>
                                <p:cTn id="140" presetID="47" presetClass="entr" presetSubtype="0" fill="hold" grpId="0" nodeType="withEffect">
                                  <p:stCondLst>
                                    <p:cond delay="2700"/>
                                  </p:stCondLst>
                                  <p:childTnLst>
                                    <p:set>
                                      <p:cBhvr>
                                        <p:cTn id="141" dur="1" fill="hold">
                                          <p:stCondLst>
                                            <p:cond delay="0"/>
                                          </p:stCondLst>
                                        </p:cTn>
                                        <p:tgtEl>
                                          <p:spTgt spid="31"/>
                                        </p:tgtEl>
                                        <p:attrNameLst>
                                          <p:attrName>style.visibility</p:attrName>
                                        </p:attrNameLst>
                                      </p:cBhvr>
                                      <p:to>
                                        <p:strVal val="visible"/>
                                      </p:to>
                                    </p:set>
                                    <p:animEffect transition="in" filter="fade">
                                      <p:cBhvr>
                                        <p:cTn id="142" dur="500"/>
                                        <p:tgtEl>
                                          <p:spTgt spid="31"/>
                                        </p:tgtEl>
                                      </p:cBhvr>
                                    </p:animEffect>
                                    <p:anim calcmode="lin" valueType="num">
                                      <p:cBhvr>
                                        <p:cTn id="143" dur="500" fill="hold"/>
                                        <p:tgtEl>
                                          <p:spTgt spid="31"/>
                                        </p:tgtEl>
                                        <p:attrNameLst>
                                          <p:attrName>ppt_x</p:attrName>
                                        </p:attrNameLst>
                                      </p:cBhvr>
                                      <p:tavLst>
                                        <p:tav tm="0">
                                          <p:val>
                                            <p:strVal val="#ppt_x"/>
                                          </p:val>
                                        </p:tav>
                                        <p:tav tm="100000">
                                          <p:val>
                                            <p:strVal val="#ppt_x"/>
                                          </p:val>
                                        </p:tav>
                                      </p:tavLst>
                                    </p:anim>
                                    <p:anim calcmode="lin" valueType="num">
                                      <p:cBhvr>
                                        <p:cTn id="144" dur="500" fill="hold"/>
                                        <p:tgtEl>
                                          <p:spTgt spid="31"/>
                                        </p:tgtEl>
                                        <p:attrNameLst>
                                          <p:attrName>ppt_y</p:attrName>
                                        </p:attrNameLst>
                                      </p:cBhvr>
                                      <p:tavLst>
                                        <p:tav tm="0">
                                          <p:val>
                                            <p:strVal val="#ppt_y-.1"/>
                                          </p:val>
                                        </p:tav>
                                        <p:tav tm="100000">
                                          <p:val>
                                            <p:strVal val="#ppt_y"/>
                                          </p:val>
                                        </p:tav>
                                      </p:tavLst>
                                    </p:anim>
                                  </p:childTnLst>
                                </p:cTn>
                              </p:par>
                              <p:par>
                                <p:cTn id="145" presetID="22" presetClass="entr" presetSubtype="1" fill="hold" nodeType="withEffect">
                                  <p:stCondLst>
                                    <p:cond delay="3200"/>
                                  </p:stCondLst>
                                  <p:childTnLst>
                                    <p:set>
                                      <p:cBhvr>
                                        <p:cTn id="146" dur="1" fill="hold">
                                          <p:stCondLst>
                                            <p:cond delay="0"/>
                                          </p:stCondLst>
                                        </p:cTn>
                                        <p:tgtEl>
                                          <p:spTgt spid="27"/>
                                        </p:tgtEl>
                                        <p:attrNameLst>
                                          <p:attrName>style.visibility</p:attrName>
                                        </p:attrNameLst>
                                      </p:cBhvr>
                                      <p:to>
                                        <p:strVal val="visible"/>
                                      </p:to>
                                    </p:set>
                                    <p:animEffect transition="in" filter="wipe(up)">
                                      <p:cBhvr>
                                        <p:cTn id="147" dur="500"/>
                                        <p:tgtEl>
                                          <p:spTgt spid="27"/>
                                        </p:tgtEl>
                                      </p:cBhvr>
                                    </p:animEffect>
                                  </p:childTnLst>
                                </p:cTn>
                              </p:par>
                              <p:par>
                                <p:cTn id="148" presetID="42" presetClass="entr" presetSubtype="0" fill="hold" grpId="0" nodeType="withEffect">
                                  <p:stCondLst>
                                    <p:cond delay="3200"/>
                                  </p:stCondLst>
                                  <p:childTnLst>
                                    <p:set>
                                      <p:cBhvr>
                                        <p:cTn id="149" dur="1" fill="hold">
                                          <p:stCondLst>
                                            <p:cond delay="0"/>
                                          </p:stCondLst>
                                        </p:cTn>
                                        <p:tgtEl>
                                          <p:spTgt spid="26"/>
                                        </p:tgtEl>
                                        <p:attrNameLst>
                                          <p:attrName>style.visibility</p:attrName>
                                        </p:attrNameLst>
                                      </p:cBhvr>
                                      <p:to>
                                        <p:strVal val="visible"/>
                                      </p:to>
                                    </p:set>
                                    <p:animEffect transition="in" filter="fade">
                                      <p:cBhvr>
                                        <p:cTn id="150" dur="500"/>
                                        <p:tgtEl>
                                          <p:spTgt spid="26"/>
                                        </p:tgtEl>
                                      </p:cBhvr>
                                    </p:animEffect>
                                    <p:anim calcmode="lin" valueType="num">
                                      <p:cBhvr>
                                        <p:cTn id="151" dur="500" fill="hold"/>
                                        <p:tgtEl>
                                          <p:spTgt spid="26"/>
                                        </p:tgtEl>
                                        <p:attrNameLst>
                                          <p:attrName>ppt_x</p:attrName>
                                        </p:attrNameLst>
                                      </p:cBhvr>
                                      <p:tavLst>
                                        <p:tav tm="0">
                                          <p:val>
                                            <p:strVal val="#ppt_x"/>
                                          </p:val>
                                        </p:tav>
                                        <p:tav tm="100000">
                                          <p:val>
                                            <p:strVal val="#ppt_x"/>
                                          </p:val>
                                        </p:tav>
                                      </p:tavLst>
                                    </p:anim>
                                    <p:anim calcmode="lin" valueType="num">
                                      <p:cBhvr>
                                        <p:cTn id="152" dur="500" fill="hold"/>
                                        <p:tgtEl>
                                          <p:spTgt spid="26"/>
                                        </p:tgtEl>
                                        <p:attrNameLst>
                                          <p:attrName>ppt_y</p:attrName>
                                        </p:attrNameLst>
                                      </p:cBhvr>
                                      <p:tavLst>
                                        <p:tav tm="0">
                                          <p:val>
                                            <p:strVal val="#ppt_y+.1"/>
                                          </p:val>
                                        </p:tav>
                                        <p:tav tm="100000">
                                          <p:val>
                                            <p:strVal val="#ppt_y"/>
                                          </p:val>
                                        </p:tav>
                                      </p:tavLst>
                                    </p:anim>
                                  </p:childTnLst>
                                </p:cTn>
                              </p:par>
                              <p:par>
                                <p:cTn id="153" presetID="22" presetClass="entr" presetSubtype="4" fill="hold" nodeType="withEffect">
                                  <p:stCondLst>
                                    <p:cond delay="3700"/>
                                  </p:stCondLst>
                                  <p:childTnLst>
                                    <p:set>
                                      <p:cBhvr>
                                        <p:cTn id="154" dur="1" fill="hold">
                                          <p:stCondLst>
                                            <p:cond delay="0"/>
                                          </p:stCondLst>
                                        </p:cTn>
                                        <p:tgtEl>
                                          <p:spTgt spid="32"/>
                                        </p:tgtEl>
                                        <p:attrNameLst>
                                          <p:attrName>style.visibility</p:attrName>
                                        </p:attrNameLst>
                                      </p:cBhvr>
                                      <p:to>
                                        <p:strVal val="visible"/>
                                      </p:to>
                                    </p:set>
                                    <p:animEffect transition="in" filter="wipe(down)">
                                      <p:cBhvr>
                                        <p:cTn id="155" dur="500"/>
                                        <p:tgtEl>
                                          <p:spTgt spid="32"/>
                                        </p:tgtEl>
                                      </p:cBhvr>
                                    </p:animEffect>
                                  </p:childTnLst>
                                </p:cTn>
                              </p:par>
                              <p:par>
                                <p:cTn id="156" presetID="47" presetClass="entr" presetSubtype="0" fill="hold" grpId="0" nodeType="withEffect">
                                  <p:stCondLst>
                                    <p:cond delay="3700"/>
                                  </p:stCondLst>
                                  <p:childTnLst>
                                    <p:set>
                                      <p:cBhvr>
                                        <p:cTn id="157" dur="1" fill="hold">
                                          <p:stCondLst>
                                            <p:cond delay="0"/>
                                          </p:stCondLst>
                                        </p:cTn>
                                        <p:tgtEl>
                                          <p:spTgt spid="33"/>
                                        </p:tgtEl>
                                        <p:attrNameLst>
                                          <p:attrName>style.visibility</p:attrName>
                                        </p:attrNameLst>
                                      </p:cBhvr>
                                      <p:to>
                                        <p:strVal val="visible"/>
                                      </p:to>
                                    </p:set>
                                    <p:animEffect transition="in" filter="fade">
                                      <p:cBhvr>
                                        <p:cTn id="158" dur="500"/>
                                        <p:tgtEl>
                                          <p:spTgt spid="33"/>
                                        </p:tgtEl>
                                      </p:cBhvr>
                                    </p:animEffect>
                                    <p:anim calcmode="lin" valueType="num">
                                      <p:cBhvr>
                                        <p:cTn id="159" dur="500" fill="hold"/>
                                        <p:tgtEl>
                                          <p:spTgt spid="33"/>
                                        </p:tgtEl>
                                        <p:attrNameLst>
                                          <p:attrName>ppt_x</p:attrName>
                                        </p:attrNameLst>
                                      </p:cBhvr>
                                      <p:tavLst>
                                        <p:tav tm="0">
                                          <p:val>
                                            <p:strVal val="#ppt_x"/>
                                          </p:val>
                                        </p:tav>
                                        <p:tav tm="100000">
                                          <p:val>
                                            <p:strVal val="#ppt_x"/>
                                          </p:val>
                                        </p:tav>
                                      </p:tavLst>
                                    </p:anim>
                                    <p:anim calcmode="lin" valueType="num">
                                      <p:cBhvr>
                                        <p:cTn id="160" dur="5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61" fill="hold">
                      <p:stCondLst>
                        <p:cond delay="indefinite"/>
                      </p:stCondLst>
                      <p:childTnLst>
                        <p:par>
                          <p:cTn id="162" fill="hold">
                            <p:stCondLst>
                              <p:cond delay="0"/>
                            </p:stCondLst>
                            <p:childTnLst>
                              <p:par>
                                <p:cTn id="163" presetID="16" presetClass="entr" presetSubtype="21" fill="hold" grpId="0" nodeType="clickEffect">
                                  <p:stCondLst>
                                    <p:cond delay="0"/>
                                  </p:stCondLst>
                                  <p:childTnLst>
                                    <p:set>
                                      <p:cBhvr>
                                        <p:cTn id="164" dur="1" fill="hold">
                                          <p:stCondLst>
                                            <p:cond delay="0"/>
                                          </p:stCondLst>
                                        </p:cTn>
                                        <p:tgtEl>
                                          <p:spTgt spid="34"/>
                                        </p:tgtEl>
                                        <p:attrNameLst>
                                          <p:attrName>style.visibility</p:attrName>
                                        </p:attrNameLst>
                                      </p:cBhvr>
                                      <p:to>
                                        <p:strVal val="visible"/>
                                      </p:to>
                                    </p:set>
                                    <p:animEffect transition="in" filter="barn(inVertical)">
                                      <p:cBhvr>
                                        <p:cTn id="165" dur="1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4" grpId="0" animBg="1"/>
      <p:bldP spid="5" grpId="0" animBg="1"/>
      <p:bldP spid="5" grpId="1" animBg="1"/>
      <p:bldP spid="6" grpId="0" animBg="1"/>
      <p:bldP spid="7" grpId="0" animBg="1"/>
      <p:bldP spid="8" grpId="0" animBg="1"/>
      <p:bldP spid="8" grpId="1" animBg="1"/>
      <p:bldP spid="9" grpId="0" animBg="1"/>
      <p:bldP spid="10" grpId="0" animBg="1"/>
      <p:bldP spid="10" grpId="1" animBg="1"/>
      <p:bldP spid="11" grpId="0" animBg="1"/>
      <p:bldP spid="12" grpId="0" animBg="1"/>
      <p:bldP spid="12" grpId="1" animBg="1"/>
      <p:bldP spid="13" grpId="0" animBg="1"/>
      <p:bldP spid="14" grpId="0" animBg="1"/>
      <p:bldP spid="14" grpId="1" animBg="1"/>
      <p:bldP spid="15" grpId="0" animBg="1"/>
      <p:bldP spid="16" grpId="0" animBg="1"/>
      <p:bldP spid="17" grpId="0" animBg="1"/>
      <p:bldP spid="18" grpId="0" animBg="1"/>
      <p:bldP spid="19" grpId="0" animBg="1"/>
      <p:bldP spid="20" grpId="0" animBg="1"/>
      <p:bldP spid="21" grpId="0" animBg="1"/>
      <p:bldP spid="22" grpId="0"/>
      <p:bldP spid="24" grpId="0"/>
      <p:bldP spid="26" grpId="0"/>
      <p:bldP spid="29" grpId="0"/>
      <p:bldP spid="31" grpId="0"/>
      <p:bldP spid="33" grpId="0"/>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riángulo isósceles 24"/>
          <p:cNvSpPr/>
          <p:nvPr/>
        </p:nvSpPr>
        <p:spPr>
          <a:xfrm rot="5400000">
            <a:off x="10533614" y="3020826"/>
            <a:ext cx="598855" cy="516254"/>
          </a:xfrm>
          <a:prstGeom prst="triangle">
            <a:avLst/>
          </a:prstGeom>
          <a:solidFill>
            <a:srgbClr val="A9B0A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2001"/>
          </a:p>
        </p:txBody>
      </p:sp>
      <p:sp>
        <p:nvSpPr>
          <p:cNvPr id="3" name="Elipse 6"/>
          <p:cNvSpPr/>
          <p:nvPr/>
        </p:nvSpPr>
        <p:spPr>
          <a:xfrm>
            <a:off x="4533615" y="3050141"/>
            <a:ext cx="516254" cy="516254"/>
          </a:xfrm>
          <a:prstGeom prst="ellipse">
            <a:avLst/>
          </a:prstGeom>
          <a:solidFill>
            <a:srgbClr val="A9B0A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2001"/>
          </a:p>
        </p:txBody>
      </p:sp>
      <p:sp>
        <p:nvSpPr>
          <p:cNvPr id="4" name="Elipse 7"/>
          <p:cNvSpPr/>
          <p:nvPr/>
        </p:nvSpPr>
        <p:spPr>
          <a:xfrm>
            <a:off x="8552953" y="3050141"/>
            <a:ext cx="516254" cy="516254"/>
          </a:xfrm>
          <a:prstGeom prst="ellipse">
            <a:avLst/>
          </a:prstGeom>
          <a:solidFill>
            <a:srgbClr val="A9B0A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2001"/>
          </a:p>
        </p:txBody>
      </p:sp>
      <p:sp>
        <p:nvSpPr>
          <p:cNvPr id="5" name="Elipse 8"/>
          <p:cNvSpPr/>
          <p:nvPr/>
        </p:nvSpPr>
        <p:spPr>
          <a:xfrm>
            <a:off x="6572983" y="3050141"/>
            <a:ext cx="516254" cy="516254"/>
          </a:xfrm>
          <a:prstGeom prst="ellipse">
            <a:avLst/>
          </a:prstGeom>
          <a:solidFill>
            <a:srgbClr val="A9B0A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2001"/>
          </a:p>
        </p:txBody>
      </p:sp>
      <p:grpSp>
        <p:nvGrpSpPr>
          <p:cNvPr id="6" name="组合 5"/>
          <p:cNvGrpSpPr/>
          <p:nvPr/>
        </p:nvGrpSpPr>
        <p:grpSpPr>
          <a:xfrm>
            <a:off x="6944498" y="2434748"/>
            <a:ext cx="1731433" cy="1731432"/>
            <a:chOff x="6587666" y="2306631"/>
            <a:chExt cx="1642466" cy="1642465"/>
          </a:xfrm>
        </p:grpSpPr>
        <p:sp>
          <p:nvSpPr>
            <p:cNvPr id="7" name="Elipse 13"/>
            <p:cNvSpPr/>
            <p:nvPr/>
          </p:nvSpPr>
          <p:spPr>
            <a:xfrm>
              <a:off x="6587667" y="2306631"/>
              <a:ext cx="1642465" cy="16424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2001"/>
            </a:p>
          </p:txBody>
        </p:sp>
        <p:sp>
          <p:nvSpPr>
            <p:cNvPr id="8" name="Circular 16"/>
            <p:cNvSpPr/>
            <p:nvPr/>
          </p:nvSpPr>
          <p:spPr>
            <a:xfrm>
              <a:off x="6587666" y="2306631"/>
              <a:ext cx="1642464" cy="1642464"/>
            </a:xfrm>
            <a:prstGeom prst="pie">
              <a:avLst>
                <a:gd name="adj1" fmla="val 0"/>
                <a:gd name="adj2" fmla="val 126532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2001">
                <a:solidFill>
                  <a:schemeClr val="tx1"/>
                </a:solidFill>
              </a:endParaRPr>
            </a:p>
          </p:txBody>
        </p:sp>
        <p:sp>
          <p:nvSpPr>
            <p:cNvPr id="9" name="CuadroTexto 18"/>
            <p:cNvSpPr txBox="1"/>
            <p:nvPr/>
          </p:nvSpPr>
          <p:spPr>
            <a:xfrm>
              <a:off x="7208962" y="2559544"/>
              <a:ext cx="759101" cy="456920"/>
            </a:xfrm>
            <a:prstGeom prst="rect">
              <a:avLst/>
            </a:prstGeom>
            <a:noFill/>
          </p:spPr>
          <p:txBody>
            <a:bodyPr wrap="none" rtlCol="0">
              <a:spAutoFit/>
            </a:bodyPr>
            <a:lstStyle/>
            <a:p>
              <a:r>
                <a:rPr lang="es-MX" sz="2530" dirty="0">
                  <a:solidFill>
                    <a:schemeClr val="bg1"/>
                  </a:solidFill>
                  <a:latin typeface="Segoe UI" panose="020B0502040204020203" pitchFamily="34" charset="0"/>
                  <a:ea typeface="Segoe UI" panose="020B0502040204020203" pitchFamily="34" charset="0"/>
                  <a:cs typeface="Segoe UI" panose="020B0502040204020203" pitchFamily="34" charset="0"/>
                </a:rPr>
                <a:t>40%</a:t>
              </a:r>
            </a:p>
          </p:txBody>
        </p:sp>
        <p:sp>
          <p:nvSpPr>
            <p:cNvPr id="10" name="CuadroTexto 19"/>
            <p:cNvSpPr txBox="1"/>
            <p:nvPr/>
          </p:nvSpPr>
          <p:spPr>
            <a:xfrm>
              <a:off x="7019552" y="3293309"/>
              <a:ext cx="759101" cy="456920"/>
            </a:xfrm>
            <a:prstGeom prst="rect">
              <a:avLst/>
            </a:prstGeom>
            <a:noFill/>
          </p:spPr>
          <p:txBody>
            <a:bodyPr wrap="none" rtlCol="0">
              <a:spAutoFit/>
            </a:bodyPr>
            <a:lstStyle/>
            <a:p>
              <a:r>
                <a:rPr lang="es-MX" sz="2530" dirty="0">
                  <a:solidFill>
                    <a:schemeClr val="bg1"/>
                  </a:solidFill>
                  <a:latin typeface="Segoe UI" panose="020B0502040204020203" pitchFamily="34" charset="0"/>
                  <a:ea typeface="Segoe UI" panose="020B0502040204020203" pitchFamily="34" charset="0"/>
                  <a:cs typeface="Segoe UI" panose="020B0502040204020203" pitchFamily="34" charset="0"/>
                </a:rPr>
                <a:t>60%</a:t>
              </a:r>
            </a:p>
          </p:txBody>
        </p:sp>
      </p:grpSp>
      <p:grpSp>
        <p:nvGrpSpPr>
          <p:cNvPr id="11" name="组合 10"/>
          <p:cNvGrpSpPr/>
          <p:nvPr/>
        </p:nvGrpSpPr>
        <p:grpSpPr>
          <a:xfrm>
            <a:off x="8923503" y="2434748"/>
            <a:ext cx="1731436" cy="1731432"/>
            <a:chOff x="8464983" y="2306631"/>
            <a:chExt cx="1642469" cy="1642465"/>
          </a:xfrm>
        </p:grpSpPr>
        <p:sp>
          <p:nvSpPr>
            <p:cNvPr id="12" name="Elipse 14"/>
            <p:cNvSpPr/>
            <p:nvPr/>
          </p:nvSpPr>
          <p:spPr>
            <a:xfrm>
              <a:off x="8464987" y="2306631"/>
              <a:ext cx="1642465" cy="16424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2001"/>
            </a:p>
          </p:txBody>
        </p:sp>
        <p:sp>
          <p:nvSpPr>
            <p:cNvPr id="13" name="Circular 17"/>
            <p:cNvSpPr/>
            <p:nvPr/>
          </p:nvSpPr>
          <p:spPr>
            <a:xfrm>
              <a:off x="8464983" y="2306631"/>
              <a:ext cx="1642464" cy="1642464"/>
            </a:xfrm>
            <a:prstGeom prst="pie">
              <a:avLst>
                <a:gd name="adj1" fmla="val 0"/>
                <a:gd name="adj2" fmla="val 1014531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2001">
                <a:solidFill>
                  <a:schemeClr val="tx1"/>
                </a:solidFill>
              </a:endParaRPr>
            </a:p>
          </p:txBody>
        </p:sp>
        <p:sp>
          <p:nvSpPr>
            <p:cNvPr id="14" name="CuadroTexto 20"/>
            <p:cNvSpPr txBox="1"/>
            <p:nvPr/>
          </p:nvSpPr>
          <p:spPr>
            <a:xfrm>
              <a:off x="8878807" y="2559544"/>
              <a:ext cx="759101" cy="456920"/>
            </a:xfrm>
            <a:prstGeom prst="rect">
              <a:avLst/>
            </a:prstGeom>
            <a:noFill/>
          </p:spPr>
          <p:txBody>
            <a:bodyPr wrap="none" rtlCol="0">
              <a:spAutoFit/>
            </a:bodyPr>
            <a:lstStyle/>
            <a:p>
              <a:r>
                <a:rPr lang="es-MX" sz="2530" dirty="0">
                  <a:solidFill>
                    <a:schemeClr val="bg1"/>
                  </a:solidFill>
                  <a:latin typeface="Segoe UI" panose="020B0502040204020203" pitchFamily="34" charset="0"/>
                  <a:ea typeface="Segoe UI" panose="020B0502040204020203" pitchFamily="34" charset="0"/>
                  <a:cs typeface="Segoe UI" panose="020B0502040204020203" pitchFamily="34" charset="0"/>
                </a:rPr>
                <a:t>55%</a:t>
              </a:r>
            </a:p>
          </p:txBody>
        </p:sp>
        <p:sp>
          <p:nvSpPr>
            <p:cNvPr id="15" name="CuadroTexto 21"/>
            <p:cNvSpPr txBox="1"/>
            <p:nvPr/>
          </p:nvSpPr>
          <p:spPr>
            <a:xfrm>
              <a:off x="9028033" y="3293309"/>
              <a:ext cx="759101" cy="456920"/>
            </a:xfrm>
            <a:prstGeom prst="rect">
              <a:avLst/>
            </a:prstGeom>
            <a:noFill/>
          </p:spPr>
          <p:txBody>
            <a:bodyPr wrap="none" rtlCol="0">
              <a:spAutoFit/>
            </a:bodyPr>
            <a:lstStyle/>
            <a:p>
              <a:r>
                <a:rPr lang="es-MX" sz="2530" dirty="0">
                  <a:solidFill>
                    <a:schemeClr val="bg1"/>
                  </a:solidFill>
                  <a:latin typeface="Segoe UI" panose="020B0502040204020203" pitchFamily="34" charset="0"/>
                  <a:ea typeface="Segoe UI" panose="020B0502040204020203" pitchFamily="34" charset="0"/>
                  <a:cs typeface="Segoe UI" panose="020B0502040204020203" pitchFamily="34" charset="0"/>
                </a:rPr>
                <a:t>45%</a:t>
              </a:r>
            </a:p>
          </p:txBody>
        </p:sp>
      </p:grpSp>
      <p:grpSp>
        <p:nvGrpSpPr>
          <p:cNvPr id="16" name="组合 15"/>
          <p:cNvGrpSpPr/>
          <p:nvPr/>
        </p:nvGrpSpPr>
        <p:grpSpPr>
          <a:xfrm>
            <a:off x="4971446" y="2434748"/>
            <a:ext cx="1731432" cy="1731432"/>
            <a:chOff x="4715996" y="2306631"/>
            <a:chExt cx="1642465" cy="1642465"/>
          </a:xfrm>
        </p:grpSpPr>
        <p:sp>
          <p:nvSpPr>
            <p:cNvPr id="17" name="Elipse 12"/>
            <p:cNvSpPr/>
            <p:nvPr/>
          </p:nvSpPr>
          <p:spPr>
            <a:xfrm>
              <a:off x="4715996" y="2306631"/>
              <a:ext cx="1642465" cy="16424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2001"/>
            </a:p>
          </p:txBody>
        </p:sp>
        <p:sp>
          <p:nvSpPr>
            <p:cNvPr id="18" name="Circular 15"/>
            <p:cNvSpPr/>
            <p:nvPr/>
          </p:nvSpPr>
          <p:spPr>
            <a:xfrm>
              <a:off x="4715996" y="2306631"/>
              <a:ext cx="1642464" cy="1642464"/>
            </a:xfrm>
            <a:prstGeom prst="pie">
              <a:avLst>
                <a:gd name="adj1" fmla="val 0"/>
                <a:gd name="adj2" fmla="val 145019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2001">
                <a:solidFill>
                  <a:schemeClr val="tx1"/>
                </a:solidFill>
              </a:endParaRPr>
            </a:p>
          </p:txBody>
        </p:sp>
        <p:sp>
          <p:nvSpPr>
            <p:cNvPr id="19" name="CuadroTexto 22"/>
            <p:cNvSpPr txBox="1"/>
            <p:nvPr/>
          </p:nvSpPr>
          <p:spPr>
            <a:xfrm>
              <a:off x="5484691" y="2559544"/>
              <a:ext cx="759101" cy="456920"/>
            </a:xfrm>
            <a:prstGeom prst="rect">
              <a:avLst/>
            </a:prstGeom>
            <a:noFill/>
          </p:spPr>
          <p:txBody>
            <a:bodyPr wrap="none" rtlCol="0">
              <a:spAutoFit/>
            </a:bodyPr>
            <a:lstStyle/>
            <a:p>
              <a:r>
                <a:rPr lang="es-MX" sz="2530" dirty="0">
                  <a:solidFill>
                    <a:schemeClr val="bg1"/>
                  </a:solidFill>
                  <a:latin typeface="Segoe UI" panose="020B0502040204020203" pitchFamily="34" charset="0"/>
                  <a:ea typeface="Segoe UI" panose="020B0502040204020203" pitchFamily="34" charset="0"/>
                  <a:cs typeface="Segoe UI" panose="020B0502040204020203" pitchFamily="34" charset="0"/>
                </a:rPr>
                <a:t>30%</a:t>
              </a:r>
            </a:p>
          </p:txBody>
        </p:sp>
        <p:sp>
          <p:nvSpPr>
            <p:cNvPr id="20" name="CuadroTexto 23"/>
            <p:cNvSpPr txBox="1"/>
            <p:nvPr/>
          </p:nvSpPr>
          <p:spPr>
            <a:xfrm>
              <a:off x="5104016" y="3244495"/>
              <a:ext cx="759101" cy="456920"/>
            </a:xfrm>
            <a:prstGeom prst="rect">
              <a:avLst/>
            </a:prstGeom>
            <a:noFill/>
          </p:spPr>
          <p:txBody>
            <a:bodyPr wrap="none" rtlCol="0">
              <a:spAutoFit/>
            </a:bodyPr>
            <a:lstStyle/>
            <a:p>
              <a:r>
                <a:rPr lang="es-MX" sz="2530" dirty="0">
                  <a:solidFill>
                    <a:schemeClr val="bg1"/>
                  </a:solidFill>
                  <a:latin typeface="Segoe UI" panose="020B0502040204020203" pitchFamily="34" charset="0"/>
                  <a:ea typeface="Segoe UI" panose="020B0502040204020203" pitchFamily="34" charset="0"/>
                  <a:cs typeface="Segoe UI" panose="020B0502040204020203" pitchFamily="34" charset="0"/>
                </a:rPr>
                <a:t>70%</a:t>
              </a:r>
            </a:p>
          </p:txBody>
        </p:sp>
      </p:grpSp>
      <p:grpSp>
        <p:nvGrpSpPr>
          <p:cNvPr id="21" name="组合 20"/>
          <p:cNvGrpSpPr/>
          <p:nvPr/>
        </p:nvGrpSpPr>
        <p:grpSpPr>
          <a:xfrm>
            <a:off x="1466068" y="1765043"/>
            <a:ext cx="3304902" cy="4253532"/>
            <a:chOff x="1390736" y="1671337"/>
            <a:chExt cx="3135085" cy="4034971"/>
          </a:xfrm>
        </p:grpSpPr>
        <p:pic>
          <p:nvPicPr>
            <p:cNvPr id="22" name="Imagen 3"/>
            <p:cNvPicPr>
              <a:picLocks noChangeAspect="1"/>
            </p:cNvPicPr>
            <p:nvPr/>
          </p:nvPicPr>
          <p:blipFill rotWithShape="1">
            <a:blip r:embed="rId3">
              <a:extLst>
                <a:ext uri="{28A0092B-C50C-407E-A947-70E740481C1C}">
                  <a14:useLocalDpi xmlns:a14="http://schemas.microsoft.com/office/drawing/2010/main" val="0"/>
                </a:ext>
              </a:extLst>
            </a:blip>
            <a:srcRect l="17848" t="13803" r="49238" b="13411"/>
            <a:stretch>
              <a:fillRect/>
            </a:stretch>
          </p:blipFill>
          <p:spPr>
            <a:xfrm>
              <a:off x="1390736" y="1671337"/>
              <a:ext cx="3135085" cy="4034971"/>
            </a:xfrm>
            <a:prstGeom prst="rect">
              <a:avLst/>
            </a:prstGeom>
          </p:spPr>
        </p:pic>
        <p:sp>
          <p:nvSpPr>
            <p:cNvPr id="23" name="Rectángulo 27"/>
            <p:cNvSpPr/>
            <p:nvPr/>
          </p:nvSpPr>
          <p:spPr>
            <a:xfrm>
              <a:off x="1821234" y="2128536"/>
              <a:ext cx="2295466" cy="3120571"/>
            </a:xfrm>
            <a:prstGeom prst="rect">
              <a:avLst/>
            </a:prstGeom>
            <a:blipFill>
              <a:blip r:embed="rId4"/>
              <a:tile tx="-635000" ty="0" sx="30000" sy="3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2001"/>
            </a:p>
          </p:txBody>
        </p:sp>
      </p:grpSp>
      <p:sp>
        <p:nvSpPr>
          <p:cNvPr id="24" name="矩形 23"/>
          <p:cNvSpPr/>
          <p:nvPr/>
        </p:nvSpPr>
        <p:spPr>
          <a:xfrm>
            <a:off x="5052398" y="4476294"/>
            <a:ext cx="1408181" cy="873060"/>
          </a:xfrm>
          <a:prstGeom prst="rect">
            <a:avLst/>
          </a:prstGeom>
        </p:spPr>
        <p:txBody>
          <a:bodyPr wrap="square">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请替换文字内容，添加相关标题，修改文字内容，也可以直接复制你的内容到此。</a:t>
            </a:r>
          </a:p>
        </p:txBody>
      </p:sp>
      <p:sp>
        <p:nvSpPr>
          <p:cNvPr id="25" name="矩形 24"/>
          <p:cNvSpPr/>
          <p:nvPr/>
        </p:nvSpPr>
        <p:spPr>
          <a:xfrm>
            <a:off x="7074714" y="4476294"/>
            <a:ext cx="1408181" cy="873060"/>
          </a:xfrm>
          <a:prstGeom prst="rect">
            <a:avLst/>
          </a:prstGeom>
        </p:spPr>
        <p:txBody>
          <a:bodyPr wrap="square">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请替换文字内容，添加相关标题，修改文字内容，也可以直接复制你的内容到此。</a:t>
            </a:r>
          </a:p>
        </p:txBody>
      </p:sp>
      <p:sp>
        <p:nvSpPr>
          <p:cNvPr id="26" name="矩形 25"/>
          <p:cNvSpPr/>
          <p:nvPr/>
        </p:nvSpPr>
        <p:spPr>
          <a:xfrm>
            <a:off x="9097029" y="4432790"/>
            <a:ext cx="1408181" cy="873060"/>
          </a:xfrm>
          <a:prstGeom prst="rect">
            <a:avLst/>
          </a:prstGeom>
        </p:spPr>
        <p:txBody>
          <a:bodyPr wrap="square">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请替换文字内容，添加相关标题，修改文字内容，也可以直接复制你的内容到此。</a:t>
            </a:r>
          </a:p>
        </p:txBody>
      </p:sp>
      <p:sp>
        <p:nvSpPr>
          <p:cNvPr id="27" name="TextBox 13_1"/>
          <p:cNvSpPr txBox="1"/>
          <p:nvPr/>
        </p:nvSpPr>
        <p:spPr>
          <a:xfrm>
            <a:off x="9045535" y="-519489"/>
            <a:ext cx="2084225" cy="369332"/>
          </a:xfrm>
          <a:prstGeom prst="rect">
            <a:avLst/>
          </a:prstGeom>
          <a:noFill/>
        </p:spPr>
        <p:txBody>
          <a:bodyPr wrap="none" rtlCol="0">
            <a:spAutoFit/>
          </a:bodyPr>
          <a:lstStyle/>
          <a:p>
            <a:r>
              <a:rPr lang="zh-CN" altLang="en-US" dirty="0"/>
              <a:t>播放延迟符 可删除</a:t>
            </a:r>
          </a:p>
        </p:txBody>
      </p:sp>
    </p:spTree>
    <p:extLst>
      <p:ext uri="{BB962C8B-B14F-4D97-AF65-F5344CB8AC3E}">
        <p14:creationId xmlns:p14="http://schemas.microsoft.com/office/powerpoint/2010/main" val="1045042746"/>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heel(1)">
                                      <p:cBhvr>
                                        <p:cTn id="15" dur="2000"/>
                                        <p:tgtEl>
                                          <p:spTgt spid="16"/>
                                        </p:tgtEl>
                                      </p:cBhvr>
                                    </p:animEffect>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2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par>
                          <p:cTn id="26" fill="hold">
                            <p:stCondLst>
                              <p:cond delay="4500"/>
                            </p:stCondLst>
                            <p:childTnLst>
                              <p:par>
                                <p:cTn id="27" presetID="21" presetClass="entr" presetSubtype="1"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heel(1)">
                                      <p:cBhvr>
                                        <p:cTn id="29" dur="2000"/>
                                        <p:tgtEl>
                                          <p:spTgt spid="6"/>
                                        </p:tgtEl>
                                      </p:cBhvr>
                                    </p:animEffect>
                                  </p:childTnLst>
                                </p:cTn>
                              </p:par>
                            </p:childTnLst>
                          </p:cTn>
                        </p:par>
                        <p:par>
                          <p:cTn id="30" fill="hold">
                            <p:stCondLst>
                              <p:cond delay="6500"/>
                            </p:stCondLst>
                            <p:childTnLst>
                              <p:par>
                                <p:cTn id="31" presetID="42" presetClass="entr" presetSubtype="0"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anim calcmode="lin" valueType="num">
                                      <p:cBhvr>
                                        <p:cTn id="34" dur="1000" fill="hold"/>
                                        <p:tgtEl>
                                          <p:spTgt spid="25"/>
                                        </p:tgtEl>
                                        <p:attrNameLst>
                                          <p:attrName>ppt_x</p:attrName>
                                        </p:attrNameLst>
                                      </p:cBhvr>
                                      <p:tavLst>
                                        <p:tav tm="0">
                                          <p:val>
                                            <p:strVal val="#ppt_x"/>
                                          </p:val>
                                        </p:tav>
                                        <p:tav tm="100000">
                                          <p:val>
                                            <p:strVal val="#ppt_x"/>
                                          </p:val>
                                        </p:tav>
                                      </p:tavLst>
                                    </p:anim>
                                    <p:anim calcmode="lin" valueType="num">
                                      <p:cBhvr>
                                        <p:cTn id="35" dur="1000" fill="hold"/>
                                        <p:tgtEl>
                                          <p:spTgt spid="25"/>
                                        </p:tgtEl>
                                        <p:attrNameLst>
                                          <p:attrName>ppt_y</p:attrName>
                                        </p:attrNameLst>
                                      </p:cBhvr>
                                      <p:tavLst>
                                        <p:tav tm="0">
                                          <p:val>
                                            <p:strVal val="#ppt_y+.1"/>
                                          </p:val>
                                        </p:tav>
                                        <p:tav tm="100000">
                                          <p:val>
                                            <p:strVal val="#ppt_y"/>
                                          </p:val>
                                        </p:tav>
                                      </p:tavLst>
                                    </p:anim>
                                  </p:childTnLst>
                                </p:cTn>
                              </p:par>
                            </p:childTnLst>
                          </p:cTn>
                        </p:par>
                        <p:par>
                          <p:cTn id="36" fill="hold">
                            <p:stCondLst>
                              <p:cond delay="7500"/>
                            </p:stCondLst>
                            <p:childTnLst>
                              <p:par>
                                <p:cTn id="37" presetID="22" presetClass="entr" presetSubtype="8"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childTnLst>
                          </p:cTn>
                        </p:par>
                        <p:par>
                          <p:cTn id="40" fill="hold">
                            <p:stCondLst>
                              <p:cond delay="8000"/>
                            </p:stCondLst>
                            <p:childTnLst>
                              <p:par>
                                <p:cTn id="41" presetID="21" presetClass="entr" presetSubtype="1"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heel(1)">
                                      <p:cBhvr>
                                        <p:cTn id="43" dur="2000"/>
                                        <p:tgtEl>
                                          <p:spTgt spid="11"/>
                                        </p:tgtEl>
                                      </p:cBhvr>
                                    </p:animEffect>
                                  </p:childTnLst>
                                </p:cTn>
                              </p:par>
                            </p:childTnLst>
                          </p:cTn>
                        </p:par>
                        <p:par>
                          <p:cTn id="44" fill="hold">
                            <p:stCondLst>
                              <p:cond delay="10000"/>
                            </p:stCondLst>
                            <p:childTnLst>
                              <p:par>
                                <p:cTn id="45" presetID="42" presetClass="entr" presetSubtype="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1000"/>
                                        <p:tgtEl>
                                          <p:spTgt spid="26"/>
                                        </p:tgtEl>
                                      </p:cBhvr>
                                    </p:animEffect>
                                    <p:anim calcmode="lin" valueType="num">
                                      <p:cBhvr>
                                        <p:cTn id="48" dur="1000" fill="hold"/>
                                        <p:tgtEl>
                                          <p:spTgt spid="26"/>
                                        </p:tgtEl>
                                        <p:attrNameLst>
                                          <p:attrName>ppt_x</p:attrName>
                                        </p:attrNameLst>
                                      </p:cBhvr>
                                      <p:tavLst>
                                        <p:tav tm="0">
                                          <p:val>
                                            <p:strVal val="#ppt_x"/>
                                          </p:val>
                                        </p:tav>
                                        <p:tav tm="100000">
                                          <p:val>
                                            <p:strVal val="#ppt_x"/>
                                          </p:val>
                                        </p:tav>
                                      </p:tavLst>
                                    </p:anim>
                                    <p:anim calcmode="lin" valueType="num">
                                      <p:cBhvr>
                                        <p:cTn id="49" dur="1000" fill="hold"/>
                                        <p:tgtEl>
                                          <p:spTgt spid="26"/>
                                        </p:tgtEl>
                                        <p:attrNameLst>
                                          <p:attrName>ppt_y</p:attrName>
                                        </p:attrNameLst>
                                      </p:cBhvr>
                                      <p:tavLst>
                                        <p:tav tm="0">
                                          <p:val>
                                            <p:strVal val="#ppt_y+.1"/>
                                          </p:val>
                                        </p:tav>
                                        <p:tav tm="100000">
                                          <p:val>
                                            <p:strVal val="#ppt_y"/>
                                          </p:val>
                                        </p:tav>
                                      </p:tavLst>
                                    </p:anim>
                                  </p:childTnLst>
                                </p:cTn>
                              </p:par>
                            </p:childTnLst>
                          </p:cTn>
                        </p:par>
                        <p:par>
                          <p:cTn id="50" fill="hold">
                            <p:stCondLst>
                              <p:cond delay="11000"/>
                            </p:stCondLst>
                            <p:childTnLst>
                              <p:par>
                                <p:cTn id="51" presetID="22" presetClass="entr" presetSubtype="8" fill="hold" grpId="0"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barn(inVertical)">
                                      <p:cBhvr>
                                        <p:cTn id="58" dur="1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4" grpId="0"/>
      <p:bldP spid="25" grpId="0"/>
      <p:bldP spid="26"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3"/>
          <p:cNvGrpSpPr/>
          <p:nvPr/>
        </p:nvGrpSpPr>
        <p:grpSpPr>
          <a:xfrm>
            <a:off x="6875895" y="3201125"/>
            <a:ext cx="461621" cy="1215286"/>
            <a:chOff x="2457450" y="777875"/>
            <a:chExt cx="1811338" cy="4765675"/>
          </a:xfrm>
          <a:solidFill>
            <a:schemeClr val="accent3"/>
          </a:solidFill>
        </p:grpSpPr>
        <p:sp>
          <p:nvSpPr>
            <p:cNvPr id="3" name="Oval 6"/>
            <p:cNvSpPr>
              <a:spLocks noChangeArrowheads="1"/>
            </p:cNvSpPr>
            <p:nvPr/>
          </p:nvSpPr>
          <p:spPr bwMode="auto">
            <a:xfrm>
              <a:off x="2997200" y="777875"/>
              <a:ext cx="731838" cy="730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8524" tIns="64262" rIns="128524" bIns="64262" numCol="1" anchor="t" anchorCtr="0" compatLnSpc="1"/>
            <a:lstStyle/>
            <a:p>
              <a:endParaRPr lang="zh-CN" altLang="en-US" sz="3556"/>
            </a:p>
          </p:txBody>
        </p:sp>
        <p:sp>
          <p:nvSpPr>
            <p:cNvPr id="4" name="Freeform 7"/>
            <p:cNvSpPr/>
            <p:nvPr/>
          </p:nvSpPr>
          <p:spPr bwMode="auto">
            <a:xfrm>
              <a:off x="2457450" y="1590675"/>
              <a:ext cx="1811338" cy="3952875"/>
            </a:xfrm>
            <a:custGeom>
              <a:avLst/>
              <a:gdLst>
                <a:gd name="T0" fmla="*/ 483 w 483"/>
                <a:gd name="T1" fmla="*/ 47 h 1054"/>
                <a:gd name="T2" fmla="*/ 432 w 483"/>
                <a:gd name="T3" fmla="*/ 0 h 1054"/>
                <a:gd name="T4" fmla="*/ 364 w 483"/>
                <a:gd name="T5" fmla="*/ 0 h 1054"/>
                <a:gd name="T6" fmla="*/ 312 w 483"/>
                <a:gd name="T7" fmla="*/ 0 h 1054"/>
                <a:gd name="T8" fmla="*/ 279 w 483"/>
                <a:gd name="T9" fmla="*/ 156 h 1054"/>
                <a:gd name="T10" fmla="*/ 252 w 483"/>
                <a:gd name="T11" fmla="*/ 69 h 1054"/>
                <a:gd name="T12" fmla="*/ 267 w 483"/>
                <a:gd name="T13" fmla="*/ 49 h 1054"/>
                <a:gd name="T14" fmla="*/ 242 w 483"/>
                <a:gd name="T15" fmla="*/ 21 h 1054"/>
                <a:gd name="T16" fmla="*/ 214 w 483"/>
                <a:gd name="T17" fmla="*/ 47 h 1054"/>
                <a:gd name="T18" fmla="*/ 230 w 483"/>
                <a:gd name="T19" fmla="*/ 69 h 1054"/>
                <a:gd name="T20" fmla="*/ 207 w 483"/>
                <a:gd name="T21" fmla="*/ 156 h 1054"/>
                <a:gd name="T22" fmla="*/ 170 w 483"/>
                <a:gd name="T23" fmla="*/ 0 h 1054"/>
                <a:gd name="T24" fmla="*/ 119 w 483"/>
                <a:gd name="T25" fmla="*/ 0 h 1054"/>
                <a:gd name="T26" fmla="*/ 52 w 483"/>
                <a:gd name="T27" fmla="*/ 0 h 1054"/>
                <a:gd name="T28" fmla="*/ 0 w 483"/>
                <a:gd name="T29" fmla="*/ 47 h 1054"/>
                <a:gd name="T30" fmla="*/ 0 w 483"/>
                <a:gd name="T31" fmla="*/ 47 h 1054"/>
                <a:gd name="T32" fmla="*/ 0 w 483"/>
                <a:gd name="T33" fmla="*/ 495 h 1054"/>
                <a:gd name="T34" fmla="*/ 0 w 483"/>
                <a:gd name="T35" fmla="*/ 495 h 1054"/>
                <a:gd name="T36" fmla="*/ 0 w 483"/>
                <a:gd name="T37" fmla="*/ 495 h 1054"/>
                <a:gd name="T38" fmla="*/ 42 w 483"/>
                <a:gd name="T39" fmla="*/ 536 h 1054"/>
                <a:gd name="T40" fmla="*/ 84 w 483"/>
                <a:gd name="T41" fmla="*/ 495 h 1054"/>
                <a:gd name="T42" fmla="*/ 84 w 483"/>
                <a:gd name="T43" fmla="*/ 495 h 1054"/>
                <a:gd name="T44" fmla="*/ 84 w 483"/>
                <a:gd name="T45" fmla="*/ 165 h 1054"/>
                <a:gd name="T46" fmla="*/ 119 w 483"/>
                <a:gd name="T47" fmla="*/ 165 h 1054"/>
                <a:gd name="T48" fmla="*/ 119 w 483"/>
                <a:gd name="T49" fmla="*/ 512 h 1054"/>
                <a:gd name="T50" fmla="*/ 119 w 483"/>
                <a:gd name="T51" fmla="*/ 1003 h 1054"/>
                <a:gd name="T52" fmla="*/ 170 w 483"/>
                <a:gd name="T53" fmla="*/ 1054 h 1054"/>
                <a:gd name="T54" fmla="*/ 222 w 483"/>
                <a:gd name="T55" fmla="*/ 1003 h 1054"/>
                <a:gd name="T56" fmla="*/ 222 w 483"/>
                <a:gd name="T57" fmla="*/ 512 h 1054"/>
                <a:gd name="T58" fmla="*/ 261 w 483"/>
                <a:gd name="T59" fmla="*/ 512 h 1054"/>
                <a:gd name="T60" fmla="*/ 261 w 483"/>
                <a:gd name="T61" fmla="*/ 1003 h 1054"/>
                <a:gd name="T62" fmla="*/ 313 w 483"/>
                <a:gd name="T63" fmla="*/ 1054 h 1054"/>
                <a:gd name="T64" fmla="*/ 364 w 483"/>
                <a:gd name="T65" fmla="*/ 1003 h 1054"/>
                <a:gd name="T66" fmla="*/ 364 w 483"/>
                <a:gd name="T67" fmla="*/ 512 h 1054"/>
                <a:gd name="T68" fmla="*/ 364 w 483"/>
                <a:gd name="T69" fmla="*/ 165 h 1054"/>
                <a:gd name="T70" fmla="*/ 399 w 483"/>
                <a:gd name="T71" fmla="*/ 165 h 1054"/>
                <a:gd name="T72" fmla="*/ 399 w 483"/>
                <a:gd name="T73" fmla="*/ 495 h 1054"/>
                <a:gd name="T74" fmla="*/ 399 w 483"/>
                <a:gd name="T75" fmla="*/ 495 h 1054"/>
                <a:gd name="T76" fmla="*/ 399 w 483"/>
                <a:gd name="T77" fmla="*/ 495 h 1054"/>
                <a:gd name="T78" fmla="*/ 441 w 483"/>
                <a:gd name="T79" fmla="*/ 536 h 1054"/>
                <a:gd name="T80" fmla="*/ 483 w 483"/>
                <a:gd name="T81" fmla="*/ 495 h 1054"/>
                <a:gd name="T82" fmla="*/ 483 w 483"/>
                <a:gd name="T83" fmla="*/ 495 h 1054"/>
                <a:gd name="T84" fmla="*/ 483 w 483"/>
                <a:gd name="T85" fmla="*/ 47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3" h="1054">
                  <a:moveTo>
                    <a:pt x="483" y="47"/>
                  </a:moveTo>
                  <a:cubicBezTo>
                    <a:pt x="480" y="20"/>
                    <a:pt x="458" y="0"/>
                    <a:pt x="432" y="0"/>
                  </a:cubicBezTo>
                  <a:cubicBezTo>
                    <a:pt x="364" y="0"/>
                    <a:pt x="364" y="0"/>
                    <a:pt x="364" y="0"/>
                  </a:cubicBezTo>
                  <a:cubicBezTo>
                    <a:pt x="312" y="0"/>
                    <a:pt x="312" y="0"/>
                    <a:pt x="312" y="0"/>
                  </a:cubicBezTo>
                  <a:cubicBezTo>
                    <a:pt x="301" y="123"/>
                    <a:pt x="279" y="156"/>
                    <a:pt x="279" y="156"/>
                  </a:cubicBezTo>
                  <a:cubicBezTo>
                    <a:pt x="252" y="69"/>
                    <a:pt x="252" y="69"/>
                    <a:pt x="252" y="69"/>
                  </a:cubicBezTo>
                  <a:cubicBezTo>
                    <a:pt x="267" y="49"/>
                    <a:pt x="267" y="49"/>
                    <a:pt x="267" y="49"/>
                  </a:cubicBezTo>
                  <a:cubicBezTo>
                    <a:pt x="242" y="21"/>
                    <a:pt x="242" y="21"/>
                    <a:pt x="242" y="21"/>
                  </a:cubicBezTo>
                  <a:cubicBezTo>
                    <a:pt x="214" y="47"/>
                    <a:pt x="214" y="47"/>
                    <a:pt x="214" y="47"/>
                  </a:cubicBezTo>
                  <a:cubicBezTo>
                    <a:pt x="230" y="69"/>
                    <a:pt x="230" y="69"/>
                    <a:pt x="230" y="69"/>
                  </a:cubicBezTo>
                  <a:cubicBezTo>
                    <a:pt x="207" y="156"/>
                    <a:pt x="207" y="156"/>
                    <a:pt x="207" y="156"/>
                  </a:cubicBezTo>
                  <a:cubicBezTo>
                    <a:pt x="185" y="132"/>
                    <a:pt x="174" y="39"/>
                    <a:pt x="170" y="0"/>
                  </a:cubicBezTo>
                  <a:cubicBezTo>
                    <a:pt x="119" y="0"/>
                    <a:pt x="119" y="0"/>
                    <a:pt x="119" y="0"/>
                  </a:cubicBezTo>
                  <a:cubicBezTo>
                    <a:pt x="52" y="0"/>
                    <a:pt x="52" y="0"/>
                    <a:pt x="52" y="0"/>
                  </a:cubicBezTo>
                  <a:cubicBezTo>
                    <a:pt x="25" y="0"/>
                    <a:pt x="3" y="20"/>
                    <a:pt x="0" y="47"/>
                  </a:cubicBezTo>
                  <a:cubicBezTo>
                    <a:pt x="0" y="47"/>
                    <a:pt x="0" y="47"/>
                    <a:pt x="0" y="47"/>
                  </a:cubicBezTo>
                  <a:cubicBezTo>
                    <a:pt x="0" y="495"/>
                    <a:pt x="0" y="495"/>
                    <a:pt x="0" y="495"/>
                  </a:cubicBezTo>
                  <a:cubicBezTo>
                    <a:pt x="0" y="495"/>
                    <a:pt x="0" y="495"/>
                    <a:pt x="0" y="495"/>
                  </a:cubicBezTo>
                  <a:cubicBezTo>
                    <a:pt x="0" y="495"/>
                    <a:pt x="0" y="495"/>
                    <a:pt x="0" y="495"/>
                  </a:cubicBezTo>
                  <a:cubicBezTo>
                    <a:pt x="0" y="518"/>
                    <a:pt x="19" y="536"/>
                    <a:pt x="42" y="536"/>
                  </a:cubicBezTo>
                  <a:cubicBezTo>
                    <a:pt x="65" y="536"/>
                    <a:pt x="84" y="518"/>
                    <a:pt x="84" y="495"/>
                  </a:cubicBezTo>
                  <a:cubicBezTo>
                    <a:pt x="84" y="495"/>
                    <a:pt x="84" y="495"/>
                    <a:pt x="84" y="495"/>
                  </a:cubicBezTo>
                  <a:cubicBezTo>
                    <a:pt x="84" y="165"/>
                    <a:pt x="84" y="165"/>
                    <a:pt x="84" y="165"/>
                  </a:cubicBezTo>
                  <a:cubicBezTo>
                    <a:pt x="119" y="165"/>
                    <a:pt x="119" y="165"/>
                    <a:pt x="119" y="165"/>
                  </a:cubicBezTo>
                  <a:cubicBezTo>
                    <a:pt x="119" y="512"/>
                    <a:pt x="119" y="512"/>
                    <a:pt x="119" y="512"/>
                  </a:cubicBezTo>
                  <a:cubicBezTo>
                    <a:pt x="119" y="1003"/>
                    <a:pt x="119" y="1003"/>
                    <a:pt x="119" y="1003"/>
                  </a:cubicBezTo>
                  <a:cubicBezTo>
                    <a:pt x="119" y="1031"/>
                    <a:pt x="142" y="1054"/>
                    <a:pt x="170" y="1054"/>
                  </a:cubicBezTo>
                  <a:cubicBezTo>
                    <a:pt x="199" y="1054"/>
                    <a:pt x="222" y="1031"/>
                    <a:pt x="222" y="1003"/>
                  </a:cubicBezTo>
                  <a:cubicBezTo>
                    <a:pt x="222" y="512"/>
                    <a:pt x="222" y="512"/>
                    <a:pt x="222" y="512"/>
                  </a:cubicBezTo>
                  <a:cubicBezTo>
                    <a:pt x="261" y="512"/>
                    <a:pt x="261" y="512"/>
                    <a:pt x="261" y="512"/>
                  </a:cubicBezTo>
                  <a:cubicBezTo>
                    <a:pt x="261" y="1003"/>
                    <a:pt x="261" y="1003"/>
                    <a:pt x="261" y="1003"/>
                  </a:cubicBezTo>
                  <a:cubicBezTo>
                    <a:pt x="261" y="1031"/>
                    <a:pt x="284" y="1054"/>
                    <a:pt x="313" y="1054"/>
                  </a:cubicBezTo>
                  <a:cubicBezTo>
                    <a:pt x="341" y="1054"/>
                    <a:pt x="364" y="1031"/>
                    <a:pt x="364" y="1003"/>
                  </a:cubicBezTo>
                  <a:cubicBezTo>
                    <a:pt x="364" y="512"/>
                    <a:pt x="364" y="512"/>
                    <a:pt x="364" y="512"/>
                  </a:cubicBezTo>
                  <a:cubicBezTo>
                    <a:pt x="364" y="165"/>
                    <a:pt x="364" y="165"/>
                    <a:pt x="364" y="165"/>
                  </a:cubicBezTo>
                  <a:cubicBezTo>
                    <a:pt x="399" y="165"/>
                    <a:pt x="399" y="165"/>
                    <a:pt x="399" y="165"/>
                  </a:cubicBezTo>
                  <a:cubicBezTo>
                    <a:pt x="399" y="495"/>
                    <a:pt x="399" y="495"/>
                    <a:pt x="399" y="495"/>
                  </a:cubicBezTo>
                  <a:cubicBezTo>
                    <a:pt x="399" y="495"/>
                    <a:pt x="399" y="495"/>
                    <a:pt x="399" y="495"/>
                  </a:cubicBezTo>
                  <a:cubicBezTo>
                    <a:pt x="399" y="495"/>
                    <a:pt x="399" y="495"/>
                    <a:pt x="399" y="495"/>
                  </a:cubicBezTo>
                  <a:cubicBezTo>
                    <a:pt x="399" y="518"/>
                    <a:pt x="418" y="536"/>
                    <a:pt x="441" y="536"/>
                  </a:cubicBezTo>
                  <a:cubicBezTo>
                    <a:pt x="465" y="536"/>
                    <a:pt x="483" y="518"/>
                    <a:pt x="483" y="495"/>
                  </a:cubicBezTo>
                  <a:cubicBezTo>
                    <a:pt x="483" y="495"/>
                    <a:pt x="483" y="495"/>
                    <a:pt x="483" y="495"/>
                  </a:cubicBezTo>
                  <a:cubicBezTo>
                    <a:pt x="483" y="47"/>
                    <a:pt x="483" y="47"/>
                    <a:pt x="48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24" tIns="64262" rIns="128524" bIns="64262" numCol="1" anchor="t" anchorCtr="0" compatLnSpc="1"/>
            <a:lstStyle/>
            <a:p>
              <a:endParaRPr lang="zh-CN" altLang="en-US" sz="3556"/>
            </a:p>
          </p:txBody>
        </p:sp>
      </p:grpSp>
      <p:grpSp>
        <p:nvGrpSpPr>
          <p:cNvPr id="5" name="组合 57"/>
          <p:cNvGrpSpPr/>
          <p:nvPr/>
        </p:nvGrpSpPr>
        <p:grpSpPr>
          <a:xfrm>
            <a:off x="5508191" y="3109435"/>
            <a:ext cx="461621" cy="1215286"/>
            <a:chOff x="2457450" y="777875"/>
            <a:chExt cx="1811338" cy="4765675"/>
          </a:xfrm>
          <a:solidFill>
            <a:schemeClr val="accent2"/>
          </a:solidFill>
        </p:grpSpPr>
        <p:sp>
          <p:nvSpPr>
            <p:cNvPr id="6" name="Oval 6"/>
            <p:cNvSpPr>
              <a:spLocks noChangeArrowheads="1"/>
            </p:cNvSpPr>
            <p:nvPr/>
          </p:nvSpPr>
          <p:spPr bwMode="auto">
            <a:xfrm>
              <a:off x="2997200" y="777875"/>
              <a:ext cx="731838" cy="730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8524" tIns="64262" rIns="128524" bIns="64262" numCol="1" anchor="t" anchorCtr="0" compatLnSpc="1"/>
            <a:lstStyle/>
            <a:p>
              <a:endParaRPr lang="zh-CN" altLang="en-US" sz="3556"/>
            </a:p>
          </p:txBody>
        </p:sp>
        <p:sp>
          <p:nvSpPr>
            <p:cNvPr id="7" name="Freeform 7"/>
            <p:cNvSpPr/>
            <p:nvPr/>
          </p:nvSpPr>
          <p:spPr bwMode="auto">
            <a:xfrm>
              <a:off x="2457450" y="1590675"/>
              <a:ext cx="1811338" cy="3952875"/>
            </a:xfrm>
            <a:custGeom>
              <a:avLst/>
              <a:gdLst>
                <a:gd name="T0" fmla="*/ 483 w 483"/>
                <a:gd name="T1" fmla="*/ 47 h 1054"/>
                <a:gd name="T2" fmla="*/ 432 w 483"/>
                <a:gd name="T3" fmla="*/ 0 h 1054"/>
                <a:gd name="T4" fmla="*/ 364 w 483"/>
                <a:gd name="T5" fmla="*/ 0 h 1054"/>
                <a:gd name="T6" fmla="*/ 312 w 483"/>
                <a:gd name="T7" fmla="*/ 0 h 1054"/>
                <a:gd name="T8" fmla="*/ 279 w 483"/>
                <a:gd name="T9" fmla="*/ 156 h 1054"/>
                <a:gd name="T10" fmla="*/ 252 w 483"/>
                <a:gd name="T11" fmla="*/ 69 h 1054"/>
                <a:gd name="T12" fmla="*/ 267 w 483"/>
                <a:gd name="T13" fmla="*/ 49 h 1054"/>
                <a:gd name="T14" fmla="*/ 242 w 483"/>
                <a:gd name="T15" fmla="*/ 21 h 1054"/>
                <a:gd name="T16" fmla="*/ 214 w 483"/>
                <a:gd name="T17" fmla="*/ 47 h 1054"/>
                <a:gd name="T18" fmla="*/ 230 w 483"/>
                <a:gd name="T19" fmla="*/ 69 h 1054"/>
                <a:gd name="T20" fmla="*/ 207 w 483"/>
                <a:gd name="T21" fmla="*/ 156 h 1054"/>
                <a:gd name="T22" fmla="*/ 170 w 483"/>
                <a:gd name="T23" fmla="*/ 0 h 1054"/>
                <a:gd name="T24" fmla="*/ 119 w 483"/>
                <a:gd name="T25" fmla="*/ 0 h 1054"/>
                <a:gd name="T26" fmla="*/ 52 w 483"/>
                <a:gd name="T27" fmla="*/ 0 h 1054"/>
                <a:gd name="T28" fmla="*/ 0 w 483"/>
                <a:gd name="T29" fmla="*/ 47 h 1054"/>
                <a:gd name="T30" fmla="*/ 0 w 483"/>
                <a:gd name="T31" fmla="*/ 47 h 1054"/>
                <a:gd name="T32" fmla="*/ 0 w 483"/>
                <a:gd name="T33" fmla="*/ 495 h 1054"/>
                <a:gd name="T34" fmla="*/ 0 w 483"/>
                <a:gd name="T35" fmla="*/ 495 h 1054"/>
                <a:gd name="T36" fmla="*/ 0 w 483"/>
                <a:gd name="T37" fmla="*/ 495 h 1054"/>
                <a:gd name="T38" fmla="*/ 42 w 483"/>
                <a:gd name="T39" fmla="*/ 536 h 1054"/>
                <a:gd name="T40" fmla="*/ 84 w 483"/>
                <a:gd name="T41" fmla="*/ 495 h 1054"/>
                <a:gd name="T42" fmla="*/ 84 w 483"/>
                <a:gd name="T43" fmla="*/ 495 h 1054"/>
                <a:gd name="T44" fmla="*/ 84 w 483"/>
                <a:gd name="T45" fmla="*/ 165 h 1054"/>
                <a:gd name="T46" fmla="*/ 119 w 483"/>
                <a:gd name="T47" fmla="*/ 165 h 1054"/>
                <a:gd name="T48" fmla="*/ 119 w 483"/>
                <a:gd name="T49" fmla="*/ 512 h 1054"/>
                <a:gd name="T50" fmla="*/ 119 w 483"/>
                <a:gd name="T51" fmla="*/ 1003 h 1054"/>
                <a:gd name="T52" fmla="*/ 170 w 483"/>
                <a:gd name="T53" fmla="*/ 1054 h 1054"/>
                <a:gd name="T54" fmla="*/ 222 w 483"/>
                <a:gd name="T55" fmla="*/ 1003 h 1054"/>
                <a:gd name="T56" fmla="*/ 222 w 483"/>
                <a:gd name="T57" fmla="*/ 512 h 1054"/>
                <a:gd name="T58" fmla="*/ 261 w 483"/>
                <a:gd name="T59" fmla="*/ 512 h 1054"/>
                <a:gd name="T60" fmla="*/ 261 w 483"/>
                <a:gd name="T61" fmla="*/ 1003 h 1054"/>
                <a:gd name="T62" fmla="*/ 313 w 483"/>
                <a:gd name="T63" fmla="*/ 1054 h 1054"/>
                <a:gd name="T64" fmla="*/ 364 w 483"/>
                <a:gd name="T65" fmla="*/ 1003 h 1054"/>
                <a:gd name="T66" fmla="*/ 364 w 483"/>
                <a:gd name="T67" fmla="*/ 512 h 1054"/>
                <a:gd name="T68" fmla="*/ 364 w 483"/>
                <a:gd name="T69" fmla="*/ 165 h 1054"/>
                <a:gd name="T70" fmla="*/ 399 w 483"/>
                <a:gd name="T71" fmla="*/ 165 h 1054"/>
                <a:gd name="T72" fmla="*/ 399 w 483"/>
                <a:gd name="T73" fmla="*/ 495 h 1054"/>
                <a:gd name="T74" fmla="*/ 399 w 483"/>
                <a:gd name="T75" fmla="*/ 495 h 1054"/>
                <a:gd name="T76" fmla="*/ 399 w 483"/>
                <a:gd name="T77" fmla="*/ 495 h 1054"/>
                <a:gd name="T78" fmla="*/ 441 w 483"/>
                <a:gd name="T79" fmla="*/ 536 h 1054"/>
                <a:gd name="T80" fmla="*/ 483 w 483"/>
                <a:gd name="T81" fmla="*/ 495 h 1054"/>
                <a:gd name="T82" fmla="*/ 483 w 483"/>
                <a:gd name="T83" fmla="*/ 495 h 1054"/>
                <a:gd name="T84" fmla="*/ 483 w 483"/>
                <a:gd name="T85" fmla="*/ 47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3" h="1054">
                  <a:moveTo>
                    <a:pt x="483" y="47"/>
                  </a:moveTo>
                  <a:cubicBezTo>
                    <a:pt x="480" y="20"/>
                    <a:pt x="458" y="0"/>
                    <a:pt x="432" y="0"/>
                  </a:cubicBezTo>
                  <a:cubicBezTo>
                    <a:pt x="364" y="0"/>
                    <a:pt x="364" y="0"/>
                    <a:pt x="364" y="0"/>
                  </a:cubicBezTo>
                  <a:cubicBezTo>
                    <a:pt x="312" y="0"/>
                    <a:pt x="312" y="0"/>
                    <a:pt x="312" y="0"/>
                  </a:cubicBezTo>
                  <a:cubicBezTo>
                    <a:pt x="301" y="123"/>
                    <a:pt x="279" y="156"/>
                    <a:pt x="279" y="156"/>
                  </a:cubicBezTo>
                  <a:cubicBezTo>
                    <a:pt x="252" y="69"/>
                    <a:pt x="252" y="69"/>
                    <a:pt x="252" y="69"/>
                  </a:cubicBezTo>
                  <a:cubicBezTo>
                    <a:pt x="267" y="49"/>
                    <a:pt x="267" y="49"/>
                    <a:pt x="267" y="49"/>
                  </a:cubicBezTo>
                  <a:cubicBezTo>
                    <a:pt x="242" y="21"/>
                    <a:pt x="242" y="21"/>
                    <a:pt x="242" y="21"/>
                  </a:cubicBezTo>
                  <a:cubicBezTo>
                    <a:pt x="214" y="47"/>
                    <a:pt x="214" y="47"/>
                    <a:pt x="214" y="47"/>
                  </a:cubicBezTo>
                  <a:cubicBezTo>
                    <a:pt x="230" y="69"/>
                    <a:pt x="230" y="69"/>
                    <a:pt x="230" y="69"/>
                  </a:cubicBezTo>
                  <a:cubicBezTo>
                    <a:pt x="207" y="156"/>
                    <a:pt x="207" y="156"/>
                    <a:pt x="207" y="156"/>
                  </a:cubicBezTo>
                  <a:cubicBezTo>
                    <a:pt x="185" y="132"/>
                    <a:pt x="174" y="39"/>
                    <a:pt x="170" y="0"/>
                  </a:cubicBezTo>
                  <a:cubicBezTo>
                    <a:pt x="119" y="0"/>
                    <a:pt x="119" y="0"/>
                    <a:pt x="119" y="0"/>
                  </a:cubicBezTo>
                  <a:cubicBezTo>
                    <a:pt x="52" y="0"/>
                    <a:pt x="52" y="0"/>
                    <a:pt x="52" y="0"/>
                  </a:cubicBezTo>
                  <a:cubicBezTo>
                    <a:pt x="25" y="0"/>
                    <a:pt x="3" y="20"/>
                    <a:pt x="0" y="47"/>
                  </a:cubicBezTo>
                  <a:cubicBezTo>
                    <a:pt x="0" y="47"/>
                    <a:pt x="0" y="47"/>
                    <a:pt x="0" y="47"/>
                  </a:cubicBezTo>
                  <a:cubicBezTo>
                    <a:pt x="0" y="495"/>
                    <a:pt x="0" y="495"/>
                    <a:pt x="0" y="495"/>
                  </a:cubicBezTo>
                  <a:cubicBezTo>
                    <a:pt x="0" y="495"/>
                    <a:pt x="0" y="495"/>
                    <a:pt x="0" y="495"/>
                  </a:cubicBezTo>
                  <a:cubicBezTo>
                    <a:pt x="0" y="495"/>
                    <a:pt x="0" y="495"/>
                    <a:pt x="0" y="495"/>
                  </a:cubicBezTo>
                  <a:cubicBezTo>
                    <a:pt x="0" y="518"/>
                    <a:pt x="19" y="536"/>
                    <a:pt x="42" y="536"/>
                  </a:cubicBezTo>
                  <a:cubicBezTo>
                    <a:pt x="65" y="536"/>
                    <a:pt x="84" y="518"/>
                    <a:pt x="84" y="495"/>
                  </a:cubicBezTo>
                  <a:cubicBezTo>
                    <a:pt x="84" y="495"/>
                    <a:pt x="84" y="495"/>
                    <a:pt x="84" y="495"/>
                  </a:cubicBezTo>
                  <a:cubicBezTo>
                    <a:pt x="84" y="165"/>
                    <a:pt x="84" y="165"/>
                    <a:pt x="84" y="165"/>
                  </a:cubicBezTo>
                  <a:cubicBezTo>
                    <a:pt x="119" y="165"/>
                    <a:pt x="119" y="165"/>
                    <a:pt x="119" y="165"/>
                  </a:cubicBezTo>
                  <a:cubicBezTo>
                    <a:pt x="119" y="512"/>
                    <a:pt x="119" y="512"/>
                    <a:pt x="119" y="512"/>
                  </a:cubicBezTo>
                  <a:cubicBezTo>
                    <a:pt x="119" y="1003"/>
                    <a:pt x="119" y="1003"/>
                    <a:pt x="119" y="1003"/>
                  </a:cubicBezTo>
                  <a:cubicBezTo>
                    <a:pt x="119" y="1031"/>
                    <a:pt x="142" y="1054"/>
                    <a:pt x="170" y="1054"/>
                  </a:cubicBezTo>
                  <a:cubicBezTo>
                    <a:pt x="199" y="1054"/>
                    <a:pt x="222" y="1031"/>
                    <a:pt x="222" y="1003"/>
                  </a:cubicBezTo>
                  <a:cubicBezTo>
                    <a:pt x="222" y="512"/>
                    <a:pt x="222" y="512"/>
                    <a:pt x="222" y="512"/>
                  </a:cubicBezTo>
                  <a:cubicBezTo>
                    <a:pt x="261" y="512"/>
                    <a:pt x="261" y="512"/>
                    <a:pt x="261" y="512"/>
                  </a:cubicBezTo>
                  <a:cubicBezTo>
                    <a:pt x="261" y="1003"/>
                    <a:pt x="261" y="1003"/>
                    <a:pt x="261" y="1003"/>
                  </a:cubicBezTo>
                  <a:cubicBezTo>
                    <a:pt x="261" y="1031"/>
                    <a:pt x="284" y="1054"/>
                    <a:pt x="313" y="1054"/>
                  </a:cubicBezTo>
                  <a:cubicBezTo>
                    <a:pt x="341" y="1054"/>
                    <a:pt x="364" y="1031"/>
                    <a:pt x="364" y="1003"/>
                  </a:cubicBezTo>
                  <a:cubicBezTo>
                    <a:pt x="364" y="512"/>
                    <a:pt x="364" y="512"/>
                    <a:pt x="364" y="512"/>
                  </a:cubicBezTo>
                  <a:cubicBezTo>
                    <a:pt x="364" y="165"/>
                    <a:pt x="364" y="165"/>
                    <a:pt x="364" y="165"/>
                  </a:cubicBezTo>
                  <a:cubicBezTo>
                    <a:pt x="399" y="165"/>
                    <a:pt x="399" y="165"/>
                    <a:pt x="399" y="165"/>
                  </a:cubicBezTo>
                  <a:cubicBezTo>
                    <a:pt x="399" y="495"/>
                    <a:pt x="399" y="495"/>
                    <a:pt x="399" y="495"/>
                  </a:cubicBezTo>
                  <a:cubicBezTo>
                    <a:pt x="399" y="495"/>
                    <a:pt x="399" y="495"/>
                    <a:pt x="399" y="495"/>
                  </a:cubicBezTo>
                  <a:cubicBezTo>
                    <a:pt x="399" y="495"/>
                    <a:pt x="399" y="495"/>
                    <a:pt x="399" y="495"/>
                  </a:cubicBezTo>
                  <a:cubicBezTo>
                    <a:pt x="399" y="518"/>
                    <a:pt x="418" y="536"/>
                    <a:pt x="441" y="536"/>
                  </a:cubicBezTo>
                  <a:cubicBezTo>
                    <a:pt x="465" y="536"/>
                    <a:pt x="483" y="518"/>
                    <a:pt x="483" y="495"/>
                  </a:cubicBezTo>
                  <a:cubicBezTo>
                    <a:pt x="483" y="495"/>
                    <a:pt x="483" y="495"/>
                    <a:pt x="483" y="495"/>
                  </a:cubicBezTo>
                  <a:cubicBezTo>
                    <a:pt x="483" y="47"/>
                    <a:pt x="483" y="47"/>
                    <a:pt x="48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24" tIns="64262" rIns="128524" bIns="64262" numCol="1" anchor="t" anchorCtr="0" compatLnSpc="1"/>
            <a:lstStyle/>
            <a:p>
              <a:endParaRPr lang="zh-CN" altLang="en-US" sz="3556"/>
            </a:p>
          </p:txBody>
        </p:sp>
      </p:grpSp>
      <p:sp>
        <p:nvSpPr>
          <p:cNvPr id="8" name="Freeform 8"/>
          <p:cNvSpPr/>
          <p:nvPr/>
        </p:nvSpPr>
        <p:spPr bwMode="auto">
          <a:xfrm>
            <a:off x="4444043" y="2404496"/>
            <a:ext cx="3957623" cy="3488904"/>
          </a:xfrm>
          <a:custGeom>
            <a:avLst/>
            <a:gdLst>
              <a:gd name="T0" fmla="*/ 243 w 1370"/>
              <a:gd name="T1" fmla="*/ 0 h 1207"/>
              <a:gd name="T2" fmla="*/ 0 w 1370"/>
              <a:gd name="T3" fmla="*/ 523 h 1207"/>
              <a:gd name="T4" fmla="*/ 685 w 1370"/>
              <a:gd name="T5" fmla="*/ 1207 h 1207"/>
              <a:gd name="T6" fmla="*/ 1370 w 1370"/>
              <a:gd name="T7" fmla="*/ 523 h 1207"/>
              <a:gd name="T8" fmla="*/ 1127 w 1370"/>
              <a:gd name="T9" fmla="*/ 0 h 1207"/>
            </a:gdLst>
            <a:ahLst/>
            <a:cxnLst>
              <a:cxn ang="0">
                <a:pos x="T0" y="T1"/>
              </a:cxn>
              <a:cxn ang="0">
                <a:pos x="T2" y="T3"/>
              </a:cxn>
              <a:cxn ang="0">
                <a:pos x="T4" y="T5"/>
              </a:cxn>
              <a:cxn ang="0">
                <a:pos x="T6" y="T7"/>
              </a:cxn>
              <a:cxn ang="0">
                <a:pos x="T8" y="T9"/>
              </a:cxn>
            </a:cxnLst>
            <a:rect l="0" t="0" r="r" b="b"/>
            <a:pathLst>
              <a:path w="1370" h="1207">
                <a:moveTo>
                  <a:pt x="243" y="0"/>
                </a:moveTo>
                <a:cubicBezTo>
                  <a:pt x="94" y="125"/>
                  <a:pt x="0" y="313"/>
                  <a:pt x="0" y="523"/>
                </a:cubicBezTo>
                <a:cubicBezTo>
                  <a:pt x="0" y="901"/>
                  <a:pt x="307" y="1207"/>
                  <a:pt x="685" y="1207"/>
                </a:cubicBezTo>
                <a:cubicBezTo>
                  <a:pt x="1063" y="1207"/>
                  <a:pt x="1370" y="901"/>
                  <a:pt x="1370" y="523"/>
                </a:cubicBezTo>
                <a:cubicBezTo>
                  <a:pt x="1370" y="313"/>
                  <a:pt x="1276" y="125"/>
                  <a:pt x="1127" y="0"/>
                </a:cubicBezTo>
              </a:path>
            </a:pathLst>
          </a:custGeom>
          <a:noFill/>
          <a:ln w="6350" cap="flat">
            <a:solidFill>
              <a:schemeClr val="bg1">
                <a:lumMod val="5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8524" tIns="64262" rIns="128524" bIns="64262" numCol="1" anchor="t" anchorCtr="0" compatLnSpc="1"/>
          <a:lstStyle/>
          <a:p>
            <a:endParaRPr lang="zh-CN" altLang="en-US" sz="3556"/>
          </a:p>
        </p:txBody>
      </p:sp>
      <p:sp>
        <p:nvSpPr>
          <p:cNvPr id="9" name="Oval 56"/>
          <p:cNvSpPr>
            <a:spLocks noChangeArrowheads="1"/>
          </p:cNvSpPr>
          <p:nvPr/>
        </p:nvSpPr>
        <p:spPr bwMode="auto">
          <a:xfrm>
            <a:off x="4705609" y="2256513"/>
            <a:ext cx="609595" cy="609972"/>
          </a:xfrm>
          <a:prstGeom prst="ellipse">
            <a:avLst/>
          </a:prstGeom>
          <a:solidFill>
            <a:schemeClr val="accent1"/>
          </a:solidFill>
          <a:ln>
            <a:noFill/>
          </a:ln>
        </p:spPr>
        <p:txBody>
          <a:bodyPr vert="horz" wrap="square" lIns="0" tIns="0" rIns="0" bIns="0" numCol="1" anchor="t" anchorCtr="0" compatLnSpc="1"/>
          <a:lstStyle/>
          <a:p>
            <a:pPr algn="ctr"/>
            <a:r>
              <a:rPr lang="en-US" altLang="zh-CN" sz="2400" dirty="0">
                <a:solidFill>
                  <a:schemeClr val="bg1"/>
                </a:solidFill>
              </a:rPr>
              <a:t>01</a:t>
            </a:r>
            <a:endParaRPr lang="zh-CN" altLang="en-US" sz="2400" dirty="0">
              <a:solidFill>
                <a:schemeClr val="bg1"/>
              </a:solidFill>
            </a:endParaRPr>
          </a:p>
        </p:txBody>
      </p:sp>
      <p:sp>
        <p:nvSpPr>
          <p:cNvPr id="10" name="Oval 57"/>
          <p:cNvSpPr>
            <a:spLocks noChangeArrowheads="1"/>
          </p:cNvSpPr>
          <p:nvPr/>
        </p:nvSpPr>
        <p:spPr bwMode="auto">
          <a:xfrm>
            <a:off x="4139246" y="3479737"/>
            <a:ext cx="609595" cy="612796"/>
          </a:xfrm>
          <a:prstGeom prst="ellipse">
            <a:avLst/>
          </a:prstGeom>
          <a:solidFill>
            <a:schemeClr val="accent2"/>
          </a:solidFill>
          <a:ln>
            <a:noFill/>
          </a:ln>
        </p:spPr>
        <p:txBody>
          <a:bodyPr vert="horz" wrap="square" lIns="0" tIns="0" rIns="0" bIns="0" numCol="1" anchor="t" anchorCtr="0" compatLnSpc="1"/>
          <a:lstStyle/>
          <a:p>
            <a:pPr algn="ctr"/>
            <a:r>
              <a:rPr lang="en-US" altLang="zh-CN" sz="2400" dirty="0">
                <a:solidFill>
                  <a:schemeClr val="bg1"/>
                </a:solidFill>
              </a:rPr>
              <a:t>02</a:t>
            </a:r>
            <a:endParaRPr lang="zh-CN" altLang="en-US" sz="2400" dirty="0">
              <a:solidFill>
                <a:schemeClr val="bg1"/>
              </a:solidFill>
            </a:endParaRPr>
          </a:p>
        </p:txBody>
      </p:sp>
      <p:sp>
        <p:nvSpPr>
          <p:cNvPr id="11" name="Oval 58"/>
          <p:cNvSpPr>
            <a:spLocks noChangeArrowheads="1"/>
          </p:cNvSpPr>
          <p:nvPr/>
        </p:nvSpPr>
        <p:spPr bwMode="auto">
          <a:xfrm>
            <a:off x="4552786" y="4728110"/>
            <a:ext cx="609595" cy="609972"/>
          </a:xfrm>
          <a:prstGeom prst="ellipse">
            <a:avLst/>
          </a:prstGeom>
          <a:solidFill>
            <a:schemeClr val="accent3"/>
          </a:solidFill>
          <a:ln>
            <a:noFill/>
          </a:ln>
        </p:spPr>
        <p:txBody>
          <a:bodyPr vert="horz" wrap="square" lIns="0" tIns="0" rIns="0" bIns="0" numCol="1" anchor="t" anchorCtr="0" compatLnSpc="1"/>
          <a:lstStyle/>
          <a:p>
            <a:pPr algn="ctr"/>
            <a:r>
              <a:rPr lang="en-US" altLang="zh-CN" sz="2400" dirty="0">
                <a:solidFill>
                  <a:schemeClr val="bg1"/>
                </a:solidFill>
              </a:rPr>
              <a:t>03</a:t>
            </a:r>
            <a:endParaRPr lang="zh-CN" altLang="en-US" sz="2400" dirty="0">
              <a:solidFill>
                <a:schemeClr val="bg1"/>
              </a:solidFill>
            </a:endParaRPr>
          </a:p>
        </p:txBody>
      </p:sp>
      <p:sp>
        <p:nvSpPr>
          <p:cNvPr id="12" name="Oval 59"/>
          <p:cNvSpPr>
            <a:spLocks noChangeArrowheads="1"/>
          </p:cNvSpPr>
          <p:nvPr/>
        </p:nvSpPr>
        <p:spPr bwMode="auto">
          <a:xfrm>
            <a:off x="7493662" y="2256513"/>
            <a:ext cx="612417" cy="609972"/>
          </a:xfrm>
          <a:prstGeom prst="ellipse">
            <a:avLst/>
          </a:prstGeom>
          <a:solidFill>
            <a:schemeClr val="accent4"/>
          </a:solidFill>
          <a:ln>
            <a:noFill/>
          </a:ln>
        </p:spPr>
        <p:txBody>
          <a:bodyPr vert="horz" wrap="square" lIns="0" tIns="0" rIns="0" bIns="0" numCol="1" anchor="t" anchorCtr="0" compatLnSpc="1"/>
          <a:lstStyle/>
          <a:p>
            <a:pPr algn="ctr"/>
            <a:r>
              <a:rPr lang="en-US" altLang="zh-CN" sz="2400" dirty="0">
                <a:solidFill>
                  <a:schemeClr val="bg1"/>
                </a:solidFill>
              </a:rPr>
              <a:t>04</a:t>
            </a:r>
            <a:endParaRPr lang="zh-CN" altLang="en-US" sz="2400" dirty="0">
              <a:solidFill>
                <a:schemeClr val="bg1"/>
              </a:solidFill>
            </a:endParaRPr>
          </a:p>
        </p:txBody>
      </p:sp>
      <p:sp>
        <p:nvSpPr>
          <p:cNvPr id="13" name="Oval 60"/>
          <p:cNvSpPr>
            <a:spLocks noChangeArrowheads="1"/>
          </p:cNvSpPr>
          <p:nvPr/>
        </p:nvSpPr>
        <p:spPr bwMode="auto">
          <a:xfrm>
            <a:off x="8095458" y="3479737"/>
            <a:ext cx="612417" cy="612796"/>
          </a:xfrm>
          <a:prstGeom prst="ellipse">
            <a:avLst/>
          </a:prstGeom>
          <a:solidFill>
            <a:schemeClr val="accent1"/>
          </a:solidFill>
          <a:ln>
            <a:noFill/>
          </a:ln>
        </p:spPr>
        <p:txBody>
          <a:bodyPr vert="horz" wrap="square" lIns="0" tIns="0" rIns="0" bIns="0" numCol="1" anchor="t" anchorCtr="0" compatLnSpc="1"/>
          <a:lstStyle/>
          <a:p>
            <a:pPr algn="ctr"/>
            <a:r>
              <a:rPr lang="en-US" altLang="zh-CN" sz="2400" dirty="0">
                <a:solidFill>
                  <a:schemeClr val="bg1"/>
                </a:solidFill>
              </a:rPr>
              <a:t>05</a:t>
            </a:r>
            <a:endParaRPr lang="zh-CN" altLang="en-US" sz="2400" dirty="0">
              <a:solidFill>
                <a:schemeClr val="bg1"/>
              </a:solidFill>
            </a:endParaRPr>
          </a:p>
        </p:txBody>
      </p:sp>
      <p:sp>
        <p:nvSpPr>
          <p:cNvPr id="14" name="Oval 61"/>
          <p:cNvSpPr>
            <a:spLocks noChangeArrowheads="1"/>
          </p:cNvSpPr>
          <p:nvPr/>
        </p:nvSpPr>
        <p:spPr bwMode="auto">
          <a:xfrm>
            <a:off x="7685558" y="4728110"/>
            <a:ext cx="609595" cy="609972"/>
          </a:xfrm>
          <a:prstGeom prst="ellipse">
            <a:avLst/>
          </a:prstGeom>
          <a:solidFill>
            <a:schemeClr val="accent2"/>
          </a:solidFill>
          <a:ln>
            <a:noFill/>
          </a:ln>
        </p:spPr>
        <p:txBody>
          <a:bodyPr vert="horz" wrap="square" lIns="0" tIns="0" rIns="0" bIns="0" numCol="1" anchor="t" anchorCtr="0" compatLnSpc="1"/>
          <a:lstStyle/>
          <a:p>
            <a:pPr algn="ctr"/>
            <a:r>
              <a:rPr lang="en-US" altLang="zh-CN" sz="2400" dirty="0">
                <a:solidFill>
                  <a:schemeClr val="bg1"/>
                </a:solidFill>
              </a:rPr>
              <a:t>06</a:t>
            </a:r>
            <a:endParaRPr lang="zh-CN" altLang="en-US" sz="2400" dirty="0">
              <a:solidFill>
                <a:schemeClr val="bg1"/>
              </a:solidFill>
            </a:endParaRPr>
          </a:p>
        </p:txBody>
      </p:sp>
      <p:sp>
        <p:nvSpPr>
          <p:cNvPr id="15" name="Rectangle 24"/>
          <p:cNvSpPr>
            <a:spLocks noChangeArrowheads="1"/>
          </p:cNvSpPr>
          <p:nvPr/>
        </p:nvSpPr>
        <p:spPr bwMode="auto">
          <a:xfrm>
            <a:off x="8401666" y="2092924"/>
            <a:ext cx="3231850" cy="815608"/>
          </a:xfrm>
          <a:prstGeom prst="rect">
            <a:avLst/>
          </a:prstGeom>
          <a:extLst/>
        </p:spPr>
        <p:txBody>
          <a:bodyPr wrap="square">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单击添加标题</a:t>
            </a: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6" name="Rectangle 24"/>
          <p:cNvSpPr>
            <a:spLocks noChangeArrowheads="1"/>
          </p:cNvSpPr>
          <p:nvPr/>
        </p:nvSpPr>
        <p:spPr bwMode="auto">
          <a:xfrm>
            <a:off x="8956481" y="3317560"/>
            <a:ext cx="3231850" cy="815608"/>
          </a:xfrm>
          <a:prstGeom prst="rect">
            <a:avLst/>
          </a:prstGeom>
          <a:extLst/>
        </p:spPr>
        <p:txBody>
          <a:bodyPr wrap="square">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单击添加标题</a:t>
            </a: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7" name="Rectangle 24"/>
          <p:cNvSpPr>
            <a:spLocks noChangeArrowheads="1"/>
          </p:cNvSpPr>
          <p:nvPr/>
        </p:nvSpPr>
        <p:spPr bwMode="auto">
          <a:xfrm>
            <a:off x="8617921" y="4566462"/>
            <a:ext cx="3231850" cy="815608"/>
          </a:xfrm>
          <a:prstGeom prst="rect">
            <a:avLst/>
          </a:prstGeom>
          <a:extLst/>
        </p:spPr>
        <p:txBody>
          <a:bodyPr wrap="square">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单击添加标题</a:t>
            </a: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8" name="Rectangle 24"/>
          <p:cNvSpPr>
            <a:spLocks noChangeArrowheads="1"/>
          </p:cNvSpPr>
          <p:nvPr/>
        </p:nvSpPr>
        <p:spPr bwMode="auto">
          <a:xfrm>
            <a:off x="1052368" y="2092924"/>
            <a:ext cx="3371791" cy="815608"/>
          </a:xfrm>
          <a:prstGeom prst="rect">
            <a:avLst/>
          </a:prstGeom>
          <a:extLst/>
        </p:spPr>
        <p:txBody>
          <a:bodyPr wrap="square">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单击添加标题</a:t>
            </a: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9" name="Rectangle 24"/>
          <p:cNvSpPr>
            <a:spLocks noChangeArrowheads="1"/>
          </p:cNvSpPr>
          <p:nvPr/>
        </p:nvSpPr>
        <p:spPr bwMode="auto">
          <a:xfrm>
            <a:off x="495701" y="3317560"/>
            <a:ext cx="3371791" cy="815608"/>
          </a:xfrm>
          <a:prstGeom prst="rect">
            <a:avLst/>
          </a:prstGeom>
          <a:extLst/>
        </p:spPr>
        <p:txBody>
          <a:bodyPr wrap="square">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单击添加标题</a:t>
            </a: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0" name="Rectangle 24"/>
          <p:cNvSpPr>
            <a:spLocks noChangeArrowheads="1"/>
          </p:cNvSpPr>
          <p:nvPr/>
        </p:nvSpPr>
        <p:spPr bwMode="auto">
          <a:xfrm>
            <a:off x="873523" y="4564521"/>
            <a:ext cx="3371791" cy="815608"/>
          </a:xfrm>
          <a:prstGeom prst="rect">
            <a:avLst/>
          </a:prstGeom>
          <a:extLst/>
        </p:spPr>
        <p:txBody>
          <a:bodyPr wrap="square">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单击添加标题</a:t>
            </a: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1" name="Rectangle 5"/>
          <p:cNvSpPr>
            <a:spLocks noChangeArrowheads="1"/>
          </p:cNvSpPr>
          <p:nvPr/>
        </p:nvSpPr>
        <p:spPr bwMode="auto">
          <a:xfrm>
            <a:off x="6107296" y="4088206"/>
            <a:ext cx="631117" cy="644007"/>
          </a:xfrm>
          <a:prstGeom prst="rect">
            <a:avLst/>
          </a:prstGeom>
          <a:solidFill>
            <a:schemeClr val="accent1"/>
          </a:solidFill>
          <a:ln>
            <a:noFill/>
          </a:ln>
        </p:spPr>
        <p:txBody>
          <a:bodyPr vert="horz" wrap="square" lIns="0" tIns="0" rIns="0" bIns="0" numCol="1" anchor="ctr" anchorCtr="0" compatLnSpc="1"/>
          <a:lstStyle/>
          <a:p>
            <a:pPr algn="ctr"/>
            <a:r>
              <a:rPr lang="en-US" altLang="zh-CN" sz="1968" b="1" dirty="0">
                <a:solidFill>
                  <a:schemeClr val="bg1"/>
                </a:solidFill>
              </a:rPr>
              <a:t>1</a:t>
            </a:r>
            <a:endParaRPr lang="zh-CN" altLang="en-US" sz="1968" b="1" dirty="0">
              <a:solidFill>
                <a:schemeClr val="bg1"/>
              </a:solidFill>
            </a:endParaRPr>
          </a:p>
        </p:txBody>
      </p:sp>
      <p:sp>
        <p:nvSpPr>
          <p:cNvPr id="22" name="Rectangle 6"/>
          <p:cNvSpPr>
            <a:spLocks noChangeArrowheads="1"/>
          </p:cNvSpPr>
          <p:nvPr/>
        </p:nvSpPr>
        <p:spPr bwMode="auto">
          <a:xfrm>
            <a:off x="5423446" y="4348726"/>
            <a:ext cx="631114" cy="383486"/>
          </a:xfrm>
          <a:prstGeom prst="rect">
            <a:avLst/>
          </a:prstGeom>
          <a:solidFill>
            <a:schemeClr val="accent2"/>
          </a:solidFill>
          <a:ln>
            <a:noFill/>
          </a:ln>
        </p:spPr>
        <p:txBody>
          <a:bodyPr vert="horz" wrap="square" lIns="0" tIns="0" rIns="0" bIns="0" numCol="1" anchor="ctr" anchorCtr="0" compatLnSpc="1"/>
          <a:lstStyle/>
          <a:p>
            <a:pPr algn="ctr"/>
            <a:r>
              <a:rPr lang="en-US" altLang="zh-CN" sz="1546" b="1" dirty="0">
                <a:solidFill>
                  <a:schemeClr val="bg1"/>
                </a:solidFill>
              </a:rPr>
              <a:t>2</a:t>
            </a:r>
            <a:endParaRPr lang="zh-CN" altLang="en-US" sz="1546" b="1" dirty="0">
              <a:solidFill>
                <a:schemeClr val="bg1"/>
              </a:solidFill>
            </a:endParaRPr>
          </a:p>
        </p:txBody>
      </p:sp>
      <p:sp>
        <p:nvSpPr>
          <p:cNvPr id="23" name="Rectangle 9"/>
          <p:cNvSpPr>
            <a:spLocks noChangeArrowheads="1"/>
          </p:cNvSpPr>
          <p:nvPr/>
        </p:nvSpPr>
        <p:spPr bwMode="auto">
          <a:xfrm>
            <a:off x="6791145" y="4440138"/>
            <a:ext cx="631120" cy="291785"/>
          </a:xfrm>
          <a:prstGeom prst="rect">
            <a:avLst/>
          </a:prstGeom>
          <a:solidFill>
            <a:schemeClr val="accent3"/>
          </a:solidFill>
          <a:ln>
            <a:noFill/>
          </a:ln>
        </p:spPr>
        <p:txBody>
          <a:bodyPr vert="horz" wrap="square" lIns="0" tIns="0" rIns="0" bIns="0" numCol="1" anchor="ctr" anchorCtr="0" compatLnSpc="1"/>
          <a:lstStyle/>
          <a:p>
            <a:pPr algn="ctr"/>
            <a:r>
              <a:rPr lang="en-US" altLang="zh-CN" sz="1546" b="1" dirty="0">
                <a:solidFill>
                  <a:schemeClr val="bg1"/>
                </a:solidFill>
              </a:rPr>
              <a:t>3</a:t>
            </a:r>
            <a:endParaRPr lang="zh-CN" altLang="en-US" sz="1546" b="1" dirty="0">
              <a:solidFill>
                <a:schemeClr val="bg1"/>
              </a:solidFill>
            </a:endParaRPr>
          </a:p>
        </p:txBody>
      </p:sp>
      <p:grpSp>
        <p:nvGrpSpPr>
          <p:cNvPr id="24" name="组合 76"/>
          <p:cNvGrpSpPr/>
          <p:nvPr/>
        </p:nvGrpSpPr>
        <p:grpSpPr>
          <a:xfrm>
            <a:off x="5971907" y="2819559"/>
            <a:ext cx="901892" cy="1185894"/>
            <a:chOff x="4225925" y="1973263"/>
            <a:chExt cx="687388" cy="903287"/>
          </a:xfrm>
          <a:solidFill>
            <a:schemeClr val="accent1"/>
          </a:solidFill>
        </p:grpSpPr>
        <p:sp>
          <p:nvSpPr>
            <p:cNvPr id="25" name="Oval 12"/>
            <p:cNvSpPr>
              <a:spLocks noChangeArrowheads="1"/>
            </p:cNvSpPr>
            <p:nvPr/>
          </p:nvSpPr>
          <p:spPr bwMode="auto">
            <a:xfrm>
              <a:off x="4500563" y="1989138"/>
              <a:ext cx="138113" cy="1349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8524" tIns="64262" rIns="128524" bIns="64262" numCol="1" anchor="t" anchorCtr="0" compatLnSpc="1"/>
            <a:lstStyle/>
            <a:p>
              <a:endParaRPr lang="zh-CN" altLang="en-US" sz="3556"/>
            </a:p>
          </p:txBody>
        </p:sp>
        <p:sp>
          <p:nvSpPr>
            <p:cNvPr id="26" name="Freeform 13"/>
            <p:cNvSpPr/>
            <p:nvPr/>
          </p:nvSpPr>
          <p:spPr bwMode="auto">
            <a:xfrm>
              <a:off x="4225925" y="1973263"/>
              <a:ext cx="687388" cy="903287"/>
            </a:xfrm>
            <a:custGeom>
              <a:avLst/>
              <a:gdLst>
                <a:gd name="T0" fmla="*/ 963 w 975"/>
                <a:gd name="T1" fmla="*/ 14 h 1279"/>
                <a:gd name="T2" fmla="*/ 918 w 975"/>
                <a:gd name="T3" fmla="*/ 13 h 1279"/>
                <a:gd name="T4" fmla="*/ 678 w 975"/>
                <a:gd name="T5" fmla="*/ 235 h 1279"/>
                <a:gd name="T6" fmla="*/ 678 w 975"/>
                <a:gd name="T7" fmla="*/ 235 h 1279"/>
                <a:gd name="T8" fmla="*/ 609 w 975"/>
                <a:gd name="T9" fmla="*/ 235 h 1279"/>
                <a:gd name="T10" fmla="*/ 558 w 975"/>
                <a:gd name="T11" fmla="*/ 235 h 1279"/>
                <a:gd name="T12" fmla="*/ 524 w 975"/>
                <a:gd name="T13" fmla="*/ 389 h 1279"/>
                <a:gd name="T14" fmla="*/ 498 w 975"/>
                <a:gd name="T15" fmla="*/ 303 h 1279"/>
                <a:gd name="T16" fmla="*/ 513 w 975"/>
                <a:gd name="T17" fmla="*/ 283 h 1279"/>
                <a:gd name="T18" fmla="*/ 488 w 975"/>
                <a:gd name="T19" fmla="*/ 255 h 1279"/>
                <a:gd name="T20" fmla="*/ 460 w 975"/>
                <a:gd name="T21" fmla="*/ 281 h 1279"/>
                <a:gd name="T22" fmla="*/ 477 w 975"/>
                <a:gd name="T23" fmla="*/ 303 h 1279"/>
                <a:gd name="T24" fmla="*/ 453 w 975"/>
                <a:gd name="T25" fmla="*/ 389 h 1279"/>
                <a:gd name="T26" fmla="*/ 417 w 975"/>
                <a:gd name="T27" fmla="*/ 235 h 1279"/>
                <a:gd name="T28" fmla="*/ 366 w 975"/>
                <a:gd name="T29" fmla="*/ 235 h 1279"/>
                <a:gd name="T30" fmla="*/ 298 w 975"/>
                <a:gd name="T31" fmla="*/ 235 h 1279"/>
                <a:gd name="T32" fmla="*/ 298 w 975"/>
                <a:gd name="T33" fmla="*/ 235 h 1279"/>
                <a:gd name="T34" fmla="*/ 56 w 975"/>
                <a:gd name="T35" fmla="*/ 13 h 1279"/>
                <a:gd name="T36" fmla="*/ 12 w 975"/>
                <a:gd name="T37" fmla="*/ 14 h 1279"/>
                <a:gd name="T38" fmla="*/ 13 w 975"/>
                <a:gd name="T39" fmla="*/ 59 h 1279"/>
                <a:gd name="T40" fmla="*/ 366 w 975"/>
                <a:gd name="T41" fmla="*/ 398 h 1279"/>
                <a:gd name="T42" fmla="*/ 366 w 975"/>
                <a:gd name="T43" fmla="*/ 742 h 1279"/>
                <a:gd name="T44" fmla="*/ 366 w 975"/>
                <a:gd name="T45" fmla="*/ 1228 h 1279"/>
                <a:gd name="T46" fmla="*/ 417 w 975"/>
                <a:gd name="T47" fmla="*/ 1279 h 1279"/>
                <a:gd name="T48" fmla="*/ 468 w 975"/>
                <a:gd name="T49" fmla="*/ 1228 h 1279"/>
                <a:gd name="T50" fmla="*/ 468 w 975"/>
                <a:gd name="T51" fmla="*/ 742 h 1279"/>
                <a:gd name="T52" fmla="*/ 507 w 975"/>
                <a:gd name="T53" fmla="*/ 742 h 1279"/>
                <a:gd name="T54" fmla="*/ 507 w 975"/>
                <a:gd name="T55" fmla="*/ 1228 h 1279"/>
                <a:gd name="T56" fmla="*/ 558 w 975"/>
                <a:gd name="T57" fmla="*/ 1279 h 1279"/>
                <a:gd name="T58" fmla="*/ 609 w 975"/>
                <a:gd name="T59" fmla="*/ 1228 h 1279"/>
                <a:gd name="T60" fmla="*/ 609 w 975"/>
                <a:gd name="T61" fmla="*/ 742 h 1279"/>
                <a:gd name="T62" fmla="*/ 609 w 975"/>
                <a:gd name="T63" fmla="*/ 398 h 1279"/>
                <a:gd name="T64" fmla="*/ 961 w 975"/>
                <a:gd name="T65" fmla="*/ 59 h 1279"/>
                <a:gd name="T66" fmla="*/ 963 w 975"/>
                <a:gd name="T67" fmla="*/ 14 h 1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5" h="1279">
                  <a:moveTo>
                    <a:pt x="963" y="14"/>
                  </a:moveTo>
                  <a:cubicBezTo>
                    <a:pt x="951" y="2"/>
                    <a:pt x="930" y="0"/>
                    <a:pt x="918" y="13"/>
                  </a:cubicBezTo>
                  <a:cubicBezTo>
                    <a:pt x="678" y="235"/>
                    <a:pt x="678" y="235"/>
                    <a:pt x="678" y="235"/>
                  </a:cubicBezTo>
                  <a:cubicBezTo>
                    <a:pt x="678" y="235"/>
                    <a:pt x="678" y="235"/>
                    <a:pt x="678" y="235"/>
                  </a:cubicBezTo>
                  <a:cubicBezTo>
                    <a:pt x="609" y="235"/>
                    <a:pt x="609" y="235"/>
                    <a:pt x="609" y="235"/>
                  </a:cubicBezTo>
                  <a:cubicBezTo>
                    <a:pt x="558" y="235"/>
                    <a:pt x="558" y="235"/>
                    <a:pt x="558" y="235"/>
                  </a:cubicBezTo>
                  <a:cubicBezTo>
                    <a:pt x="546" y="357"/>
                    <a:pt x="524" y="389"/>
                    <a:pt x="524" y="389"/>
                  </a:cubicBezTo>
                  <a:cubicBezTo>
                    <a:pt x="498" y="303"/>
                    <a:pt x="498" y="303"/>
                    <a:pt x="498" y="303"/>
                  </a:cubicBezTo>
                  <a:cubicBezTo>
                    <a:pt x="513" y="283"/>
                    <a:pt x="513" y="283"/>
                    <a:pt x="513" y="283"/>
                  </a:cubicBezTo>
                  <a:cubicBezTo>
                    <a:pt x="488" y="255"/>
                    <a:pt x="488" y="255"/>
                    <a:pt x="488" y="255"/>
                  </a:cubicBezTo>
                  <a:cubicBezTo>
                    <a:pt x="460" y="281"/>
                    <a:pt x="460" y="281"/>
                    <a:pt x="460" y="281"/>
                  </a:cubicBezTo>
                  <a:cubicBezTo>
                    <a:pt x="477" y="303"/>
                    <a:pt x="477" y="303"/>
                    <a:pt x="477" y="303"/>
                  </a:cubicBezTo>
                  <a:cubicBezTo>
                    <a:pt x="453" y="389"/>
                    <a:pt x="453" y="389"/>
                    <a:pt x="453" y="389"/>
                  </a:cubicBezTo>
                  <a:cubicBezTo>
                    <a:pt x="432" y="365"/>
                    <a:pt x="421" y="274"/>
                    <a:pt x="417" y="235"/>
                  </a:cubicBezTo>
                  <a:cubicBezTo>
                    <a:pt x="366" y="235"/>
                    <a:pt x="366" y="235"/>
                    <a:pt x="366" y="235"/>
                  </a:cubicBezTo>
                  <a:cubicBezTo>
                    <a:pt x="298" y="235"/>
                    <a:pt x="298" y="235"/>
                    <a:pt x="298" y="235"/>
                  </a:cubicBezTo>
                  <a:cubicBezTo>
                    <a:pt x="298" y="235"/>
                    <a:pt x="298" y="235"/>
                    <a:pt x="298" y="235"/>
                  </a:cubicBezTo>
                  <a:cubicBezTo>
                    <a:pt x="56" y="13"/>
                    <a:pt x="56" y="13"/>
                    <a:pt x="56" y="13"/>
                  </a:cubicBezTo>
                  <a:cubicBezTo>
                    <a:pt x="44" y="0"/>
                    <a:pt x="24" y="2"/>
                    <a:pt x="12" y="14"/>
                  </a:cubicBezTo>
                  <a:cubicBezTo>
                    <a:pt x="0" y="27"/>
                    <a:pt x="0" y="48"/>
                    <a:pt x="13" y="59"/>
                  </a:cubicBezTo>
                  <a:cubicBezTo>
                    <a:pt x="366" y="398"/>
                    <a:pt x="366" y="398"/>
                    <a:pt x="366" y="398"/>
                  </a:cubicBezTo>
                  <a:cubicBezTo>
                    <a:pt x="366" y="742"/>
                    <a:pt x="366" y="742"/>
                    <a:pt x="366" y="742"/>
                  </a:cubicBezTo>
                  <a:cubicBezTo>
                    <a:pt x="366" y="1228"/>
                    <a:pt x="366" y="1228"/>
                    <a:pt x="366" y="1228"/>
                  </a:cubicBezTo>
                  <a:cubicBezTo>
                    <a:pt x="366" y="1256"/>
                    <a:pt x="389" y="1279"/>
                    <a:pt x="417" y="1279"/>
                  </a:cubicBezTo>
                  <a:cubicBezTo>
                    <a:pt x="444" y="1279"/>
                    <a:pt x="468" y="1256"/>
                    <a:pt x="468" y="1228"/>
                  </a:cubicBezTo>
                  <a:cubicBezTo>
                    <a:pt x="468" y="742"/>
                    <a:pt x="468" y="742"/>
                    <a:pt x="468" y="742"/>
                  </a:cubicBezTo>
                  <a:cubicBezTo>
                    <a:pt x="507" y="742"/>
                    <a:pt x="507" y="742"/>
                    <a:pt x="507" y="742"/>
                  </a:cubicBezTo>
                  <a:cubicBezTo>
                    <a:pt x="507" y="1228"/>
                    <a:pt x="507" y="1228"/>
                    <a:pt x="507" y="1228"/>
                  </a:cubicBezTo>
                  <a:cubicBezTo>
                    <a:pt x="507" y="1256"/>
                    <a:pt x="530" y="1279"/>
                    <a:pt x="558" y="1279"/>
                  </a:cubicBezTo>
                  <a:cubicBezTo>
                    <a:pt x="585" y="1279"/>
                    <a:pt x="609" y="1256"/>
                    <a:pt x="609" y="1228"/>
                  </a:cubicBezTo>
                  <a:cubicBezTo>
                    <a:pt x="609" y="742"/>
                    <a:pt x="609" y="742"/>
                    <a:pt x="609" y="742"/>
                  </a:cubicBezTo>
                  <a:cubicBezTo>
                    <a:pt x="609" y="398"/>
                    <a:pt x="609" y="398"/>
                    <a:pt x="609" y="398"/>
                  </a:cubicBezTo>
                  <a:cubicBezTo>
                    <a:pt x="961" y="59"/>
                    <a:pt x="961" y="59"/>
                    <a:pt x="961" y="59"/>
                  </a:cubicBezTo>
                  <a:cubicBezTo>
                    <a:pt x="974" y="48"/>
                    <a:pt x="975" y="27"/>
                    <a:pt x="963" y="14"/>
                  </a:cubicBezTo>
                  <a:close/>
                </a:path>
              </a:pathLst>
            </a:custGeom>
            <a:grpFill/>
            <a:ln>
              <a:noFill/>
            </a:ln>
          </p:spPr>
          <p:txBody>
            <a:bodyPr vert="horz" wrap="square" lIns="128524" tIns="64262" rIns="128524" bIns="64262" numCol="1" anchor="t" anchorCtr="0" compatLnSpc="1"/>
            <a:lstStyle/>
            <a:p>
              <a:endParaRPr lang="zh-CN" altLang="en-US" sz="3556"/>
            </a:p>
          </p:txBody>
        </p:sp>
      </p:grpSp>
      <p:sp>
        <p:nvSpPr>
          <p:cNvPr id="27" name="TextBox 13_1"/>
          <p:cNvSpPr txBox="1"/>
          <p:nvPr/>
        </p:nvSpPr>
        <p:spPr>
          <a:xfrm>
            <a:off x="9045535" y="-519489"/>
            <a:ext cx="2084225" cy="369332"/>
          </a:xfrm>
          <a:prstGeom prst="rect">
            <a:avLst/>
          </a:prstGeom>
          <a:noFill/>
        </p:spPr>
        <p:txBody>
          <a:bodyPr wrap="none" rtlCol="0">
            <a:spAutoFit/>
          </a:bodyPr>
          <a:lstStyle/>
          <a:p>
            <a:r>
              <a:rPr lang="zh-CN" altLang="en-US" dirty="0"/>
              <a:t>播放延迟符 可删除</a:t>
            </a:r>
          </a:p>
        </p:txBody>
      </p:sp>
    </p:spTree>
    <p:extLst>
      <p:ext uri="{BB962C8B-B14F-4D97-AF65-F5344CB8AC3E}">
        <p14:creationId xmlns:p14="http://schemas.microsoft.com/office/powerpoint/2010/main" val="3643146567"/>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70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70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anim calcmode="lin" valueType="num">
                                      <p:cBhvr>
                                        <p:cTn id="13" dur="500" fill="hold"/>
                                        <p:tgtEl>
                                          <p:spTgt spid="24"/>
                                        </p:tgtEl>
                                        <p:attrNameLst>
                                          <p:attrName>ppt_x</p:attrName>
                                        </p:attrNameLst>
                                      </p:cBhvr>
                                      <p:tavLst>
                                        <p:tav tm="0">
                                          <p:val>
                                            <p:strVal val="#ppt_x"/>
                                          </p:val>
                                        </p:tav>
                                        <p:tav tm="100000">
                                          <p:val>
                                            <p:strVal val="#ppt_x"/>
                                          </p:val>
                                        </p:tav>
                                      </p:tavLst>
                                    </p:anim>
                                    <p:anim calcmode="lin" valueType="num">
                                      <p:cBhvr>
                                        <p:cTn id="14" dur="5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80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anim calcmode="lin" valueType="num">
                                      <p:cBhvr>
                                        <p:cTn id="18" dur="500" fill="hold"/>
                                        <p:tgtEl>
                                          <p:spTgt spid="22"/>
                                        </p:tgtEl>
                                        <p:attrNameLst>
                                          <p:attrName>ppt_x</p:attrName>
                                        </p:attrNameLst>
                                      </p:cBhvr>
                                      <p:tavLst>
                                        <p:tav tm="0">
                                          <p:val>
                                            <p:strVal val="#ppt_x"/>
                                          </p:val>
                                        </p:tav>
                                        <p:tav tm="100000">
                                          <p:val>
                                            <p:strVal val="#ppt_x"/>
                                          </p:val>
                                        </p:tav>
                                      </p:tavLst>
                                    </p:anim>
                                    <p:anim calcmode="lin" valueType="num">
                                      <p:cBhvr>
                                        <p:cTn id="19" dur="500" fill="hold"/>
                                        <p:tgtEl>
                                          <p:spTgt spid="22"/>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8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anim calcmode="lin" valueType="num">
                                      <p:cBhvr>
                                        <p:cTn id="23" dur="500" fill="hold"/>
                                        <p:tgtEl>
                                          <p:spTgt spid="5"/>
                                        </p:tgtEl>
                                        <p:attrNameLst>
                                          <p:attrName>ppt_x</p:attrName>
                                        </p:attrNameLst>
                                      </p:cBhvr>
                                      <p:tavLst>
                                        <p:tav tm="0">
                                          <p:val>
                                            <p:strVal val="#ppt_x"/>
                                          </p:val>
                                        </p:tav>
                                        <p:tav tm="100000">
                                          <p:val>
                                            <p:strVal val="#ppt_x"/>
                                          </p:val>
                                        </p:tav>
                                      </p:tavLst>
                                    </p:anim>
                                    <p:anim calcmode="lin" valueType="num">
                                      <p:cBhvr>
                                        <p:cTn id="24" dur="5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90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anim calcmode="lin" valueType="num">
                                      <p:cBhvr>
                                        <p:cTn id="28" dur="500" fill="hold"/>
                                        <p:tgtEl>
                                          <p:spTgt spid="23"/>
                                        </p:tgtEl>
                                        <p:attrNameLst>
                                          <p:attrName>ppt_x</p:attrName>
                                        </p:attrNameLst>
                                      </p:cBhvr>
                                      <p:tavLst>
                                        <p:tav tm="0">
                                          <p:val>
                                            <p:strVal val="#ppt_x"/>
                                          </p:val>
                                        </p:tav>
                                        <p:tav tm="100000">
                                          <p:val>
                                            <p:strVal val="#ppt_x"/>
                                          </p:val>
                                        </p:tav>
                                      </p:tavLst>
                                    </p:anim>
                                    <p:anim calcmode="lin" valueType="num">
                                      <p:cBhvr>
                                        <p:cTn id="29" dur="500" fill="hold"/>
                                        <p:tgtEl>
                                          <p:spTgt spid="23"/>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90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anim calcmode="lin" valueType="num">
                                      <p:cBhvr>
                                        <p:cTn id="33" dur="500" fill="hold"/>
                                        <p:tgtEl>
                                          <p:spTgt spid="2"/>
                                        </p:tgtEl>
                                        <p:attrNameLst>
                                          <p:attrName>ppt_x</p:attrName>
                                        </p:attrNameLst>
                                      </p:cBhvr>
                                      <p:tavLst>
                                        <p:tav tm="0">
                                          <p:val>
                                            <p:strVal val="#ppt_x"/>
                                          </p:val>
                                        </p:tav>
                                        <p:tav tm="100000">
                                          <p:val>
                                            <p:strVal val="#ppt_x"/>
                                          </p:val>
                                        </p:tav>
                                      </p:tavLst>
                                    </p:anim>
                                    <p:anim calcmode="lin" valueType="num">
                                      <p:cBhvr>
                                        <p:cTn id="34" dur="500" fill="hold"/>
                                        <p:tgtEl>
                                          <p:spTgt spid="2"/>
                                        </p:tgtEl>
                                        <p:attrNameLst>
                                          <p:attrName>ppt_y</p:attrName>
                                        </p:attrNameLst>
                                      </p:cBhvr>
                                      <p:tavLst>
                                        <p:tav tm="0">
                                          <p:val>
                                            <p:strVal val="#ppt_y-.1"/>
                                          </p:val>
                                        </p:tav>
                                        <p:tav tm="100000">
                                          <p:val>
                                            <p:strVal val="#ppt_y"/>
                                          </p:val>
                                        </p:tav>
                                      </p:tavLst>
                                    </p:anim>
                                  </p:childTnLst>
                                </p:cTn>
                              </p:par>
                              <p:par>
                                <p:cTn id="35" presetID="21" presetClass="entr" presetSubtype="1" fill="hold" grpId="0" nodeType="withEffect">
                                  <p:stCondLst>
                                    <p:cond delay="1500"/>
                                  </p:stCondLst>
                                  <p:childTnLst>
                                    <p:set>
                                      <p:cBhvr>
                                        <p:cTn id="36" dur="1" fill="hold">
                                          <p:stCondLst>
                                            <p:cond delay="0"/>
                                          </p:stCondLst>
                                        </p:cTn>
                                        <p:tgtEl>
                                          <p:spTgt spid="8"/>
                                        </p:tgtEl>
                                        <p:attrNameLst>
                                          <p:attrName>style.visibility</p:attrName>
                                        </p:attrNameLst>
                                      </p:cBhvr>
                                      <p:to>
                                        <p:strVal val="visible"/>
                                      </p:to>
                                    </p:set>
                                    <p:animEffect transition="in" filter="wheel(1)">
                                      <p:cBhvr>
                                        <p:cTn id="37" dur="500"/>
                                        <p:tgtEl>
                                          <p:spTgt spid="8"/>
                                        </p:tgtEl>
                                      </p:cBhvr>
                                    </p:animEffect>
                                  </p:childTnLst>
                                </p:cTn>
                              </p:par>
                              <p:par>
                                <p:cTn id="38" presetID="53" presetClass="entr" presetSubtype="16" fill="hold" grpId="0" nodeType="withEffect">
                                  <p:stCondLst>
                                    <p:cond delay="190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Effect transition="in" filter="fade">
                                      <p:cBhvr>
                                        <p:cTn id="42" dur="500"/>
                                        <p:tgtEl>
                                          <p:spTgt spid="9"/>
                                        </p:tgtEl>
                                      </p:cBhvr>
                                    </p:animEffect>
                                  </p:childTnLst>
                                </p:cTn>
                              </p:par>
                              <p:par>
                                <p:cTn id="43" presetID="2" presetClass="entr" presetSubtype="8" fill="hold" grpId="0" nodeType="withEffect">
                                  <p:stCondLst>
                                    <p:cond delay="240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0-#ppt_w/2"/>
                                          </p:val>
                                        </p:tav>
                                        <p:tav tm="100000">
                                          <p:val>
                                            <p:strVal val="#ppt_x"/>
                                          </p:val>
                                        </p:tav>
                                      </p:tavLst>
                                    </p:anim>
                                    <p:anim calcmode="lin" valueType="num">
                                      <p:cBhvr additive="base">
                                        <p:cTn id="46" dur="500" fill="hold"/>
                                        <p:tgtEl>
                                          <p:spTgt spid="18"/>
                                        </p:tgtEl>
                                        <p:attrNameLst>
                                          <p:attrName>ppt_y</p:attrName>
                                        </p:attrNameLst>
                                      </p:cBhvr>
                                      <p:tavLst>
                                        <p:tav tm="0">
                                          <p:val>
                                            <p:strVal val="#ppt_y"/>
                                          </p:val>
                                        </p:tav>
                                        <p:tav tm="100000">
                                          <p:val>
                                            <p:strVal val="#ppt_y"/>
                                          </p:val>
                                        </p:tav>
                                      </p:tavLst>
                                    </p:anim>
                                  </p:childTnLst>
                                </p:cTn>
                              </p:par>
                              <p:par>
                                <p:cTn id="47" presetID="53" presetClass="entr" presetSubtype="16" fill="hold" grpId="0" nodeType="withEffect">
                                  <p:stCondLst>
                                    <p:cond delay="24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Effect transition="in" filter="fade">
                                      <p:cBhvr>
                                        <p:cTn id="51" dur="500"/>
                                        <p:tgtEl>
                                          <p:spTgt spid="10"/>
                                        </p:tgtEl>
                                      </p:cBhvr>
                                    </p:animEffect>
                                  </p:childTnLst>
                                </p:cTn>
                              </p:par>
                              <p:par>
                                <p:cTn id="52" presetID="2" presetClass="entr" presetSubtype="8" fill="hold" grpId="0" nodeType="withEffect">
                                  <p:stCondLst>
                                    <p:cond delay="290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500" fill="hold"/>
                                        <p:tgtEl>
                                          <p:spTgt spid="19"/>
                                        </p:tgtEl>
                                        <p:attrNameLst>
                                          <p:attrName>ppt_x</p:attrName>
                                        </p:attrNameLst>
                                      </p:cBhvr>
                                      <p:tavLst>
                                        <p:tav tm="0">
                                          <p:val>
                                            <p:strVal val="0-#ppt_w/2"/>
                                          </p:val>
                                        </p:tav>
                                        <p:tav tm="100000">
                                          <p:val>
                                            <p:strVal val="#ppt_x"/>
                                          </p:val>
                                        </p:tav>
                                      </p:tavLst>
                                    </p:anim>
                                    <p:anim calcmode="lin" valueType="num">
                                      <p:cBhvr additive="base">
                                        <p:cTn id="55" dur="500" fill="hold"/>
                                        <p:tgtEl>
                                          <p:spTgt spid="19"/>
                                        </p:tgtEl>
                                        <p:attrNameLst>
                                          <p:attrName>ppt_y</p:attrName>
                                        </p:attrNameLst>
                                      </p:cBhvr>
                                      <p:tavLst>
                                        <p:tav tm="0">
                                          <p:val>
                                            <p:strVal val="#ppt_y"/>
                                          </p:val>
                                        </p:tav>
                                        <p:tav tm="100000">
                                          <p:val>
                                            <p:strVal val="#ppt_y"/>
                                          </p:val>
                                        </p:tav>
                                      </p:tavLst>
                                    </p:anim>
                                  </p:childTnLst>
                                </p:cTn>
                              </p:par>
                              <p:par>
                                <p:cTn id="56" presetID="53" presetClass="entr" presetSubtype="16" fill="hold" grpId="0" nodeType="withEffect">
                                  <p:stCondLst>
                                    <p:cond delay="2900"/>
                                  </p:stCondLst>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ppt_w</p:attrName>
                                        </p:attrNameLst>
                                      </p:cBhvr>
                                      <p:tavLst>
                                        <p:tav tm="0">
                                          <p:val>
                                            <p:fltVal val="0"/>
                                          </p:val>
                                        </p:tav>
                                        <p:tav tm="100000">
                                          <p:val>
                                            <p:strVal val="#ppt_w"/>
                                          </p:val>
                                        </p:tav>
                                      </p:tavLst>
                                    </p:anim>
                                    <p:anim calcmode="lin" valueType="num">
                                      <p:cBhvr>
                                        <p:cTn id="59" dur="500" fill="hold"/>
                                        <p:tgtEl>
                                          <p:spTgt spid="11"/>
                                        </p:tgtEl>
                                        <p:attrNameLst>
                                          <p:attrName>ppt_h</p:attrName>
                                        </p:attrNameLst>
                                      </p:cBhvr>
                                      <p:tavLst>
                                        <p:tav tm="0">
                                          <p:val>
                                            <p:fltVal val="0"/>
                                          </p:val>
                                        </p:tav>
                                        <p:tav tm="100000">
                                          <p:val>
                                            <p:strVal val="#ppt_h"/>
                                          </p:val>
                                        </p:tav>
                                      </p:tavLst>
                                    </p:anim>
                                    <p:animEffect transition="in" filter="fade">
                                      <p:cBhvr>
                                        <p:cTn id="60" dur="500"/>
                                        <p:tgtEl>
                                          <p:spTgt spid="11"/>
                                        </p:tgtEl>
                                      </p:cBhvr>
                                    </p:animEffect>
                                  </p:childTnLst>
                                </p:cTn>
                              </p:par>
                              <p:par>
                                <p:cTn id="61" presetID="2" presetClass="entr" presetSubtype="8" fill="hold" grpId="0" nodeType="withEffect">
                                  <p:stCondLst>
                                    <p:cond delay="340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500" fill="hold"/>
                                        <p:tgtEl>
                                          <p:spTgt spid="20"/>
                                        </p:tgtEl>
                                        <p:attrNameLst>
                                          <p:attrName>ppt_x</p:attrName>
                                        </p:attrNameLst>
                                      </p:cBhvr>
                                      <p:tavLst>
                                        <p:tav tm="0">
                                          <p:val>
                                            <p:strVal val="0-#ppt_w/2"/>
                                          </p:val>
                                        </p:tav>
                                        <p:tav tm="100000">
                                          <p:val>
                                            <p:strVal val="#ppt_x"/>
                                          </p:val>
                                        </p:tav>
                                      </p:tavLst>
                                    </p:anim>
                                    <p:anim calcmode="lin" valueType="num">
                                      <p:cBhvr additive="base">
                                        <p:cTn id="64" dur="500" fill="hold"/>
                                        <p:tgtEl>
                                          <p:spTgt spid="20"/>
                                        </p:tgtEl>
                                        <p:attrNameLst>
                                          <p:attrName>ppt_y</p:attrName>
                                        </p:attrNameLst>
                                      </p:cBhvr>
                                      <p:tavLst>
                                        <p:tav tm="0">
                                          <p:val>
                                            <p:strVal val="#ppt_y"/>
                                          </p:val>
                                        </p:tav>
                                        <p:tav tm="100000">
                                          <p:val>
                                            <p:strVal val="#ppt_y"/>
                                          </p:val>
                                        </p:tav>
                                      </p:tavLst>
                                    </p:anim>
                                  </p:childTnLst>
                                </p:cTn>
                              </p:par>
                              <p:par>
                                <p:cTn id="65" presetID="53" presetClass="entr" presetSubtype="16" fill="hold" grpId="0" nodeType="withEffect">
                                  <p:stCondLst>
                                    <p:cond delay="3400"/>
                                  </p:stCondLst>
                                  <p:childTnLst>
                                    <p:set>
                                      <p:cBhvr>
                                        <p:cTn id="66" dur="1" fill="hold">
                                          <p:stCondLst>
                                            <p:cond delay="0"/>
                                          </p:stCondLst>
                                        </p:cTn>
                                        <p:tgtEl>
                                          <p:spTgt spid="12"/>
                                        </p:tgtEl>
                                        <p:attrNameLst>
                                          <p:attrName>style.visibility</p:attrName>
                                        </p:attrNameLst>
                                      </p:cBhvr>
                                      <p:to>
                                        <p:strVal val="visible"/>
                                      </p:to>
                                    </p:set>
                                    <p:anim calcmode="lin" valueType="num">
                                      <p:cBhvr>
                                        <p:cTn id="67" dur="500" fill="hold"/>
                                        <p:tgtEl>
                                          <p:spTgt spid="12"/>
                                        </p:tgtEl>
                                        <p:attrNameLst>
                                          <p:attrName>ppt_w</p:attrName>
                                        </p:attrNameLst>
                                      </p:cBhvr>
                                      <p:tavLst>
                                        <p:tav tm="0">
                                          <p:val>
                                            <p:fltVal val="0"/>
                                          </p:val>
                                        </p:tav>
                                        <p:tav tm="100000">
                                          <p:val>
                                            <p:strVal val="#ppt_w"/>
                                          </p:val>
                                        </p:tav>
                                      </p:tavLst>
                                    </p:anim>
                                    <p:anim calcmode="lin" valueType="num">
                                      <p:cBhvr>
                                        <p:cTn id="68" dur="500" fill="hold"/>
                                        <p:tgtEl>
                                          <p:spTgt spid="12"/>
                                        </p:tgtEl>
                                        <p:attrNameLst>
                                          <p:attrName>ppt_h</p:attrName>
                                        </p:attrNameLst>
                                      </p:cBhvr>
                                      <p:tavLst>
                                        <p:tav tm="0">
                                          <p:val>
                                            <p:fltVal val="0"/>
                                          </p:val>
                                        </p:tav>
                                        <p:tav tm="100000">
                                          <p:val>
                                            <p:strVal val="#ppt_h"/>
                                          </p:val>
                                        </p:tav>
                                      </p:tavLst>
                                    </p:anim>
                                    <p:animEffect transition="in" filter="fade">
                                      <p:cBhvr>
                                        <p:cTn id="69" dur="500"/>
                                        <p:tgtEl>
                                          <p:spTgt spid="12"/>
                                        </p:tgtEl>
                                      </p:cBhvr>
                                    </p:animEffect>
                                  </p:childTnLst>
                                </p:cTn>
                              </p:par>
                              <p:par>
                                <p:cTn id="70" presetID="2" presetClass="entr" presetSubtype="2" fill="hold" grpId="0" nodeType="withEffect">
                                  <p:stCondLst>
                                    <p:cond delay="390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fill="hold"/>
                                        <p:tgtEl>
                                          <p:spTgt spid="15"/>
                                        </p:tgtEl>
                                        <p:attrNameLst>
                                          <p:attrName>ppt_x</p:attrName>
                                        </p:attrNameLst>
                                      </p:cBhvr>
                                      <p:tavLst>
                                        <p:tav tm="0">
                                          <p:val>
                                            <p:strVal val="1+#ppt_w/2"/>
                                          </p:val>
                                        </p:tav>
                                        <p:tav tm="100000">
                                          <p:val>
                                            <p:strVal val="#ppt_x"/>
                                          </p:val>
                                        </p:tav>
                                      </p:tavLst>
                                    </p:anim>
                                    <p:anim calcmode="lin" valueType="num">
                                      <p:cBhvr additive="base">
                                        <p:cTn id="73" dur="500" fill="hold"/>
                                        <p:tgtEl>
                                          <p:spTgt spid="15"/>
                                        </p:tgtEl>
                                        <p:attrNameLst>
                                          <p:attrName>ppt_y</p:attrName>
                                        </p:attrNameLst>
                                      </p:cBhvr>
                                      <p:tavLst>
                                        <p:tav tm="0">
                                          <p:val>
                                            <p:strVal val="#ppt_y"/>
                                          </p:val>
                                        </p:tav>
                                        <p:tav tm="100000">
                                          <p:val>
                                            <p:strVal val="#ppt_y"/>
                                          </p:val>
                                        </p:tav>
                                      </p:tavLst>
                                    </p:anim>
                                  </p:childTnLst>
                                </p:cTn>
                              </p:par>
                              <p:par>
                                <p:cTn id="74" presetID="53" presetClass="entr" presetSubtype="16" fill="hold" grpId="0" nodeType="withEffect">
                                  <p:stCondLst>
                                    <p:cond delay="3900"/>
                                  </p:stCondLst>
                                  <p:childTnLst>
                                    <p:set>
                                      <p:cBhvr>
                                        <p:cTn id="75" dur="1" fill="hold">
                                          <p:stCondLst>
                                            <p:cond delay="0"/>
                                          </p:stCondLst>
                                        </p:cTn>
                                        <p:tgtEl>
                                          <p:spTgt spid="13"/>
                                        </p:tgtEl>
                                        <p:attrNameLst>
                                          <p:attrName>style.visibility</p:attrName>
                                        </p:attrNameLst>
                                      </p:cBhvr>
                                      <p:to>
                                        <p:strVal val="visible"/>
                                      </p:to>
                                    </p:set>
                                    <p:anim calcmode="lin" valueType="num">
                                      <p:cBhvr>
                                        <p:cTn id="76" dur="500" fill="hold"/>
                                        <p:tgtEl>
                                          <p:spTgt spid="13"/>
                                        </p:tgtEl>
                                        <p:attrNameLst>
                                          <p:attrName>ppt_w</p:attrName>
                                        </p:attrNameLst>
                                      </p:cBhvr>
                                      <p:tavLst>
                                        <p:tav tm="0">
                                          <p:val>
                                            <p:fltVal val="0"/>
                                          </p:val>
                                        </p:tav>
                                        <p:tav tm="100000">
                                          <p:val>
                                            <p:strVal val="#ppt_w"/>
                                          </p:val>
                                        </p:tav>
                                      </p:tavLst>
                                    </p:anim>
                                    <p:anim calcmode="lin" valueType="num">
                                      <p:cBhvr>
                                        <p:cTn id="77" dur="500" fill="hold"/>
                                        <p:tgtEl>
                                          <p:spTgt spid="13"/>
                                        </p:tgtEl>
                                        <p:attrNameLst>
                                          <p:attrName>ppt_h</p:attrName>
                                        </p:attrNameLst>
                                      </p:cBhvr>
                                      <p:tavLst>
                                        <p:tav tm="0">
                                          <p:val>
                                            <p:fltVal val="0"/>
                                          </p:val>
                                        </p:tav>
                                        <p:tav tm="100000">
                                          <p:val>
                                            <p:strVal val="#ppt_h"/>
                                          </p:val>
                                        </p:tav>
                                      </p:tavLst>
                                    </p:anim>
                                    <p:animEffect transition="in" filter="fade">
                                      <p:cBhvr>
                                        <p:cTn id="78" dur="500"/>
                                        <p:tgtEl>
                                          <p:spTgt spid="13"/>
                                        </p:tgtEl>
                                      </p:cBhvr>
                                    </p:animEffect>
                                  </p:childTnLst>
                                </p:cTn>
                              </p:par>
                              <p:par>
                                <p:cTn id="79" presetID="2" presetClass="entr" presetSubtype="2" fill="hold" grpId="0" nodeType="withEffect">
                                  <p:stCondLst>
                                    <p:cond delay="4400"/>
                                  </p:stCondLst>
                                  <p:childTnLst>
                                    <p:set>
                                      <p:cBhvr>
                                        <p:cTn id="80" dur="1" fill="hold">
                                          <p:stCondLst>
                                            <p:cond delay="0"/>
                                          </p:stCondLst>
                                        </p:cTn>
                                        <p:tgtEl>
                                          <p:spTgt spid="16"/>
                                        </p:tgtEl>
                                        <p:attrNameLst>
                                          <p:attrName>style.visibility</p:attrName>
                                        </p:attrNameLst>
                                      </p:cBhvr>
                                      <p:to>
                                        <p:strVal val="visible"/>
                                      </p:to>
                                    </p:set>
                                    <p:anim calcmode="lin" valueType="num">
                                      <p:cBhvr additive="base">
                                        <p:cTn id="81" dur="500" fill="hold"/>
                                        <p:tgtEl>
                                          <p:spTgt spid="16"/>
                                        </p:tgtEl>
                                        <p:attrNameLst>
                                          <p:attrName>ppt_x</p:attrName>
                                        </p:attrNameLst>
                                      </p:cBhvr>
                                      <p:tavLst>
                                        <p:tav tm="0">
                                          <p:val>
                                            <p:strVal val="1+#ppt_w/2"/>
                                          </p:val>
                                        </p:tav>
                                        <p:tav tm="100000">
                                          <p:val>
                                            <p:strVal val="#ppt_x"/>
                                          </p:val>
                                        </p:tav>
                                      </p:tavLst>
                                    </p:anim>
                                    <p:anim calcmode="lin" valueType="num">
                                      <p:cBhvr additive="base">
                                        <p:cTn id="82" dur="500" fill="hold"/>
                                        <p:tgtEl>
                                          <p:spTgt spid="16"/>
                                        </p:tgtEl>
                                        <p:attrNameLst>
                                          <p:attrName>ppt_y</p:attrName>
                                        </p:attrNameLst>
                                      </p:cBhvr>
                                      <p:tavLst>
                                        <p:tav tm="0">
                                          <p:val>
                                            <p:strVal val="#ppt_y"/>
                                          </p:val>
                                        </p:tav>
                                        <p:tav tm="100000">
                                          <p:val>
                                            <p:strVal val="#ppt_y"/>
                                          </p:val>
                                        </p:tav>
                                      </p:tavLst>
                                    </p:anim>
                                  </p:childTnLst>
                                </p:cTn>
                              </p:par>
                              <p:par>
                                <p:cTn id="83" presetID="53" presetClass="entr" presetSubtype="16" fill="hold" grpId="0" nodeType="withEffect">
                                  <p:stCondLst>
                                    <p:cond delay="4400"/>
                                  </p:stCondLst>
                                  <p:childTnLst>
                                    <p:set>
                                      <p:cBhvr>
                                        <p:cTn id="84" dur="1" fill="hold">
                                          <p:stCondLst>
                                            <p:cond delay="0"/>
                                          </p:stCondLst>
                                        </p:cTn>
                                        <p:tgtEl>
                                          <p:spTgt spid="14"/>
                                        </p:tgtEl>
                                        <p:attrNameLst>
                                          <p:attrName>style.visibility</p:attrName>
                                        </p:attrNameLst>
                                      </p:cBhvr>
                                      <p:to>
                                        <p:strVal val="visible"/>
                                      </p:to>
                                    </p:set>
                                    <p:anim calcmode="lin" valueType="num">
                                      <p:cBhvr>
                                        <p:cTn id="85" dur="500" fill="hold"/>
                                        <p:tgtEl>
                                          <p:spTgt spid="14"/>
                                        </p:tgtEl>
                                        <p:attrNameLst>
                                          <p:attrName>ppt_w</p:attrName>
                                        </p:attrNameLst>
                                      </p:cBhvr>
                                      <p:tavLst>
                                        <p:tav tm="0">
                                          <p:val>
                                            <p:fltVal val="0"/>
                                          </p:val>
                                        </p:tav>
                                        <p:tav tm="100000">
                                          <p:val>
                                            <p:strVal val="#ppt_w"/>
                                          </p:val>
                                        </p:tav>
                                      </p:tavLst>
                                    </p:anim>
                                    <p:anim calcmode="lin" valueType="num">
                                      <p:cBhvr>
                                        <p:cTn id="86" dur="500" fill="hold"/>
                                        <p:tgtEl>
                                          <p:spTgt spid="14"/>
                                        </p:tgtEl>
                                        <p:attrNameLst>
                                          <p:attrName>ppt_h</p:attrName>
                                        </p:attrNameLst>
                                      </p:cBhvr>
                                      <p:tavLst>
                                        <p:tav tm="0">
                                          <p:val>
                                            <p:fltVal val="0"/>
                                          </p:val>
                                        </p:tav>
                                        <p:tav tm="100000">
                                          <p:val>
                                            <p:strVal val="#ppt_h"/>
                                          </p:val>
                                        </p:tav>
                                      </p:tavLst>
                                    </p:anim>
                                    <p:animEffect transition="in" filter="fade">
                                      <p:cBhvr>
                                        <p:cTn id="87" dur="500"/>
                                        <p:tgtEl>
                                          <p:spTgt spid="14"/>
                                        </p:tgtEl>
                                      </p:cBhvr>
                                    </p:animEffect>
                                  </p:childTnLst>
                                </p:cTn>
                              </p:par>
                              <p:par>
                                <p:cTn id="88" presetID="2" presetClass="entr" presetSubtype="2" fill="hold" grpId="0" nodeType="withEffect">
                                  <p:stCondLst>
                                    <p:cond delay="4900"/>
                                  </p:stCondLst>
                                  <p:childTnLst>
                                    <p:set>
                                      <p:cBhvr>
                                        <p:cTn id="89" dur="1" fill="hold">
                                          <p:stCondLst>
                                            <p:cond delay="0"/>
                                          </p:stCondLst>
                                        </p:cTn>
                                        <p:tgtEl>
                                          <p:spTgt spid="17"/>
                                        </p:tgtEl>
                                        <p:attrNameLst>
                                          <p:attrName>style.visibility</p:attrName>
                                        </p:attrNameLst>
                                      </p:cBhvr>
                                      <p:to>
                                        <p:strVal val="visible"/>
                                      </p:to>
                                    </p:set>
                                    <p:anim calcmode="lin" valueType="num">
                                      <p:cBhvr additive="base">
                                        <p:cTn id="90" dur="500" fill="hold"/>
                                        <p:tgtEl>
                                          <p:spTgt spid="17"/>
                                        </p:tgtEl>
                                        <p:attrNameLst>
                                          <p:attrName>ppt_x</p:attrName>
                                        </p:attrNameLst>
                                      </p:cBhvr>
                                      <p:tavLst>
                                        <p:tav tm="0">
                                          <p:val>
                                            <p:strVal val="1+#ppt_w/2"/>
                                          </p:val>
                                        </p:tav>
                                        <p:tav tm="100000">
                                          <p:val>
                                            <p:strVal val="#ppt_x"/>
                                          </p:val>
                                        </p:tav>
                                      </p:tavLst>
                                    </p:anim>
                                    <p:anim calcmode="lin" valueType="num">
                                      <p:cBhvr additive="base">
                                        <p:cTn id="91"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16" presetClass="entr" presetSubtype="21" fill="hold" grpId="0" nodeType="click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barn(inVertical)">
                                      <p:cBhvr>
                                        <p:cTn id="96" dur="1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animBg="1"/>
      <p:bldP spid="22" grpId="0" animBg="1"/>
      <p:bldP spid="23" grpId="0" animBg="1"/>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p:cNvSpPr/>
          <p:nvPr/>
        </p:nvSpPr>
        <p:spPr>
          <a:xfrm>
            <a:off x="712733" y="3237734"/>
            <a:ext cx="1818739" cy="1010410"/>
          </a:xfrm>
          <a:custGeom>
            <a:avLst/>
            <a:gdLst>
              <a:gd name="connsiteX0" fmla="*/ 0 w 1725286"/>
              <a:gd name="connsiteY0" fmla="*/ 0 h 958492"/>
              <a:gd name="connsiteX1" fmla="*/ 1725286 w 1725286"/>
              <a:gd name="connsiteY1" fmla="*/ 0 h 958492"/>
              <a:gd name="connsiteX2" fmla="*/ 1725286 w 1725286"/>
              <a:gd name="connsiteY2" fmla="*/ 958492 h 958492"/>
              <a:gd name="connsiteX3" fmla="*/ 0 w 1725286"/>
              <a:gd name="connsiteY3" fmla="*/ 958492 h 958492"/>
              <a:gd name="connsiteX4" fmla="*/ 0 w 1725286"/>
              <a:gd name="connsiteY4" fmla="*/ 0 h 958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5286" h="958492">
                <a:moveTo>
                  <a:pt x="0" y="0"/>
                </a:moveTo>
                <a:lnTo>
                  <a:pt x="1725286" y="0"/>
                </a:lnTo>
                <a:lnTo>
                  <a:pt x="1725286" y="958492"/>
                </a:lnTo>
                <a:lnTo>
                  <a:pt x="0" y="95849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4590" tIns="144590" rIns="144590" bIns="144590" numCol="1" spcCol="1270" anchor="ctr" anchorCtr="0">
            <a:noAutofit/>
          </a:bodyPr>
          <a:lstStyle/>
          <a:p>
            <a:pPr algn="r" defTabSz="1686931">
              <a:lnSpc>
                <a:spcPct val="90000"/>
              </a:lnSpc>
              <a:spcBef>
                <a:spcPct val="0"/>
              </a:spcBef>
              <a:spcAft>
                <a:spcPct val="35000"/>
              </a:spcAft>
            </a:pPr>
            <a:endParaRPr lang="zh-CN" altLang="en-US" sz="3795">
              <a:solidFill>
                <a:schemeClr val="bg1">
                  <a:lumMod val="95000"/>
                </a:schemeClr>
              </a:solidFill>
            </a:endParaRPr>
          </a:p>
        </p:txBody>
      </p:sp>
      <p:sp>
        <p:nvSpPr>
          <p:cNvPr id="3" name="等腰三角形 2"/>
          <p:cNvSpPr/>
          <p:nvPr/>
        </p:nvSpPr>
        <p:spPr>
          <a:xfrm flipV="1">
            <a:off x="1604485" y="2477837"/>
            <a:ext cx="491444" cy="34091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1">
              <a:solidFill>
                <a:schemeClr val="bg1">
                  <a:lumMod val="95000"/>
                </a:schemeClr>
              </a:solidFill>
            </a:endParaRPr>
          </a:p>
        </p:txBody>
      </p:sp>
      <p:sp>
        <p:nvSpPr>
          <p:cNvPr id="4" name="矩形 3"/>
          <p:cNvSpPr/>
          <p:nvPr/>
        </p:nvSpPr>
        <p:spPr>
          <a:xfrm>
            <a:off x="1129497" y="2898051"/>
            <a:ext cx="1441420" cy="377283"/>
          </a:xfrm>
          <a:prstGeom prst="rect">
            <a:avLst/>
          </a:prstGeom>
          <a:noFill/>
        </p:spPr>
        <p:txBody>
          <a:bodyPr wrap="none">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请输入你的题目</a:t>
            </a:r>
          </a:p>
        </p:txBody>
      </p:sp>
      <p:sp>
        <p:nvSpPr>
          <p:cNvPr id="5" name="矩形 4"/>
          <p:cNvSpPr/>
          <p:nvPr/>
        </p:nvSpPr>
        <p:spPr>
          <a:xfrm>
            <a:off x="712733" y="3482026"/>
            <a:ext cx="2525948" cy="673005"/>
          </a:xfrm>
          <a:prstGeom prst="rect">
            <a:avLst/>
          </a:prstGeom>
        </p:spPr>
        <p:txBody>
          <a:bodyPr wrap="square">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6" name="任意多边形: 形状 5"/>
          <p:cNvSpPr/>
          <p:nvPr/>
        </p:nvSpPr>
        <p:spPr>
          <a:xfrm>
            <a:off x="9941612" y="3239899"/>
            <a:ext cx="1818739" cy="1010410"/>
          </a:xfrm>
          <a:custGeom>
            <a:avLst/>
            <a:gdLst>
              <a:gd name="connsiteX0" fmla="*/ 0 w 1725286"/>
              <a:gd name="connsiteY0" fmla="*/ 0 h 958492"/>
              <a:gd name="connsiteX1" fmla="*/ 1725286 w 1725286"/>
              <a:gd name="connsiteY1" fmla="*/ 0 h 958492"/>
              <a:gd name="connsiteX2" fmla="*/ 1725286 w 1725286"/>
              <a:gd name="connsiteY2" fmla="*/ 958492 h 958492"/>
              <a:gd name="connsiteX3" fmla="*/ 0 w 1725286"/>
              <a:gd name="connsiteY3" fmla="*/ 958492 h 958492"/>
              <a:gd name="connsiteX4" fmla="*/ 0 w 1725286"/>
              <a:gd name="connsiteY4" fmla="*/ 0 h 958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5286" h="958492">
                <a:moveTo>
                  <a:pt x="0" y="0"/>
                </a:moveTo>
                <a:lnTo>
                  <a:pt x="1725286" y="0"/>
                </a:lnTo>
                <a:lnTo>
                  <a:pt x="1725286" y="958492"/>
                </a:lnTo>
                <a:lnTo>
                  <a:pt x="0" y="95849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4590" tIns="144590" rIns="144590" bIns="144590" numCol="1" spcCol="1270" anchor="ctr" anchorCtr="0">
            <a:noAutofit/>
          </a:bodyPr>
          <a:lstStyle/>
          <a:p>
            <a:pPr algn="r" defTabSz="1686931">
              <a:lnSpc>
                <a:spcPct val="90000"/>
              </a:lnSpc>
              <a:spcBef>
                <a:spcPct val="0"/>
              </a:spcBef>
              <a:spcAft>
                <a:spcPct val="35000"/>
              </a:spcAft>
            </a:pPr>
            <a:endParaRPr lang="zh-CN" altLang="en-US" sz="3795">
              <a:solidFill>
                <a:schemeClr val="bg1">
                  <a:lumMod val="95000"/>
                </a:schemeClr>
              </a:solidFill>
            </a:endParaRPr>
          </a:p>
        </p:txBody>
      </p:sp>
      <p:sp>
        <p:nvSpPr>
          <p:cNvPr id="7" name="等腰三角形 6"/>
          <p:cNvSpPr/>
          <p:nvPr/>
        </p:nvSpPr>
        <p:spPr>
          <a:xfrm flipV="1">
            <a:off x="10833364" y="2480001"/>
            <a:ext cx="491444" cy="34091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1">
              <a:solidFill>
                <a:schemeClr val="bg1">
                  <a:lumMod val="95000"/>
                </a:schemeClr>
              </a:solidFill>
            </a:endParaRPr>
          </a:p>
        </p:txBody>
      </p:sp>
      <p:sp>
        <p:nvSpPr>
          <p:cNvPr id="8" name="矩形 7"/>
          <p:cNvSpPr/>
          <p:nvPr/>
        </p:nvSpPr>
        <p:spPr>
          <a:xfrm>
            <a:off x="10458634" y="2975817"/>
            <a:ext cx="1441420" cy="377283"/>
          </a:xfrm>
          <a:prstGeom prst="rect">
            <a:avLst/>
          </a:prstGeom>
          <a:noFill/>
        </p:spPr>
        <p:txBody>
          <a:bodyPr wrap="none">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请输入你的题目</a:t>
            </a:r>
          </a:p>
        </p:txBody>
      </p:sp>
      <p:sp>
        <p:nvSpPr>
          <p:cNvPr id="9" name="矩形 8"/>
          <p:cNvSpPr/>
          <p:nvPr/>
        </p:nvSpPr>
        <p:spPr>
          <a:xfrm>
            <a:off x="9941612" y="3484190"/>
            <a:ext cx="2525948" cy="673005"/>
          </a:xfrm>
          <a:prstGeom prst="rect">
            <a:avLst/>
          </a:prstGeom>
        </p:spPr>
        <p:txBody>
          <a:bodyPr wrap="square">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grpSp>
        <p:nvGrpSpPr>
          <p:cNvPr id="10" name="组合 9"/>
          <p:cNvGrpSpPr/>
          <p:nvPr/>
        </p:nvGrpSpPr>
        <p:grpSpPr>
          <a:xfrm>
            <a:off x="3223381" y="1666623"/>
            <a:ext cx="6543344" cy="7826911"/>
            <a:chOff x="3057752" y="1577975"/>
            <a:chExt cx="6207125" cy="7424738"/>
          </a:xfrm>
        </p:grpSpPr>
        <p:pic>
          <p:nvPicPr>
            <p:cNvPr id="11" name="组合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7752" y="1577975"/>
              <a:ext cx="6207125" cy="742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 name="矩形 11"/>
            <p:cNvSpPr/>
            <p:nvPr/>
          </p:nvSpPr>
          <p:spPr>
            <a:xfrm>
              <a:off x="3949700" y="1892300"/>
              <a:ext cx="4432300" cy="2882900"/>
            </a:xfrm>
            <a:prstGeom prst="rect">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1"/>
            </a:p>
          </p:txBody>
        </p:sp>
      </p:grpSp>
      <p:sp>
        <p:nvSpPr>
          <p:cNvPr id="13" name="TextBox 13_1"/>
          <p:cNvSpPr txBox="1"/>
          <p:nvPr/>
        </p:nvSpPr>
        <p:spPr>
          <a:xfrm>
            <a:off x="9045535" y="-519489"/>
            <a:ext cx="2084225" cy="369332"/>
          </a:xfrm>
          <a:prstGeom prst="rect">
            <a:avLst/>
          </a:prstGeom>
          <a:noFill/>
        </p:spPr>
        <p:txBody>
          <a:bodyPr wrap="none" rtlCol="0">
            <a:spAutoFit/>
          </a:bodyPr>
          <a:lstStyle/>
          <a:p>
            <a:r>
              <a:rPr lang="zh-CN" altLang="en-US" dirty="0"/>
              <a:t>播放延迟符 可删除</a:t>
            </a:r>
          </a:p>
        </p:txBody>
      </p:sp>
    </p:spTree>
    <p:extLst>
      <p:ext uri="{BB962C8B-B14F-4D97-AF65-F5344CB8AC3E}">
        <p14:creationId xmlns:p14="http://schemas.microsoft.com/office/powerpoint/2010/main" val="200086558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0-#ppt_h/2"/>
                                          </p:val>
                                        </p:tav>
                                        <p:tav tm="100000">
                                          <p:val>
                                            <p:strVal val="#ppt_y"/>
                                          </p:val>
                                        </p:tav>
                                      </p:tavLst>
                                    </p:anim>
                                  </p:childTnLst>
                                </p:cTn>
                              </p:par>
                              <p:par>
                                <p:cTn id="15" presetID="2" presetClass="entr" presetSubtype="1"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barn(inVertical)">
                                      <p:cBhvr>
                                        <p:cTn id="45" dur="1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7" grpId="0" animBg="1"/>
      <p:bldP spid="8" grpId="0"/>
      <p:bldP spid="9"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0"/>
          <p:cNvSpPr/>
          <p:nvPr/>
        </p:nvSpPr>
        <p:spPr>
          <a:xfrm>
            <a:off x="1032941" y="2058751"/>
            <a:ext cx="3224575" cy="3862457"/>
          </a:xfrm>
          <a:prstGeom prst="rect">
            <a:avLst/>
          </a:prstGeom>
          <a:noFill/>
          <a:ln w="12700" cap="sq">
            <a:noFill/>
          </a:ln>
          <a:effectLst/>
        </p:spPr>
        <p:style>
          <a:lnRef idx="2">
            <a:schemeClr val="accent1">
              <a:shade val="50000"/>
            </a:schemeClr>
          </a:lnRef>
          <a:fillRef idx="1">
            <a:schemeClr val="accent1"/>
          </a:fillRef>
          <a:effectRef idx="0">
            <a:schemeClr val="accent1"/>
          </a:effectRef>
          <a:fontRef idx="minor">
            <a:schemeClr val="lt1"/>
          </a:fontRef>
        </p:style>
        <p:txBody>
          <a:bodyPr lIns="96383" tIns="48192" rIns="96383" bIns="48192" rtlCol="0" anchor="ctr"/>
          <a:lstStyle/>
          <a:p>
            <a:pPr algn="ctr"/>
            <a:endParaRPr lang="id-ID" sz="3558" dirty="0">
              <a:latin typeface="Calibri" panose="020F0502020204030204" pitchFamily="34" charset="0"/>
              <a:ea typeface="微软雅黑" panose="020B0503020204020204" pitchFamily="34" charset="-122"/>
            </a:endParaRPr>
          </a:p>
        </p:txBody>
      </p:sp>
      <p:sp>
        <p:nvSpPr>
          <p:cNvPr id="3" name="Rectangle 21"/>
          <p:cNvSpPr/>
          <p:nvPr/>
        </p:nvSpPr>
        <p:spPr>
          <a:xfrm>
            <a:off x="1032941" y="2405174"/>
            <a:ext cx="3224575" cy="1377615"/>
          </a:xfrm>
          <a:prstGeom prst="rect">
            <a:avLst/>
          </a:prstGeom>
          <a:solidFill>
            <a:schemeClr val="accent1"/>
          </a:solidFill>
          <a:ln>
            <a:noFill/>
          </a:ln>
        </p:spPr>
        <p:txBody>
          <a:bodyPr vert="horz" wrap="square" lIns="128511" tIns="64255" rIns="128511" bIns="64255" numCol="1" anchor="t" anchorCtr="0" compatLnSpc="1"/>
          <a:lstStyle/>
          <a:p>
            <a:endParaRPr lang="id-ID" sz="3558">
              <a:latin typeface="Calibri" panose="020F0502020204030204" pitchFamily="34" charset="0"/>
              <a:ea typeface="微软雅黑" panose="020B0503020204020204" pitchFamily="34" charset="-122"/>
            </a:endParaRPr>
          </a:p>
        </p:txBody>
      </p:sp>
      <p:sp>
        <p:nvSpPr>
          <p:cNvPr id="4" name="Rectangle 22"/>
          <p:cNvSpPr/>
          <p:nvPr/>
        </p:nvSpPr>
        <p:spPr>
          <a:xfrm>
            <a:off x="1032941" y="2058751"/>
            <a:ext cx="3224575" cy="367211"/>
          </a:xfrm>
          <a:prstGeom prst="rect">
            <a:avLst/>
          </a:prstGeom>
          <a:solidFill>
            <a:schemeClr val="tx1">
              <a:alpha val="2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6383" tIns="48192" rIns="96383" bIns="48192" rtlCol="0" anchor="ctr"/>
          <a:lstStyle/>
          <a:p>
            <a:pPr algn="ctr"/>
            <a:endParaRPr lang="id-ID" sz="3558" dirty="0">
              <a:latin typeface="Calibri" panose="020F0502020204030204" pitchFamily="34" charset="0"/>
              <a:ea typeface="微软雅黑" panose="020B0503020204020204" pitchFamily="34" charset="-122"/>
            </a:endParaRPr>
          </a:p>
        </p:txBody>
      </p:sp>
      <p:sp>
        <p:nvSpPr>
          <p:cNvPr id="5" name="Rectangle 23"/>
          <p:cNvSpPr/>
          <p:nvPr/>
        </p:nvSpPr>
        <p:spPr>
          <a:xfrm>
            <a:off x="1032941" y="2037962"/>
            <a:ext cx="3224575" cy="367211"/>
          </a:xfrm>
          <a:prstGeom prst="rect">
            <a:avLst/>
          </a:prstGeom>
          <a:solidFill>
            <a:schemeClr val="bg1">
              <a:lumMod val="75000"/>
            </a:schemeClr>
          </a:solidFill>
          <a:ln>
            <a:noFill/>
          </a:ln>
        </p:spPr>
        <p:txBody>
          <a:bodyPr vert="horz" wrap="square" lIns="128511" tIns="64255" rIns="128511" bIns="64255" numCol="1" anchor="t" anchorCtr="0" compatLnSpc="1"/>
          <a:lstStyle/>
          <a:p>
            <a:endParaRPr lang="id-ID" sz="3558">
              <a:latin typeface="Calibri" panose="020F0502020204030204" pitchFamily="34" charset="0"/>
              <a:ea typeface="微软雅黑" panose="020B0503020204020204" pitchFamily="34" charset="-122"/>
            </a:endParaRPr>
          </a:p>
        </p:txBody>
      </p:sp>
      <p:sp>
        <p:nvSpPr>
          <p:cNvPr id="6" name="TextBox 5"/>
          <p:cNvSpPr txBox="1"/>
          <p:nvPr/>
        </p:nvSpPr>
        <p:spPr>
          <a:xfrm>
            <a:off x="1951594" y="2058750"/>
            <a:ext cx="1387283" cy="335211"/>
          </a:xfrm>
          <a:prstGeom prst="rect">
            <a:avLst/>
          </a:prstGeom>
          <a:noFill/>
        </p:spPr>
        <p:txBody>
          <a:bodyPr wrap="none" lIns="96383" tIns="48192" rIns="96383" bIns="48192" rtlCol="0">
            <a:spAutoFit/>
          </a:bodyPr>
          <a:lstStyle/>
          <a:p>
            <a:pPr algn="ctr"/>
            <a:r>
              <a:rPr lang="zh-CN" altLang="en-US" sz="1546" b="1" dirty="0">
                <a:solidFill>
                  <a:schemeClr val="bg1"/>
                </a:solidFill>
                <a:latin typeface="微软雅黑" panose="020B0503020204020204" pitchFamily="34" charset="-122"/>
                <a:ea typeface="微软雅黑" panose="020B0503020204020204" pitchFamily="34" charset="-122"/>
              </a:rPr>
              <a:t>单击添加标题</a:t>
            </a:r>
          </a:p>
        </p:txBody>
      </p:sp>
      <p:sp>
        <p:nvSpPr>
          <p:cNvPr id="7" name="TextBox 6"/>
          <p:cNvSpPr txBox="1"/>
          <p:nvPr/>
        </p:nvSpPr>
        <p:spPr>
          <a:xfrm>
            <a:off x="2182421" y="2357351"/>
            <a:ext cx="925618" cy="962498"/>
          </a:xfrm>
          <a:prstGeom prst="rect">
            <a:avLst/>
          </a:prstGeom>
          <a:noFill/>
        </p:spPr>
        <p:txBody>
          <a:bodyPr wrap="none" lIns="96383" tIns="48192" rIns="96383" bIns="48192" rtlCol="0">
            <a:spAutoFit/>
          </a:bodyPr>
          <a:lstStyle/>
          <a:p>
            <a:pPr algn="ctr"/>
            <a:r>
              <a:rPr lang="id-ID" sz="5622" b="1" dirty="0">
                <a:solidFill>
                  <a:schemeClr val="bg1"/>
                </a:solidFill>
                <a:ea typeface="微软雅黑" panose="020B0503020204020204" pitchFamily="34" charset="-122"/>
              </a:rPr>
              <a:t>10</a:t>
            </a:r>
          </a:p>
        </p:txBody>
      </p:sp>
      <p:sp>
        <p:nvSpPr>
          <p:cNvPr id="8" name="TextBox 7"/>
          <p:cNvSpPr txBox="1"/>
          <p:nvPr/>
        </p:nvSpPr>
        <p:spPr>
          <a:xfrm>
            <a:off x="2999760" y="2599889"/>
            <a:ext cx="377391" cy="529880"/>
          </a:xfrm>
          <a:prstGeom prst="rect">
            <a:avLst/>
          </a:prstGeom>
          <a:noFill/>
        </p:spPr>
        <p:txBody>
          <a:bodyPr wrap="none" lIns="96383" tIns="48192" rIns="96383" bIns="48192" rtlCol="0">
            <a:spAutoFit/>
          </a:bodyPr>
          <a:lstStyle/>
          <a:p>
            <a:pPr algn="ctr"/>
            <a:r>
              <a:rPr lang="id-ID" sz="2811" b="1" dirty="0">
                <a:solidFill>
                  <a:schemeClr val="bg1"/>
                </a:solidFill>
                <a:ea typeface="微软雅黑" panose="020B0503020204020204" pitchFamily="34" charset="-122"/>
              </a:rPr>
              <a:t>$</a:t>
            </a:r>
          </a:p>
        </p:txBody>
      </p:sp>
      <p:sp>
        <p:nvSpPr>
          <p:cNvPr id="9" name="TextBox 8"/>
          <p:cNvSpPr txBox="1"/>
          <p:nvPr/>
        </p:nvSpPr>
        <p:spPr>
          <a:xfrm>
            <a:off x="2092912" y="3290629"/>
            <a:ext cx="1104641" cy="356948"/>
          </a:xfrm>
          <a:prstGeom prst="rect">
            <a:avLst/>
          </a:prstGeom>
          <a:noFill/>
        </p:spPr>
        <p:txBody>
          <a:bodyPr wrap="none" lIns="96383" tIns="48192" rIns="96383" bIns="48192" rtlCol="0">
            <a:spAutoFit/>
          </a:bodyPr>
          <a:lstStyle/>
          <a:p>
            <a:pPr algn="ctr"/>
            <a:r>
              <a:rPr lang="id-ID" sz="1687" i="1" dirty="0">
                <a:solidFill>
                  <a:schemeClr val="bg1"/>
                </a:solidFill>
                <a:ea typeface="微软雅黑" panose="020B0503020204020204" pitchFamily="34" charset="-122"/>
              </a:rPr>
              <a:t>per month</a:t>
            </a:r>
          </a:p>
        </p:txBody>
      </p:sp>
      <p:sp>
        <p:nvSpPr>
          <p:cNvPr id="10" name="Rectangle 29"/>
          <p:cNvSpPr/>
          <p:nvPr/>
        </p:nvSpPr>
        <p:spPr>
          <a:xfrm>
            <a:off x="1746936" y="5027974"/>
            <a:ext cx="1796597" cy="438230"/>
          </a:xfrm>
          <a:prstGeom prst="rect">
            <a:avLst/>
          </a:prstGeom>
          <a:solidFill>
            <a:schemeClr val="accent1"/>
          </a:solidFill>
          <a:ln>
            <a:noFill/>
          </a:ln>
        </p:spPr>
        <p:txBody>
          <a:bodyPr vert="horz" wrap="square" lIns="128511" tIns="64255" rIns="128511" bIns="64255" numCol="1" anchor="t" anchorCtr="0" compatLnSpc="1"/>
          <a:lstStyle/>
          <a:p>
            <a:pPr algn="ctr"/>
            <a:r>
              <a:rPr lang="zh-CN" altLang="en-US" sz="1400" b="1" dirty="0">
                <a:solidFill>
                  <a:schemeClr val="bg1"/>
                </a:solidFill>
                <a:latin typeface="微软雅黑" panose="020B0503020204020204" pitchFamily="34" charset="-122"/>
                <a:ea typeface="微软雅黑" panose="020B0503020204020204" pitchFamily="34" charset="-122"/>
              </a:rPr>
              <a:t>单击添加标题</a:t>
            </a:r>
          </a:p>
        </p:txBody>
      </p:sp>
      <p:sp>
        <p:nvSpPr>
          <p:cNvPr id="11" name="Rectangle 31"/>
          <p:cNvSpPr/>
          <p:nvPr/>
        </p:nvSpPr>
        <p:spPr>
          <a:xfrm>
            <a:off x="4745147" y="2058749"/>
            <a:ext cx="3421482" cy="4088663"/>
          </a:xfrm>
          <a:prstGeom prst="rect">
            <a:avLst/>
          </a:prstGeom>
          <a:noFill/>
          <a:ln w="12700" cap="sq">
            <a:noFill/>
          </a:ln>
          <a:effectLst/>
        </p:spPr>
        <p:style>
          <a:lnRef idx="2">
            <a:schemeClr val="accent1">
              <a:shade val="50000"/>
            </a:schemeClr>
          </a:lnRef>
          <a:fillRef idx="1">
            <a:schemeClr val="accent1"/>
          </a:fillRef>
          <a:effectRef idx="0">
            <a:schemeClr val="accent1"/>
          </a:effectRef>
          <a:fontRef idx="minor">
            <a:schemeClr val="lt1"/>
          </a:fontRef>
        </p:style>
        <p:txBody>
          <a:bodyPr lIns="96383" tIns="48192" rIns="96383" bIns="48192" rtlCol="0" anchor="ctr"/>
          <a:lstStyle/>
          <a:p>
            <a:pPr algn="ctr"/>
            <a:endParaRPr lang="id-ID" sz="3558" dirty="0">
              <a:latin typeface="Calibri" panose="020F0502020204030204" pitchFamily="34" charset="0"/>
              <a:ea typeface="微软雅黑" panose="020B0503020204020204" pitchFamily="34" charset="-122"/>
            </a:endParaRPr>
          </a:p>
        </p:txBody>
      </p:sp>
      <p:sp>
        <p:nvSpPr>
          <p:cNvPr id="12" name="Rectangle 32"/>
          <p:cNvSpPr/>
          <p:nvPr/>
        </p:nvSpPr>
        <p:spPr>
          <a:xfrm>
            <a:off x="4745147" y="2405174"/>
            <a:ext cx="3421482" cy="1377615"/>
          </a:xfrm>
          <a:prstGeom prst="rect">
            <a:avLst/>
          </a:prstGeom>
          <a:solidFill>
            <a:schemeClr val="accent2"/>
          </a:solidFill>
          <a:ln>
            <a:noFill/>
          </a:ln>
        </p:spPr>
        <p:txBody>
          <a:bodyPr vert="horz" wrap="square" lIns="128511" tIns="64255" rIns="128511" bIns="64255" numCol="1" anchor="t" anchorCtr="0" compatLnSpc="1"/>
          <a:lstStyle/>
          <a:p>
            <a:endParaRPr lang="id-ID" sz="3558">
              <a:latin typeface="Calibri" panose="020F0502020204030204" pitchFamily="34" charset="0"/>
              <a:ea typeface="微软雅黑" panose="020B0503020204020204" pitchFamily="34" charset="-122"/>
            </a:endParaRPr>
          </a:p>
        </p:txBody>
      </p:sp>
      <p:sp>
        <p:nvSpPr>
          <p:cNvPr id="13" name="Rectangle 33"/>
          <p:cNvSpPr/>
          <p:nvPr/>
        </p:nvSpPr>
        <p:spPr>
          <a:xfrm>
            <a:off x="4745147" y="2058751"/>
            <a:ext cx="3421482" cy="367211"/>
          </a:xfrm>
          <a:prstGeom prst="rect">
            <a:avLst/>
          </a:prstGeom>
          <a:solidFill>
            <a:schemeClr val="tx1">
              <a:alpha val="2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6383" tIns="48192" rIns="96383" bIns="48192" rtlCol="0" anchor="ctr"/>
          <a:lstStyle/>
          <a:p>
            <a:pPr algn="ctr"/>
            <a:endParaRPr lang="id-ID" sz="3558" dirty="0">
              <a:latin typeface="Calibri" panose="020F0502020204030204" pitchFamily="34" charset="0"/>
              <a:ea typeface="微软雅黑" panose="020B0503020204020204" pitchFamily="34" charset="-122"/>
            </a:endParaRPr>
          </a:p>
        </p:txBody>
      </p:sp>
      <p:sp>
        <p:nvSpPr>
          <p:cNvPr id="14" name="Rectangle 34"/>
          <p:cNvSpPr/>
          <p:nvPr/>
        </p:nvSpPr>
        <p:spPr>
          <a:xfrm>
            <a:off x="4745147" y="1843143"/>
            <a:ext cx="3421482" cy="562032"/>
          </a:xfrm>
          <a:prstGeom prst="rect">
            <a:avLst/>
          </a:prstGeom>
          <a:solidFill>
            <a:schemeClr val="bg1">
              <a:lumMod val="75000"/>
            </a:schemeClr>
          </a:solidFill>
          <a:ln>
            <a:noFill/>
          </a:ln>
        </p:spPr>
        <p:txBody>
          <a:bodyPr vert="horz" wrap="square" lIns="128511" tIns="64255" rIns="128511" bIns="64255" numCol="1" anchor="t" anchorCtr="0" compatLnSpc="1"/>
          <a:lstStyle/>
          <a:p>
            <a:endParaRPr lang="id-ID" sz="3558">
              <a:latin typeface="Calibri" panose="020F0502020204030204" pitchFamily="34" charset="0"/>
              <a:ea typeface="微软雅黑" panose="020B0503020204020204" pitchFamily="34" charset="-122"/>
            </a:endParaRPr>
          </a:p>
        </p:txBody>
      </p:sp>
      <p:sp>
        <p:nvSpPr>
          <p:cNvPr id="15" name="TextBox 15"/>
          <p:cNvSpPr txBox="1"/>
          <p:nvPr/>
        </p:nvSpPr>
        <p:spPr>
          <a:xfrm>
            <a:off x="5753747" y="1945705"/>
            <a:ext cx="1404293" cy="335211"/>
          </a:xfrm>
          <a:prstGeom prst="rect">
            <a:avLst/>
          </a:prstGeom>
          <a:noFill/>
        </p:spPr>
        <p:txBody>
          <a:bodyPr wrap="square" lIns="96383" tIns="48192" rIns="96383" bIns="48192" rtlCol="0">
            <a:spAutoFit/>
          </a:bodyPr>
          <a:lstStyle/>
          <a:p>
            <a:pPr algn="ctr"/>
            <a:r>
              <a:rPr lang="zh-CN" altLang="en-US" sz="1546" b="1" dirty="0">
                <a:solidFill>
                  <a:schemeClr val="bg1"/>
                </a:solidFill>
                <a:latin typeface="微软雅黑" panose="020B0503020204020204" pitchFamily="34" charset="-122"/>
                <a:ea typeface="微软雅黑" panose="020B0503020204020204" pitchFamily="34" charset="-122"/>
              </a:rPr>
              <a:t>单击添加标题</a:t>
            </a:r>
          </a:p>
        </p:txBody>
      </p:sp>
      <p:sp>
        <p:nvSpPr>
          <p:cNvPr id="16" name="TextBox 16"/>
          <p:cNvSpPr txBox="1"/>
          <p:nvPr/>
        </p:nvSpPr>
        <p:spPr>
          <a:xfrm>
            <a:off x="5881647" y="2357352"/>
            <a:ext cx="1148491" cy="962498"/>
          </a:xfrm>
          <a:prstGeom prst="rect">
            <a:avLst/>
          </a:prstGeom>
          <a:noFill/>
        </p:spPr>
        <p:txBody>
          <a:bodyPr wrap="square" lIns="96383" tIns="48192" rIns="96383" bIns="48192" rtlCol="0">
            <a:spAutoFit/>
          </a:bodyPr>
          <a:lstStyle/>
          <a:p>
            <a:pPr algn="ctr"/>
            <a:r>
              <a:rPr lang="id-ID" sz="5622" b="1" dirty="0">
                <a:solidFill>
                  <a:schemeClr val="bg1"/>
                </a:solidFill>
                <a:ea typeface="微软雅黑" panose="020B0503020204020204" pitchFamily="34" charset="-122"/>
              </a:rPr>
              <a:t>20</a:t>
            </a:r>
          </a:p>
        </p:txBody>
      </p:sp>
      <p:sp>
        <p:nvSpPr>
          <p:cNvPr id="17" name="TextBox 17"/>
          <p:cNvSpPr txBox="1"/>
          <p:nvPr/>
        </p:nvSpPr>
        <p:spPr>
          <a:xfrm>
            <a:off x="6777499" y="2599889"/>
            <a:ext cx="443236" cy="529880"/>
          </a:xfrm>
          <a:prstGeom prst="rect">
            <a:avLst/>
          </a:prstGeom>
          <a:noFill/>
        </p:spPr>
        <p:txBody>
          <a:bodyPr wrap="square" lIns="96383" tIns="48192" rIns="96383" bIns="48192" rtlCol="0">
            <a:spAutoFit/>
          </a:bodyPr>
          <a:lstStyle/>
          <a:p>
            <a:pPr algn="ctr"/>
            <a:r>
              <a:rPr lang="id-ID" sz="2811" b="1" dirty="0">
                <a:solidFill>
                  <a:schemeClr val="bg1"/>
                </a:solidFill>
                <a:ea typeface="微软雅黑" panose="020B0503020204020204" pitchFamily="34" charset="-122"/>
              </a:rPr>
              <a:t>$</a:t>
            </a:r>
          </a:p>
        </p:txBody>
      </p:sp>
      <p:sp>
        <p:nvSpPr>
          <p:cNvPr id="18" name="TextBox 18"/>
          <p:cNvSpPr txBox="1"/>
          <p:nvPr/>
        </p:nvSpPr>
        <p:spPr>
          <a:xfrm>
            <a:off x="5772869" y="3290628"/>
            <a:ext cx="1366043" cy="356948"/>
          </a:xfrm>
          <a:prstGeom prst="rect">
            <a:avLst/>
          </a:prstGeom>
          <a:noFill/>
        </p:spPr>
        <p:txBody>
          <a:bodyPr wrap="square" lIns="96383" tIns="48192" rIns="96383" bIns="48192" rtlCol="0">
            <a:spAutoFit/>
          </a:bodyPr>
          <a:lstStyle/>
          <a:p>
            <a:pPr algn="ctr"/>
            <a:r>
              <a:rPr lang="id-ID" sz="1687" i="1" dirty="0">
                <a:solidFill>
                  <a:schemeClr val="bg1"/>
                </a:solidFill>
                <a:ea typeface="微软雅黑" panose="020B0503020204020204" pitchFamily="34" charset="-122"/>
              </a:rPr>
              <a:t>per month</a:t>
            </a:r>
          </a:p>
        </p:txBody>
      </p:sp>
      <p:sp>
        <p:nvSpPr>
          <p:cNvPr id="19" name="Rectangle 39"/>
          <p:cNvSpPr/>
          <p:nvPr/>
        </p:nvSpPr>
        <p:spPr>
          <a:xfrm>
            <a:off x="5502739" y="5027974"/>
            <a:ext cx="1906307" cy="438230"/>
          </a:xfrm>
          <a:prstGeom prst="rect">
            <a:avLst/>
          </a:prstGeom>
          <a:solidFill>
            <a:schemeClr val="accent2"/>
          </a:solidFill>
          <a:ln>
            <a:noFill/>
          </a:ln>
        </p:spPr>
        <p:txBody>
          <a:bodyPr vert="horz" wrap="square" lIns="128511" tIns="64255" rIns="128511" bIns="64255" numCol="1" anchor="t" anchorCtr="0" compatLnSpc="1"/>
          <a:lstStyle/>
          <a:p>
            <a:pPr algn="ctr"/>
            <a:r>
              <a:rPr lang="zh-CN" altLang="en-US" sz="1400" b="1" dirty="0">
                <a:solidFill>
                  <a:schemeClr val="bg1"/>
                </a:solidFill>
                <a:latin typeface="微软雅黑" panose="020B0503020204020204" pitchFamily="34" charset="-122"/>
                <a:ea typeface="微软雅黑" panose="020B0503020204020204" pitchFamily="34" charset="-122"/>
              </a:rPr>
              <a:t>单击添加标题</a:t>
            </a:r>
          </a:p>
        </p:txBody>
      </p:sp>
      <p:sp>
        <p:nvSpPr>
          <p:cNvPr id="20" name="Rectangle 41"/>
          <p:cNvSpPr/>
          <p:nvPr/>
        </p:nvSpPr>
        <p:spPr>
          <a:xfrm>
            <a:off x="8695110" y="2058751"/>
            <a:ext cx="3224575" cy="3862457"/>
          </a:xfrm>
          <a:prstGeom prst="rect">
            <a:avLst/>
          </a:prstGeom>
          <a:noFill/>
          <a:ln w="12700" cap="sq">
            <a:noFill/>
          </a:ln>
          <a:effectLst/>
        </p:spPr>
        <p:style>
          <a:lnRef idx="2">
            <a:schemeClr val="accent1">
              <a:shade val="50000"/>
            </a:schemeClr>
          </a:lnRef>
          <a:fillRef idx="1">
            <a:schemeClr val="accent1"/>
          </a:fillRef>
          <a:effectRef idx="0">
            <a:schemeClr val="accent1"/>
          </a:effectRef>
          <a:fontRef idx="minor">
            <a:schemeClr val="lt1"/>
          </a:fontRef>
        </p:style>
        <p:txBody>
          <a:bodyPr lIns="96383" tIns="48192" rIns="96383" bIns="48192" rtlCol="0" anchor="ctr"/>
          <a:lstStyle/>
          <a:p>
            <a:pPr algn="ctr"/>
            <a:endParaRPr lang="id-ID" sz="3558" dirty="0">
              <a:latin typeface="Calibri" panose="020F0502020204030204" pitchFamily="34" charset="0"/>
              <a:ea typeface="微软雅黑" panose="020B0503020204020204" pitchFamily="34" charset="-122"/>
            </a:endParaRPr>
          </a:p>
        </p:txBody>
      </p:sp>
      <p:sp>
        <p:nvSpPr>
          <p:cNvPr id="21" name="Rectangle 42"/>
          <p:cNvSpPr/>
          <p:nvPr/>
        </p:nvSpPr>
        <p:spPr>
          <a:xfrm>
            <a:off x="8695110" y="2405174"/>
            <a:ext cx="3224575" cy="1377615"/>
          </a:xfrm>
          <a:prstGeom prst="rect">
            <a:avLst/>
          </a:prstGeom>
          <a:solidFill>
            <a:schemeClr val="accent3"/>
          </a:solidFill>
          <a:ln>
            <a:noFill/>
          </a:ln>
        </p:spPr>
        <p:txBody>
          <a:bodyPr vert="horz" wrap="square" lIns="128511" tIns="64255" rIns="128511" bIns="64255" numCol="1" anchor="t" anchorCtr="0" compatLnSpc="1"/>
          <a:lstStyle/>
          <a:p>
            <a:endParaRPr lang="id-ID" sz="3558">
              <a:latin typeface="Calibri" panose="020F0502020204030204" pitchFamily="34" charset="0"/>
              <a:ea typeface="微软雅黑" panose="020B0503020204020204" pitchFamily="34" charset="-122"/>
            </a:endParaRPr>
          </a:p>
        </p:txBody>
      </p:sp>
      <p:sp>
        <p:nvSpPr>
          <p:cNvPr id="22" name="Rectangle 43"/>
          <p:cNvSpPr/>
          <p:nvPr/>
        </p:nvSpPr>
        <p:spPr>
          <a:xfrm>
            <a:off x="8695110" y="3782789"/>
            <a:ext cx="3224575" cy="367211"/>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96383" tIns="48192" rIns="96383" bIns="48192" rtlCol="0" anchor="ctr"/>
          <a:lstStyle/>
          <a:p>
            <a:pPr algn="ctr"/>
            <a:endParaRPr lang="id-ID" sz="3558" dirty="0">
              <a:latin typeface="Calibri" panose="020F0502020204030204" pitchFamily="34" charset="0"/>
              <a:ea typeface="微软雅黑" panose="020B0503020204020204" pitchFamily="34" charset="-122"/>
            </a:endParaRPr>
          </a:p>
        </p:txBody>
      </p:sp>
      <p:sp>
        <p:nvSpPr>
          <p:cNvPr id="23" name="Rectangle 44"/>
          <p:cNvSpPr/>
          <p:nvPr/>
        </p:nvSpPr>
        <p:spPr>
          <a:xfrm>
            <a:off x="8695110" y="2058751"/>
            <a:ext cx="3224575" cy="367211"/>
          </a:xfrm>
          <a:prstGeom prst="rect">
            <a:avLst/>
          </a:prstGeom>
          <a:solidFill>
            <a:schemeClr val="tx1">
              <a:alpha val="2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6383" tIns="48192" rIns="96383" bIns="48192" rtlCol="0" anchor="ctr"/>
          <a:lstStyle/>
          <a:p>
            <a:pPr algn="ctr"/>
            <a:endParaRPr lang="id-ID" sz="3558" dirty="0">
              <a:latin typeface="Calibri" panose="020F0502020204030204" pitchFamily="34" charset="0"/>
              <a:ea typeface="微软雅黑" panose="020B0503020204020204" pitchFamily="34" charset="-122"/>
            </a:endParaRPr>
          </a:p>
        </p:txBody>
      </p:sp>
      <p:sp>
        <p:nvSpPr>
          <p:cNvPr id="24" name="Rectangle 45"/>
          <p:cNvSpPr/>
          <p:nvPr/>
        </p:nvSpPr>
        <p:spPr>
          <a:xfrm>
            <a:off x="8695110" y="2037962"/>
            <a:ext cx="3224575" cy="367211"/>
          </a:xfrm>
          <a:prstGeom prst="rect">
            <a:avLst/>
          </a:prstGeom>
          <a:solidFill>
            <a:schemeClr val="bg1">
              <a:lumMod val="75000"/>
            </a:schemeClr>
          </a:solidFill>
          <a:ln>
            <a:noFill/>
          </a:ln>
        </p:spPr>
        <p:txBody>
          <a:bodyPr vert="horz" wrap="square" lIns="128511" tIns="64255" rIns="128511" bIns="64255" numCol="1" anchor="t" anchorCtr="0" compatLnSpc="1"/>
          <a:lstStyle/>
          <a:p>
            <a:endParaRPr lang="id-ID" sz="3558">
              <a:latin typeface="Calibri" panose="020F0502020204030204" pitchFamily="34" charset="0"/>
              <a:ea typeface="微软雅黑" panose="020B0503020204020204" pitchFamily="34" charset="-122"/>
            </a:endParaRPr>
          </a:p>
        </p:txBody>
      </p:sp>
      <p:sp>
        <p:nvSpPr>
          <p:cNvPr id="25" name="TextBox 26"/>
          <p:cNvSpPr txBox="1"/>
          <p:nvPr/>
        </p:nvSpPr>
        <p:spPr>
          <a:xfrm>
            <a:off x="9613763" y="2058750"/>
            <a:ext cx="1387283" cy="335211"/>
          </a:xfrm>
          <a:prstGeom prst="rect">
            <a:avLst/>
          </a:prstGeom>
          <a:noFill/>
        </p:spPr>
        <p:txBody>
          <a:bodyPr wrap="none" lIns="96383" tIns="48192" rIns="96383" bIns="48192" rtlCol="0">
            <a:spAutoFit/>
          </a:bodyPr>
          <a:lstStyle/>
          <a:p>
            <a:pPr algn="ctr"/>
            <a:r>
              <a:rPr lang="zh-CN" altLang="en-US" sz="1546" b="1" dirty="0">
                <a:solidFill>
                  <a:schemeClr val="bg1"/>
                </a:solidFill>
                <a:latin typeface="微软雅黑" panose="020B0503020204020204" pitchFamily="34" charset="-122"/>
                <a:ea typeface="微软雅黑" panose="020B0503020204020204" pitchFamily="34" charset="-122"/>
              </a:rPr>
              <a:t>单击添加标题</a:t>
            </a:r>
          </a:p>
        </p:txBody>
      </p:sp>
      <p:sp>
        <p:nvSpPr>
          <p:cNvPr id="26" name="TextBox 27"/>
          <p:cNvSpPr txBox="1"/>
          <p:nvPr/>
        </p:nvSpPr>
        <p:spPr>
          <a:xfrm>
            <a:off x="9844589" y="2357351"/>
            <a:ext cx="925618" cy="962498"/>
          </a:xfrm>
          <a:prstGeom prst="rect">
            <a:avLst/>
          </a:prstGeom>
          <a:noFill/>
        </p:spPr>
        <p:txBody>
          <a:bodyPr wrap="none" lIns="96383" tIns="48192" rIns="96383" bIns="48192" rtlCol="0">
            <a:spAutoFit/>
          </a:bodyPr>
          <a:lstStyle/>
          <a:p>
            <a:pPr algn="ctr"/>
            <a:r>
              <a:rPr lang="id-ID" sz="5622" b="1" dirty="0">
                <a:solidFill>
                  <a:schemeClr val="bg1"/>
                </a:solidFill>
                <a:ea typeface="微软雅黑" panose="020B0503020204020204" pitchFamily="34" charset="-122"/>
              </a:rPr>
              <a:t>30</a:t>
            </a:r>
          </a:p>
        </p:txBody>
      </p:sp>
      <p:sp>
        <p:nvSpPr>
          <p:cNvPr id="27" name="TextBox 28"/>
          <p:cNvSpPr txBox="1"/>
          <p:nvPr/>
        </p:nvSpPr>
        <p:spPr>
          <a:xfrm>
            <a:off x="10661929" y="2599889"/>
            <a:ext cx="377391" cy="529880"/>
          </a:xfrm>
          <a:prstGeom prst="rect">
            <a:avLst/>
          </a:prstGeom>
          <a:noFill/>
        </p:spPr>
        <p:txBody>
          <a:bodyPr wrap="none" lIns="96383" tIns="48192" rIns="96383" bIns="48192" rtlCol="0">
            <a:spAutoFit/>
          </a:bodyPr>
          <a:lstStyle/>
          <a:p>
            <a:pPr algn="ctr"/>
            <a:r>
              <a:rPr lang="id-ID" sz="2811" b="1" dirty="0">
                <a:solidFill>
                  <a:schemeClr val="bg1"/>
                </a:solidFill>
                <a:ea typeface="微软雅黑" panose="020B0503020204020204" pitchFamily="34" charset="-122"/>
              </a:rPr>
              <a:t>$</a:t>
            </a:r>
          </a:p>
        </p:txBody>
      </p:sp>
      <p:sp>
        <p:nvSpPr>
          <p:cNvPr id="28" name="TextBox 29"/>
          <p:cNvSpPr txBox="1"/>
          <p:nvPr/>
        </p:nvSpPr>
        <p:spPr>
          <a:xfrm>
            <a:off x="9755080" y="3290629"/>
            <a:ext cx="1104641" cy="356948"/>
          </a:xfrm>
          <a:prstGeom prst="rect">
            <a:avLst/>
          </a:prstGeom>
          <a:noFill/>
        </p:spPr>
        <p:txBody>
          <a:bodyPr wrap="none" lIns="96383" tIns="48192" rIns="96383" bIns="48192" rtlCol="0">
            <a:spAutoFit/>
          </a:bodyPr>
          <a:lstStyle/>
          <a:p>
            <a:pPr algn="ctr"/>
            <a:r>
              <a:rPr lang="id-ID" sz="1687" i="1" dirty="0">
                <a:solidFill>
                  <a:schemeClr val="bg1"/>
                </a:solidFill>
                <a:ea typeface="微软雅黑" panose="020B0503020204020204" pitchFamily="34" charset="-122"/>
              </a:rPr>
              <a:t>per month</a:t>
            </a:r>
          </a:p>
        </p:txBody>
      </p:sp>
      <p:sp>
        <p:nvSpPr>
          <p:cNvPr id="29" name="Rectangle 50"/>
          <p:cNvSpPr/>
          <p:nvPr/>
        </p:nvSpPr>
        <p:spPr>
          <a:xfrm>
            <a:off x="9409104" y="5027974"/>
            <a:ext cx="1796597" cy="438230"/>
          </a:xfrm>
          <a:prstGeom prst="rect">
            <a:avLst/>
          </a:prstGeom>
          <a:solidFill>
            <a:schemeClr val="accent3"/>
          </a:solidFill>
          <a:ln>
            <a:noFill/>
          </a:ln>
        </p:spPr>
        <p:txBody>
          <a:bodyPr vert="horz" wrap="square" lIns="128511" tIns="64255" rIns="128511" bIns="64255" numCol="1" anchor="t" anchorCtr="0" compatLnSpc="1"/>
          <a:lstStyle/>
          <a:p>
            <a:pPr algn="ctr"/>
            <a:r>
              <a:rPr lang="zh-CN" altLang="en-US" sz="1400" b="1" dirty="0">
                <a:solidFill>
                  <a:schemeClr val="bg1"/>
                </a:solidFill>
                <a:latin typeface="微软雅黑" panose="020B0503020204020204" pitchFamily="34" charset="-122"/>
                <a:ea typeface="微软雅黑" panose="020B0503020204020204" pitchFamily="34" charset="-122"/>
              </a:rPr>
              <a:t>单击添加标题</a:t>
            </a:r>
          </a:p>
        </p:txBody>
      </p:sp>
      <p:sp>
        <p:nvSpPr>
          <p:cNvPr id="30" name="Content Placeholder 2"/>
          <p:cNvSpPr txBox="1"/>
          <p:nvPr/>
        </p:nvSpPr>
        <p:spPr>
          <a:xfrm>
            <a:off x="1247307" y="3999995"/>
            <a:ext cx="2795844" cy="1526223"/>
          </a:xfrm>
          <a:prstGeom prst="rect">
            <a:avLst/>
          </a:prstGeom>
          <a:noFill/>
        </p:spPr>
        <p:txBody>
          <a:bodyPr vert="horz" lIns="96383" tIns="48192" rIns="96383" bIns="48192"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Aft>
                <a:spcPts val="843"/>
              </a:spcAft>
              <a:buNone/>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id-ID"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Content Placeholder 2"/>
          <p:cNvSpPr txBox="1"/>
          <p:nvPr/>
        </p:nvSpPr>
        <p:spPr>
          <a:xfrm>
            <a:off x="4972604" y="3999995"/>
            <a:ext cx="2966568" cy="1526223"/>
          </a:xfrm>
          <a:prstGeom prst="rect">
            <a:avLst/>
          </a:prstGeom>
          <a:noFill/>
        </p:spPr>
        <p:txBody>
          <a:bodyPr vert="horz" lIns="96383" tIns="48192" rIns="96383" bIns="48192"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Aft>
                <a:spcPts val="843"/>
              </a:spcAft>
              <a:buNone/>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id-ID"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Content Placeholder 2"/>
          <p:cNvSpPr txBox="1"/>
          <p:nvPr/>
        </p:nvSpPr>
        <p:spPr>
          <a:xfrm>
            <a:off x="8909475" y="3999995"/>
            <a:ext cx="2795844" cy="1526223"/>
          </a:xfrm>
          <a:prstGeom prst="rect">
            <a:avLst/>
          </a:prstGeom>
          <a:noFill/>
        </p:spPr>
        <p:txBody>
          <a:bodyPr vert="horz" lIns="96383" tIns="48192" rIns="96383" bIns="48192"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Aft>
                <a:spcPts val="843"/>
              </a:spcAft>
              <a:buNone/>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id-ID"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TextBox 13_1"/>
          <p:cNvSpPr txBox="1"/>
          <p:nvPr/>
        </p:nvSpPr>
        <p:spPr>
          <a:xfrm>
            <a:off x="9045535" y="-519489"/>
            <a:ext cx="2084225" cy="369332"/>
          </a:xfrm>
          <a:prstGeom prst="rect">
            <a:avLst/>
          </a:prstGeom>
          <a:noFill/>
        </p:spPr>
        <p:txBody>
          <a:bodyPr wrap="none" rtlCol="0">
            <a:spAutoFit/>
          </a:bodyPr>
          <a:lstStyle/>
          <a:p>
            <a:r>
              <a:rPr lang="zh-CN" altLang="en-US" dirty="0"/>
              <a:t>播放延迟符 可删除</a:t>
            </a:r>
          </a:p>
        </p:txBody>
      </p:sp>
    </p:spTree>
    <p:extLst>
      <p:ext uri="{BB962C8B-B14F-4D97-AF65-F5344CB8AC3E}">
        <p14:creationId xmlns:p14="http://schemas.microsoft.com/office/powerpoint/2010/main" val="367990894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0-#ppt_w/2"/>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0-#ppt_w/2"/>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0-#ppt_w/2"/>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2" presetClass="entr" presetSubtype="4" fill="hold" grpId="0" nodeType="afterEffect" nodePh="1">
                                  <p:stCondLst>
                                    <p:cond delay="0"/>
                                  </p:stCondLst>
                                  <p:endCondLst>
                                    <p:cond evt="begin" delay="0">
                                      <p:tn val="42"/>
                                    </p:cond>
                                  </p:end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ppt_x"/>
                                          </p:val>
                                        </p:tav>
                                        <p:tav tm="100000">
                                          <p:val>
                                            <p:strVal val="#ppt_x"/>
                                          </p:val>
                                        </p:tav>
                                      </p:tavLst>
                                    </p:anim>
                                    <p:anim calcmode="lin" valueType="num">
                                      <p:cBhvr additive="base">
                                        <p:cTn id="45" dur="500" fill="hold"/>
                                        <p:tgtEl>
                                          <p:spTgt spid="11"/>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ppt_x"/>
                                          </p:val>
                                        </p:tav>
                                        <p:tav tm="100000">
                                          <p:val>
                                            <p:strVal val="#ppt_x"/>
                                          </p:val>
                                        </p:tav>
                                      </p:tavLst>
                                    </p:anim>
                                    <p:anim calcmode="lin" valueType="num">
                                      <p:cBhvr additive="base">
                                        <p:cTn id="49" dur="500" fill="hold"/>
                                        <p:tgtEl>
                                          <p:spTgt spid="12"/>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ppt_x"/>
                                          </p:val>
                                        </p:tav>
                                        <p:tav tm="100000">
                                          <p:val>
                                            <p:strVal val="#ppt_x"/>
                                          </p:val>
                                        </p:tav>
                                      </p:tavLst>
                                    </p:anim>
                                    <p:anim calcmode="lin" valueType="num">
                                      <p:cBhvr additive="base">
                                        <p:cTn id="53" dur="500" fill="hold"/>
                                        <p:tgtEl>
                                          <p:spTgt spid="13"/>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fill="hold"/>
                                        <p:tgtEl>
                                          <p:spTgt spid="15"/>
                                        </p:tgtEl>
                                        <p:attrNameLst>
                                          <p:attrName>ppt_x</p:attrName>
                                        </p:attrNameLst>
                                      </p:cBhvr>
                                      <p:tavLst>
                                        <p:tav tm="0">
                                          <p:val>
                                            <p:strVal val="#ppt_x"/>
                                          </p:val>
                                        </p:tav>
                                        <p:tav tm="100000">
                                          <p:val>
                                            <p:strVal val="#ppt_x"/>
                                          </p:val>
                                        </p:tav>
                                      </p:tavLst>
                                    </p:anim>
                                    <p:anim calcmode="lin" valueType="num">
                                      <p:cBhvr additive="base">
                                        <p:cTn id="61" dur="500" fill="hold"/>
                                        <p:tgtEl>
                                          <p:spTgt spid="15"/>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additive="base">
                                        <p:cTn id="64" dur="500" fill="hold"/>
                                        <p:tgtEl>
                                          <p:spTgt spid="16"/>
                                        </p:tgtEl>
                                        <p:attrNameLst>
                                          <p:attrName>ppt_x</p:attrName>
                                        </p:attrNameLst>
                                      </p:cBhvr>
                                      <p:tavLst>
                                        <p:tav tm="0">
                                          <p:val>
                                            <p:strVal val="#ppt_x"/>
                                          </p:val>
                                        </p:tav>
                                        <p:tav tm="100000">
                                          <p:val>
                                            <p:strVal val="#ppt_x"/>
                                          </p:val>
                                        </p:tav>
                                      </p:tavLst>
                                    </p:anim>
                                    <p:anim calcmode="lin" valueType="num">
                                      <p:cBhvr additive="base">
                                        <p:cTn id="65" dur="500" fill="hold"/>
                                        <p:tgtEl>
                                          <p:spTgt spid="16"/>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additive="base">
                                        <p:cTn id="68" dur="500" fill="hold"/>
                                        <p:tgtEl>
                                          <p:spTgt spid="17"/>
                                        </p:tgtEl>
                                        <p:attrNameLst>
                                          <p:attrName>ppt_x</p:attrName>
                                        </p:attrNameLst>
                                      </p:cBhvr>
                                      <p:tavLst>
                                        <p:tav tm="0">
                                          <p:val>
                                            <p:strVal val="#ppt_x"/>
                                          </p:val>
                                        </p:tav>
                                        <p:tav tm="100000">
                                          <p:val>
                                            <p:strVal val="#ppt_x"/>
                                          </p:val>
                                        </p:tav>
                                      </p:tavLst>
                                    </p:anim>
                                    <p:anim calcmode="lin" valueType="num">
                                      <p:cBhvr additive="base">
                                        <p:cTn id="69" dur="500" fill="hold"/>
                                        <p:tgtEl>
                                          <p:spTgt spid="17"/>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additive="base">
                                        <p:cTn id="72" dur="500" fill="hold"/>
                                        <p:tgtEl>
                                          <p:spTgt spid="18"/>
                                        </p:tgtEl>
                                        <p:attrNameLst>
                                          <p:attrName>ppt_x</p:attrName>
                                        </p:attrNameLst>
                                      </p:cBhvr>
                                      <p:tavLst>
                                        <p:tav tm="0">
                                          <p:val>
                                            <p:strVal val="#ppt_x"/>
                                          </p:val>
                                        </p:tav>
                                        <p:tav tm="100000">
                                          <p:val>
                                            <p:strVal val="#ppt_x"/>
                                          </p:val>
                                        </p:tav>
                                      </p:tavLst>
                                    </p:anim>
                                    <p:anim calcmode="lin" valueType="num">
                                      <p:cBhvr additive="base">
                                        <p:cTn id="73" dur="500" fill="hold"/>
                                        <p:tgtEl>
                                          <p:spTgt spid="18"/>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additive="base">
                                        <p:cTn id="76" dur="500" fill="hold"/>
                                        <p:tgtEl>
                                          <p:spTgt spid="19"/>
                                        </p:tgtEl>
                                        <p:attrNameLst>
                                          <p:attrName>ppt_x</p:attrName>
                                        </p:attrNameLst>
                                      </p:cBhvr>
                                      <p:tavLst>
                                        <p:tav tm="0">
                                          <p:val>
                                            <p:strVal val="#ppt_x"/>
                                          </p:val>
                                        </p:tav>
                                        <p:tav tm="100000">
                                          <p:val>
                                            <p:strVal val="#ppt_x"/>
                                          </p:val>
                                        </p:tav>
                                      </p:tavLst>
                                    </p:anim>
                                    <p:anim calcmode="lin" valueType="num">
                                      <p:cBhvr additive="base">
                                        <p:cTn id="77" dur="500" fill="hold"/>
                                        <p:tgtEl>
                                          <p:spTgt spid="19"/>
                                        </p:tgtEl>
                                        <p:attrNameLst>
                                          <p:attrName>ppt_y</p:attrName>
                                        </p:attrNameLst>
                                      </p:cBhvr>
                                      <p:tavLst>
                                        <p:tav tm="0">
                                          <p:val>
                                            <p:strVal val="1+#ppt_h/2"/>
                                          </p:val>
                                        </p:tav>
                                        <p:tav tm="100000">
                                          <p:val>
                                            <p:strVal val="#ppt_y"/>
                                          </p:val>
                                        </p:tav>
                                      </p:tavLst>
                                    </p:anim>
                                  </p:childTnLst>
                                </p:cTn>
                              </p:par>
                            </p:childTnLst>
                          </p:cTn>
                        </p:par>
                        <p:par>
                          <p:cTn id="78" fill="hold">
                            <p:stCondLst>
                              <p:cond delay="1000"/>
                            </p:stCondLst>
                            <p:childTnLst>
                              <p:par>
                                <p:cTn id="79" presetID="2" presetClass="entr" presetSubtype="6" fill="hold" grpId="0" nodeType="afterEffect" nodePh="1">
                                  <p:stCondLst>
                                    <p:cond delay="0"/>
                                  </p:stCondLst>
                                  <p:endCondLst>
                                    <p:cond evt="begin" delay="0">
                                      <p:tn val="79"/>
                                    </p:cond>
                                  </p:endCondLst>
                                  <p:childTnLst>
                                    <p:set>
                                      <p:cBhvr>
                                        <p:cTn id="80" dur="1" fill="hold">
                                          <p:stCondLst>
                                            <p:cond delay="0"/>
                                          </p:stCondLst>
                                        </p:cTn>
                                        <p:tgtEl>
                                          <p:spTgt spid="20"/>
                                        </p:tgtEl>
                                        <p:attrNameLst>
                                          <p:attrName>style.visibility</p:attrName>
                                        </p:attrNameLst>
                                      </p:cBhvr>
                                      <p:to>
                                        <p:strVal val="visible"/>
                                      </p:to>
                                    </p:set>
                                    <p:anim calcmode="lin" valueType="num">
                                      <p:cBhvr additive="base">
                                        <p:cTn id="81" dur="500" fill="hold"/>
                                        <p:tgtEl>
                                          <p:spTgt spid="20"/>
                                        </p:tgtEl>
                                        <p:attrNameLst>
                                          <p:attrName>ppt_x</p:attrName>
                                        </p:attrNameLst>
                                      </p:cBhvr>
                                      <p:tavLst>
                                        <p:tav tm="0">
                                          <p:val>
                                            <p:strVal val="1+#ppt_w/2"/>
                                          </p:val>
                                        </p:tav>
                                        <p:tav tm="100000">
                                          <p:val>
                                            <p:strVal val="#ppt_x"/>
                                          </p:val>
                                        </p:tav>
                                      </p:tavLst>
                                    </p:anim>
                                    <p:anim calcmode="lin" valueType="num">
                                      <p:cBhvr additive="base">
                                        <p:cTn id="82" dur="500" fill="hold"/>
                                        <p:tgtEl>
                                          <p:spTgt spid="20"/>
                                        </p:tgtEl>
                                        <p:attrNameLst>
                                          <p:attrName>ppt_y</p:attrName>
                                        </p:attrNameLst>
                                      </p:cBhvr>
                                      <p:tavLst>
                                        <p:tav tm="0">
                                          <p:val>
                                            <p:strVal val="1+#ppt_h/2"/>
                                          </p:val>
                                        </p:tav>
                                        <p:tav tm="100000">
                                          <p:val>
                                            <p:strVal val="#ppt_y"/>
                                          </p:val>
                                        </p:tav>
                                      </p:tavLst>
                                    </p:anim>
                                  </p:childTnLst>
                                </p:cTn>
                              </p:par>
                              <p:par>
                                <p:cTn id="83" presetID="2" presetClass="entr" presetSubtype="6" fill="hold" grpId="0" nodeType="withEffect">
                                  <p:stCondLst>
                                    <p:cond delay="0"/>
                                  </p:stCondLst>
                                  <p:childTnLst>
                                    <p:set>
                                      <p:cBhvr>
                                        <p:cTn id="84" dur="1" fill="hold">
                                          <p:stCondLst>
                                            <p:cond delay="0"/>
                                          </p:stCondLst>
                                        </p:cTn>
                                        <p:tgtEl>
                                          <p:spTgt spid="21"/>
                                        </p:tgtEl>
                                        <p:attrNameLst>
                                          <p:attrName>style.visibility</p:attrName>
                                        </p:attrNameLst>
                                      </p:cBhvr>
                                      <p:to>
                                        <p:strVal val="visible"/>
                                      </p:to>
                                    </p:set>
                                    <p:anim calcmode="lin" valueType="num">
                                      <p:cBhvr additive="base">
                                        <p:cTn id="85" dur="500" fill="hold"/>
                                        <p:tgtEl>
                                          <p:spTgt spid="21"/>
                                        </p:tgtEl>
                                        <p:attrNameLst>
                                          <p:attrName>ppt_x</p:attrName>
                                        </p:attrNameLst>
                                      </p:cBhvr>
                                      <p:tavLst>
                                        <p:tav tm="0">
                                          <p:val>
                                            <p:strVal val="1+#ppt_w/2"/>
                                          </p:val>
                                        </p:tav>
                                        <p:tav tm="100000">
                                          <p:val>
                                            <p:strVal val="#ppt_x"/>
                                          </p:val>
                                        </p:tav>
                                      </p:tavLst>
                                    </p:anim>
                                    <p:anim calcmode="lin" valueType="num">
                                      <p:cBhvr additive="base">
                                        <p:cTn id="86" dur="500" fill="hold"/>
                                        <p:tgtEl>
                                          <p:spTgt spid="21"/>
                                        </p:tgtEl>
                                        <p:attrNameLst>
                                          <p:attrName>ppt_y</p:attrName>
                                        </p:attrNameLst>
                                      </p:cBhvr>
                                      <p:tavLst>
                                        <p:tav tm="0">
                                          <p:val>
                                            <p:strVal val="1+#ppt_h/2"/>
                                          </p:val>
                                        </p:tav>
                                        <p:tav tm="100000">
                                          <p:val>
                                            <p:strVal val="#ppt_y"/>
                                          </p:val>
                                        </p:tav>
                                      </p:tavLst>
                                    </p:anim>
                                  </p:childTnLst>
                                </p:cTn>
                              </p:par>
                              <p:par>
                                <p:cTn id="87" presetID="2" presetClass="entr" presetSubtype="6" fill="hold" grpId="0" nodeType="withEffect" nodePh="1">
                                  <p:stCondLst>
                                    <p:cond delay="0"/>
                                  </p:stCondLst>
                                  <p:endCondLst>
                                    <p:cond evt="begin" delay="0">
                                      <p:tn val="87"/>
                                    </p:cond>
                                  </p:endCondLst>
                                  <p:childTnLst>
                                    <p:set>
                                      <p:cBhvr>
                                        <p:cTn id="88" dur="1" fill="hold">
                                          <p:stCondLst>
                                            <p:cond delay="0"/>
                                          </p:stCondLst>
                                        </p:cTn>
                                        <p:tgtEl>
                                          <p:spTgt spid="22"/>
                                        </p:tgtEl>
                                        <p:attrNameLst>
                                          <p:attrName>style.visibility</p:attrName>
                                        </p:attrNameLst>
                                      </p:cBhvr>
                                      <p:to>
                                        <p:strVal val="visible"/>
                                      </p:to>
                                    </p:set>
                                    <p:anim calcmode="lin" valueType="num">
                                      <p:cBhvr additive="base">
                                        <p:cTn id="89" dur="500" fill="hold"/>
                                        <p:tgtEl>
                                          <p:spTgt spid="22"/>
                                        </p:tgtEl>
                                        <p:attrNameLst>
                                          <p:attrName>ppt_x</p:attrName>
                                        </p:attrNameLst>
                                      </p:cBhvr>
                                      <p:tavLst>
                                        <p:tav tm="0">
                                          <p:val>
                                            <p:strVal val="1+#ppt_w/2"/>
                                          </p:val>
                                        </p:tav>
                                        <p:tav tm="100000">
                                          <p:val>
                                            <p:strVal val="#ppt_x"/>
                                          </p:val>
                                        </p:tav>
                                      </p:tavLst>
                                    </p:anim>
                                    <p:anim calcmode="lin" valueType="num">
                                      <p:cBhvr additive="base">
                                        <p:cTn id="90" dur="500" fill="hold"/>
                                        <p:tgtEl>
                                          <p:spTgt spid="22"/>
                                        </p:tgtEl>
                                        <p:attrNameLst>
                                          <p:attrName>ppt_y</p:attrName>
                                        </p:attrNameLst>
                                      </p:cBhvr>
                                      <p:tavLst>
                                        <p:tav tm="0">
                                          <p:val>
                                            <p:strVal val="1+#ppt_h/2"/>
                                          </p:val>
                                        </p:tav>
                                        <p:tav tm="100000">
                                          <p:val>
                                            <p:strVal val="#ppt_y"/>
                                          </p:val>
                                        </p:tav>
                                      </p:tavLst>
                                    </p:anim>
                                  </p:childTnLst>
                                </p:cTn>
                              </p:par>
                              <p:par>
                                <p:cTn id="91" presetID="2" presetClass="entr" presetSubtype="6" fill="hold" grpId="0" nodeType="withEffect">
                                  <p:stCondLst>
                                    <p:cond delay="0"/>
                                  </p:stCondLst>
                                  <p:childTnLst>
                                    <p:set>
                                      <p:cBhvr>
                                        <p:cTn id="92" dur="1" fill="hold">
                                          <p:stCondLst>
                                            <p:cond delay="0"/>
                                          </p:stCondLst>
                                        </p:cTn>
                                        <p:tgtEl>
                                          <p:spTgt spid="23"/>
                                        </p:tgtEl>
                                        <p:attrNameLst>
                                          <p:attrName>style.visibility</p:attrName>
                                        </p:attrNameLst>
                                      </p:cBhvr>
                                      <p:to>
                                        <p:strVal val="visible"/>
                                      </p:to>
                                    </p:set>
                                    <p:anim calcmode="lin" valueType="num">
                                      <p:cBhvr additive="base">
                                        <p:cTn id="93" dur="500" fill="hold"/>
                                        <p:tgtEl>
                                          <p:spTgt spid="23"/>
                                        </p:tgtEl>
                                        <p:attrNameLst>
                                          <p:attrName>ppt_x</p:attrName>
                                        </p:attrNameLst>
                                      </p:cBhvr>
                                      <p:tavLst>
                                        <p:tav tm="0">
                                          <p:val>
                                            <p:strVal val="1+#ppt_w/2"/>
                                          </p:val>
                                        </p:tav>
                                        <p:tav tm="100000">
                                          <p:val>
                                            <p:strVal val="#ppt_x"/>
                                          </p:val>
                                        </p:tav>
                                      </p:tavLst>
                                    </p:anim>
                                    <p:anim calcmode="lin" valueType="num">
                                      <p:cBhvr additive="base">
                                        <p:cTn id="94" dur="500" fill="hold"/>
                                        <p:tgtEl>
                                          <p:spTgt spid="23"/>
                                        </p:tgtEl>
                                        <p:attrNameLst>
                                          <p:attrName>ppt_y</p:attrName>
                                        </p:attrNameLst>
                                      </p:cBhvr>
                                      <p:tavLst>
                                        <p:tav tm="0">
                                          <p:val>
                                            <p:strVal val="1+#ppt_h/2"/>
                                          </p:val>
                                        </p:tav>
                                        <p:tav tm="100000">
                                          <p:val>
                                            <p:strVal val="#ppt_y"/>
                                          </p:val>
                                        </p:tav>
                                      </p:tavLst>
                                    </p:anim>
                                  </p:childTnLst>
                                </p:cTn>
                              </p:par>
                              <p:par>
                                <p:cTn id="95" presetID="2" presetClass="entr" presetSubtype="6" fill="hold" grpId="0" nodeType="with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additive="base">
                                        <p:cTn id="97" dur="500" fill="hold"/>
                                        <p:tgtEl>
                                          <p:spTgt spid="24"/>
                                        </p:tgtEl>
                                        <p:attrNameLst>
                                          <p:attrName>ppt_x</p:attrName>
                                        </p:attrNameLst>
                                      </p:cBhvr>
                                      <p:tavLst>
                                        <p:tav tm="0">
                                          <p:val>
                                            <p:strVal val="1+#ppt_w/2"/>
                                          </p:val>
                                        </p:tav>
                                        <p:tav tm="100000">
                                          <p:val>
                                            <p:strVal val="#ppt_x"/>
                                          </p:val>
                                        </p:tav>
                                      </p:tavLst>
                                    </p:anim>
                                    <p:anim calcmode="lin" valueType="num">
                                      <p:cBhvr additive="base">
                                        <p:cTn id="98" dur="500" fill="hold"/>
                                        <p:tgtEl>
                                          <p:spTgt spid="24"/>
                                        </p:tgtEl>
                                        <p:attrNameLst>
                                          <p:attrName>ppt_y</p:attrName>
                                        </p:attrNameLst>
                                      </p:cBhvr>
                                      <p:tavLst>
                                        <p:tav tm="0">
                                          <p:val>
                                            <p:strVal val="1+#ppt_h/2"/>
                                          </p:val>
                                        </p:tav>
                                        <p:tav tm="100000">
                                          <p:val>
                                            <p:strVal val="#ppt_y"/>
                                          </p:val>
                                        </p:tav>
                                      </p:tavLst>
                                    </p:anim>
                                  </p:childTnLst>
                                </p:cTn>
                              </p:par>
                              <p:par>
                                <p:cTn id="99" presetID="2" presetClass="entr" presetSubtype="6" fill="hold" grpId="0" nodeType="withEffect">
                                  <p:stCondLst>
                                    <p:cond delay="0"/>
                                  </p:stCondLst>
                                  <p:childTnLst>
                                    <p:set>
                                      <p:cBhvr>
                                        <p:cTn id="100" dur="1" fill="hold">
                                          <p:stCondLst>
                                            <p:cond delay="0"/>
                                          </p:stCondLst>
                                        </p:cTn>
                                        <p:tgtEl>
                                          <p:spTgt spid="25"/>
                                        </p:tgtEl>
                                        <p:attrNameLst>
                                          <p:attrName>style.visibility</p:attrName>
                                        </p:attrNameLst>
                                      </p:cBhvr>
                                      <p:to>
                                        <p:strVal val="visible"/>
                                      </p:to>
                                    </p:set>
                                    <p:anim calcmode="lin" valueType="num">
                                      <p:cBhvr additive="base">
                                        <p:cTn id="101" dur="500" fill="hold"/>
                                        <p:tgtEl>
                                          <p:spTgt spid="25"/>
                                        </p:tgtEl>
                                        <p:attrNameLst>
                                          <p:attrName>ppt_x</p:attrName>
                                        </p:attrNameLst>
                                      </p:cBhvr>
                                      <p:tavLst>
                                        <p:tav tm="0">
                                          <p:val>
                                            <p:strVal val="1+#ppt_w/2"/>
                                          </p:val>
                                        </p:tav>
                                        <p:tav tm="100000">
                                          <p:val>
                                            <p:strVal val="#ppt_x"/>
                                          </p:val>
                                        </p:tav>
                                      </p:tavLst>
                                    </p:anim>
                                    <p:anim calcmode="lin" valueType="num">
                                      <p:cBhvr additive="base">
                                        <p:cTn id="102" dur="500" fill="hold"/>
                                        <p:tgtEl>
                                          <p:spTgt spid="25"/>
                                        </p:tgtEl>
                                        <p:attrNameLst>
                                          <p:attrName>ppt_y</p:attrName>
                                        </p:attrNameLst>
                                      </p:cBhvr>
                                      <p:tavLst>
                                        <p:tav tm="0">
                                          <p:val>
                                            <p:strVal val="1+#ppt_h/2"/>
                                          </p:val>
                                        </p:tav>
                                        <p:tav tm="100000">
                                          <p:val>
                                            <p:strVal val="#ppt_y"/>
                                          </p:val>
                                        </p:tav>
                                      </p:tavLst>
                                    </p:anim>
                                  </p:childTnLst>
                                </p:cTn>
                              </p:par>
                              <p:par>
                                <p:cTn id="103" presetID="2" presetClass="entr" presetSubtype="6" fill="hold" grpId="0" nodeType="withEffect">
                                  <p:stCondLst>
                                    <p:cond delay="0"/>
                                  </p:stCondLst>
                                  <p:childTnLst>
                                    <p:set>
                                      <p:cBhvr>
                                        <p:cTn id="104" dur="1" fill="hold">
                                          <p:stCondLst>
                                            <p:cond delay="0"/>
                                          </p:stCondLst>
                                        </p:cTn>
                                        <p:tgtEl>
                                          <p:spTgt spid="26"/>
                                        </p:tgtEl>
                                        <p:attrNameLst>
                                          <p:attrName>style.visibility</p:attrName>
                                        </p:attrNameLst>
                                      </p:cBhvr>
                                      <p:to>
                                        <p:strVal val="visible"/>
                                      </p:to>
                                    </p:set>
                                    <p:anim calcmode="lin" valueType="num">
                                      <p:cBhvr additive="base">
                                        <p:cTn id="105" dur="500" fill="hold"/>
                                        <p:tgtEl>
                                          <p:spTgt spid="26"/>
                                        </p:tgtEl>
                                        <p:attrNameLst>
                                          <p:attrName>ppt_x</p:attrName>
                                        </p:attrNameLst>
                                      </p:cBhvr>
                                      <p:tavLst>
                                        <p:tav tm="0">
                                          <p:val>
                                            <p:strVal val="1+#ppt_w/2"/>
                                          </p:val>
                                        </p:tav>
                                        <p:tav tm="100000">
                                          <p:val>
                                            <p:strVal val="#ppt_x"/>
                                          </p:val>
                                        </p:tav>
                                      </p:tavLst>
                                    </p:anim>
                                    <p:anim calcmode="lin" valueType="num">
                                      <p:cBhvr additive="base">
                                        <p:cTn id="106" dur="500" fill="hold"/>
                                        <p:tgtEl>
                                          <p:spTgt spid="26"/>
                                        </p:tgtEl>
                                        <p:attrNameLst>
                                          <p:attrName>ppt_y</p:attrName>
                                        </p:attrNameLst>
                                      </p:cBhvr>
                                      <p:tavLst>
                                        <p:tav tm="0">
                                          <p:val>
                                            <p:strVal val="1+#ppt_h/2"/>
                                          </p:val>
                                        </p:tav>
                                        <p:tav tm="100000">
                                          <p:val>
                                            <p:strVal val="#ppt_y"/>
                                          </p:val>
                                        </p:tav>
                                      </p:tavLst>
                                    </p:anim>
                                  </p:childTnLst>
                                </p:cTn>
                              </p:par>
                              <p:par>
                                <p:cTn id="107" presetID="2" presetClass="entr" presetSubtype="6" fill="hold" grpId="0" nodeType="withEffect">
                                  <p:stCondLst>
                                    <p:cond delay="0"/>
                                  </p:stCondLst>
                                  <p:childTnLst>
                                    <p:set>
                                      <p:cBhvr>
                                        <p:cTn id="108" dur="1" fill="hold">
                                          <p:stCondLst>
                                            <p:cond delay="0"/>
                                          </p:stCondLst>
                                        </p:cTn>
                                        <p:tgtEl>
                                          <p:spTgt spid="27"/>
                                        </p:tgtEl>
                                        <p:attrNameLst>
                                          <p:attrName>style.visibility</p:attrName>
                                        </p:attrNameLst>
                                      </p:cBhvr>
                                      <p:to>
                                        <p:strVal val="visible"/>
                                      </p:to>
                                    </p:set>
                                    <p:anim calcmode="lin" valueType="num">
                                      <p:cBhvr additive="base">
                                        <p:cTn id="109" dur="500" fill="hold"/>
                                        <p:tgtEl>
                                          <p:spTgt spid="27"/>
                                        </p:tgtEl>
                                        <p:attrNameLst>
                                          <p:attrName>ppt_x</p:attrName>
                                        </p:attrNameLst>
                                      </p:cBhvr>
                                      <p:tavLst>
                                        <p:tav tm="0">
                                          <p:val>
                                            <p:strVal val="1+#ppt_w/2"/>
                                          </p:val>
                                        </p:tav>
                                        <p:tav tm="100000">
                                          <p:val>
                                            <p:strVal val="#ppt_x"/>
                                          </p:val>
                                        </p:tav>
                                      </p:tavLst>
                                    </p:anim>
                                    <p:anim calcmode="lin" valueType="num">
                                      <p:cBhvr additive="base">
                                        <p:cTn id="110" dur="500" fill="hold"/>
                                        <p:tgtEl>
                                          <p:spTgt spid="27"/>
                                        </p:tgtEl>
                                        <p:attrNameLst>
                                          <p:attrName>ppt_y</p:attrName>
                                        </p:attrNameLst>
                                      </p:cBhvr>
                                      <p:tavLst>
                                        <p:tav tm="0">
                                          <p:val>
                                            <p:strVal val="1+#ppt_h/2"/>
                                          </p:val>
                                        </p:tav>
                                        <p:tav tm="100000">
                                          <p:val>
                                            <p:strVal val="#ppt_y"/>
                                          </p:val>
                                        </p:tav>
                                      </p:tavLst>
                                    </p:anim>
                                  </p:childTnLst>
                                </p:cTn>
                              </p:par>
                              <p:par>
                                <p:cTn id="111" presetID="2" presetClass="entr" presetSubtype="6" fill="hold" grpId="0" nodeType="withEffect">
                                  <p:stCondLst>
                                    <p:cond delay="0"/>
                                  </p:stCondLst>
                                  <p:childTnLst>
                                    <p:set>
                                      <p:cBhvr>
                                        <p:cTn id="112" dur="1" fill="hold">
                                          <p:stCondLst>
                                            <p:cond delay="0"/>
                                          </p:stCondLst>
                                        </p:cTn>
                                        <p:tgtEl>
                                          <p:spTgt spid="28"/>
                                        </p:tgtEl>
                                        <p:attrNameLst>
                                          <p:attrName>style.visibility</p:attrName>
                                        </p:attrNameLst>
                                      </p:cBhvr>
                                      <p:to>
                                        <p:strVal val="visible"/>
                                      </p:to>
                                    </p:set>
                                    <p:anim calcmode="lin" valueType="num">
                                      <p:cBhvr additive="base">
                                        <p:cTn id="113" dur="500" fill="hold"/>
                                        <p:tgtEl>
                                          <p:spTgt spid="28"/>
                                        </p:tgtEl>
                                        <p:attrNameLst>
                                          <p:attrName>ppt_x</p:attrName>
                                        </p:attrNameLst>
                                      </p:cBhvr>
                                      <p:tavLst>
                                        <p:tav tm="0">
                                          <p:val>
                                            <p:strVal val="1+#ppt_w/2"/>
                                          </p:val>
                                        </p:tav>
                                        <p:tav tm="100000">
                                          <p:val>
                                            <p:strVal val="#ppt_x"/>
                                          </p:val>
                                        </p:tav>
                                      </p:tavLst>
                                    </p:anim>
                                    <p:anim calcmode="lin" valueType="num">
                                      <p:cBhvr additive="base">
                                        <p:cTn id="114" dur="500" fill="hold"/>
                                        <p:tgtEl>
                                          <p:spTgt spid="28"/>
                                        </p:tgtEl>
                                        <p:attrNameLst>
                                          <p:attrName>ppt_y</p:attrName>
                                        </p:attrNameLst>
                                      </p:cBhvr>
                                      <p:tavLst>
                                        <p:tav tm="0">
                                          <p:val>
                                            <p:strVal val="1+#ppt_h/2"/>
                                          </p:val>
                                        </p:tav>
                                        <p:tav tm="100000">
                                          <p:val>
                                            <p:strVal val="#ppt_y"/>
                                          </p:val>
                                        </p:tav>
                                      </p:tavLst>
                                    </p:anim>
                                  </p:childTnLst>
                                </p:cTn>
                              </p:par>
                              <p:par>
                                <p:cTn id="115" presetID="2" presetClass="entr" presetSubtype="6" fill="hold" grpId="0" nodeType="withEffect">
                                  <p:stCondLst>
                                    <p:cond delay="0"/>
                                  </p:stCondLst>
                                  <p:childTnLst>
                                    <p:set>
                                      <p:cBhvr>
                                        <p:cTn id="116" dur="1" fill="hold">
                                          <p:stCondLst>
                                            <p:cond delay="0"/>
                                          </p:stCondLst>
                                        </p:cTn>
                                        <p:tgtEl>
                                          <p:spTgt spid="29"/>
                                        </p:tgtEl>
                                        <p:attrNameLst>
                                          <p:attrName>style.visibility</p:attrName>
                                        </p:attrNameLst>
                                      </p:cBhvr>
                                      <p:to>
                                        <p:strVal val="visible"/>
                                      </p:to>
                                    </p:set>
                                    <p:anim calcmode="lin" valueType="num">
                                      <p:cBhvr additive="base">
                                        <p:cTn id="117" dur="500" fill="hold"/>
                                        <p:tgtEl>
                                          <p:spTgt spid="29"/>
                                        </p:tgtEl>
                                        <p:attrNameLst>
                                          <p:attrName>ppt_x</p:attrName>
                                        </p:attrNameLst>
                                      </p:cBhvr>
                                      <p:tavLst>
                                        <p:tav tm="0">
                                          <p:val>
                                            <p:strVal val="1+#ppt_w/2"/>
                                          </p:val>
                                        </p:tav>
                                        <p:tav tm="100000">
                                          <p:val>
                                            <p:strVal val="#ppt_x"/>
                                          </p:val>
                                        </p:tav>
                                      </p:tavLst>
                                    </p:anim>
                                    <p:anim calcmode="lin" valueType="num">
                                      <p:cBhvr additive="base">
                                        <p:cTn id="118" dur="500" fill="hold"/>
                                        <p:tgtEl>
                                          <p:spTgt spid="29"/>
                                        </p:tgtEl>
                                        <p:attrNameLst>
                                          <p:attrName>ppt_y</p:attrName>
                                        </p:attrNameLst>
                                      </p:cBhvr>
                                      <p:tavLst>
                                        <p:tav tm="0">
                                          <p:val>
                                            <p:strVal val="1+#ppt_h/2"/>
                                          </p:val>
                                        </p:tav>
                                        <p:tav tm="100000">
                                          <p:val>
                                            <p:strVal val="#ppt_y"/>
                                          </p:val>
                                        </p:tav>
                                      </p:tavLst>
                                    </p:anim>
                                  </p:childTnLst>
                                </p:cTn>
                              </p:par>
                            </p:childTnLst>
                          </p:cTn>
                        </p:par>
                        <p:par>
                          <p:cTn id="119" fill="hold">
                            <p:stCondLst>
                              <p:cond delay="1500"/>
                            </p:stCondLst>
                            <p:childTnLst>
                              <p:par>
                                <p:cTn id="120" presetID="53" presetClass="entr" presetSubtype="16" fill="hold" grpId="0" nodeType="afterEffect">
                                  <p:stCondLst>
                                    <p:cond delay="0"/>
                                  </p:stCondLst>
                                  <p:childTnLst>
                                    <p:set>
                                      <p:cBhvr>
                                        <p:cTn id="121" dur="1" fill="hold">
                                          <p:stCondLst>
                                            <p:cond delay="0"/>
                                          </p:stCondLst>
                                        </p:cTn>
                                        <p:tgtEl>
                                          <p:spTgt spid="30"/>
                                        </p:tgtEl>
                                        <p:attrNameLst>
                                          <p:attrName>style.visibility</p:attrName>
                                        </p:attrNameLst>
                                      </p:cBhvr>
                                      <p:to>
                                        <p:strVal val="visible"/>
                                      </p:to>
                                    </p:set>
                                    <p:anim calcmode="lin" valueType="num">
                                      <p:cBhvr>
                                        <p:cTn id="122" dur="500" fill="hold"/>
                                        <p:tgtEl>
                                          <p:spTgt spid="30"/>
                                        </p:tgtEl>
                                        <p:attrNameLst>
                                          <p:attrName>ppt_w</p:attrName>
                                        </p:attrNameLst>
                                      </p:cBhvr>
                                      <p:tavLst>
                                        <p:tav tm="0">
                                          <p:val>
                                            <p:fltVal val="0"/>
                                          </p:val>
                                        </p:tav>
                                        <p:tav tm="100000">
                                          <p:val>
                                            <p:strVal val="#ppt_w"/>
                                          </p:val>
                                        </p:tav>
                                      </p:tavLst>
                                    </p:anim>
                                    <p:anim calcmode="lin" valueType="num">
                                      <p:cBhvr>
                                        <p:cTn id="123" dur="500" fill="hold"/>
                                        <p:tgtEl>
                                          <p:spTgt spid="30"/>
                                        </p:tgtEl>
                                        <p:attrNameLst>
                                          <p:attrName>ppt_h</p:attrName>
                                        </p:attrNameLst>
                                      </p:cBhvr>
                                      <p:tavLst>
                                        <p:tav tm="0">
                                          <p:val>
                                            <p:fltVal val="0"/>
                                          </p:val>
                                        </p:tav>
                                        <p:tav tm="100000">
                                          <p:val>
                                            <p:strVal val="#ppt_h"/>
                                          </p:val>
                                        </p:tav>
                                      </p:tavLst>
                                    </p:anim>
                                    <p:animEffect transition="in" filter="fade">
                                      <p:cBhvr>
                                        <p:cTn id="124" dur="500"/>
                                        <p:tgtEl>
                                          <p:spTgt spid="30"/>
                                        </p:tgtEl>
                                      </p:cBhvr>
                                    </p:animEffect>
                                  </p:childTnLst>
                                </p:cTn>
                              </p:par>
                            </p:childTnLst>
                          </p:cTn>
                        </p:par>
                        <p:par>
                          <p:cTn id="125" fill="hold">
                            <p:stCondLst>
                              <p:cond delay="2000"/>
                            </p:stCondLst>
                            <p:childTnLst>
                              <p:par>
                                <p:cTn id="126" presetID="53" presetClass="entr" presetSubtype="16" fill="hold" grpId="0" nodeType="afterEffect">
                                  <p:stCondLst>
                                    <p:cond delay="0"/>
                                  </p:stCondLst>
                                  <p:childTnLst>
                                    <p:set>
                                      <p:cBhvr>
                                        <p:cTn id="127" dur="1" fill="hold">
                                          <p:stCondLst>
                                            <p:cond delay="0"/>
                                          </p:stCondLst>
                                        </p:cTn>
                                        <p:tgtEl>
                                          <p:spTgt spid="31"/>
                                        </p:tgtEl>
                                        <p:attrNameLst>
                                          <p:attrName>style.visibility</p:attrName>
                                        </p:attrNameLst>
                                      </p:cBhvr>
                                      <p:to>
                                        <p:strVal val="visible"/>
                                      </p:to>
                                    </p:set>
                                    <p:anim calcmode="lin" valueType="num">
                                      <p:cBhvr>
                                        <p:cTn id="128" dur="500" fill="hold"/>
                                        <p:tgtEl>
                                          <p:spTgt spid="31"/>
                                        </p:tgtEl>
                                        <p:attrNameLst>
                                          <p:attrName>ppt_w</p:attrName>
                                        </p:attrNameLst>
                                      </p:cBhvr>
                                      <p:tavLst>
                                        <p:tav tm="0">
                                          <p:val>
                                            <p:fltVal val="0"/>
                                          </p:val>
                                        </p:tav>
                                        <p:tav tm="100000">
                                          <p:val>
                                            <p:strVal val="#ppt_w"/>
                                          </p:val>
                                        </p:tav>
                                      </p:tavLst>
                                    </p:anim>
                                    <p:anim calcmode="lin" valueType="num">
                                      <p:cBhvr>
                                        <p:cTn id="129" dur="500" fill="hold"/>
                                        <p:tgtEl>
                                          <p:spTgt spid="31"/>
                                        </p:tgtEl>
                                        <p:attrNameLst>
                                          <p:attrName>ppt_h</p:attrName>
                                        </p:attrNameLst>
                                      </p:cBhvr>
                                      <p:tavLst>
                                        <p:tav tm="0">
                                          <p:val>
                                            <p:fltVal val="0"/>
                                          </p:val>
                                        </p:tav>
                                        <p:tav tm="100000">
                                          <p:val>
                                            <p:strVal val="#ppt_h"/>
                                          </p:val>
                                        </p:tav>
                                      </p:tavLst>
                                    </p:anim>
                                    <p:animEffect transition="in" filter="fade">
                                      <p:cBhvr>
                                        <p:cTn id="130" dur="500"/>
                                        <p:tgtEl>
                                          <p:spTgt spid="31"/>
                                        </p:tgtEl>
                                      </p:cBhvr>
                                    </p:animEffect>
                                  </p:childTnLst>
                                </p:cTn>
                              </p:par>
                            </p:childTnLst>
                          </p:cTn>
                        </p:par>
                        <p:par>
                          <p:cTn id="131" fill="hold">
                            <p:stCondLst>
                              <p:cond delay="2500"/>
                            </p:stCondLst>
                            <p:childTnLst>
                              <p:par>
                                <p:cTn id="132" presetID="53" presetClass="entr" presetSubtype="16" fill="hold" grpId="0" nodeType="afterEffect">
                                  <p:stCondLst>
                                    <p:cond delay="0"/>
                                  </p:stCondLst>
                                  <p:childTnLst>
                                    <p:set>
                                      <p:cBhvr>
                                        <p:cTn id="133" dur="1" fill="hold">
                                          <p:stCondLst>
                                            <p:cond delay="0"/>
                                          </p:stCondLst>
                                        </p:cTn>
                                        <p:tgtEl>
                                          <p:spTgt spid="32"/>
                                        </p:tgtEl>
                                        <p:attrNameLst>
                                          <p:attrName>style.visibility</p:attrName>
                                        </p:attrNameLst>
                                      </p:cBhvr>
                                      <p:to>
                                        <p:strVal val="visible"/>
                                      </p:to>
                                    </p:set>
                                    <p:anim calcmode="lin" valueType="num">
                                      <p:cBhvr>
                                        <p:cTn id="134" dur="500" fill="hold"/>
                                        <p:tgtEl>
                                          <p:spTgt spid="32"/>
                                        </p:tgtEl>
                                        <p:attrNameLst>
                                          <p:attrName>ppt_w</p:attrName>
                                        </p:attrNameLst>
                                      </p:cBhvr>
                                      <p:tavLst>
                                        <p:tav tm="0">
                                          <p:val>
                                            <p:fltVal val="0"/>
                                          </p:val>
                                        </p:tav>
                                        <p:tav tm="100000">
                                          <p:val>
                                            <p:strVal val="#ppt_w"/>
                                          </p:val>
                                        </p:tav>
                                      </p:tavLst>
                                    </p:anim>
                                    <p:anim calcmode="lin" valueType="num">
                                      <p:cBhvr>
                                        <p:cTn id="135" dur="500" fill="hold"/>
                                        <p:tgtEl>
                                          <p:spTgt spid="32"/>
                                        </p:tgtEl>
                                        <p:attrNameLst>
                                          <p:attrName>ppt_h</p:attrName>
                                        </p:attrNameLst>
                                      </p:cBhvr>
                                      <p:tavLst>
                                        <p:tav tm="0">
                                          <p:val>
                                            <p:fltVal val="0"/>
                                          </p:val>
                                        </p:tav>
                                        <p:tav tm="100000">
                                          <p:val>
                                            <p:strVal val="#ppt_h"/>
                                          </p:val>
                                        </p:tav>
                                      </p:tavLst>
                                    </p:anim>
                                    <p:animEffect transition="in" filter="fade">
                                      <p:cBhvr>
                                        <p:cTn id="136" dur="500"/>
                                        <p:tgtEl>
                                          <p:spTgt spid="32"/>
                                        </p:tgtEl>
                                      </p:cBhvr>
                                    </p:animEffect>
                                  </p:childTnLst>
                                </p:cTn>
                              </p:par>
                            </p:childTnLst>
                          </p:cTn>
                        </p:par>
                      </p:childTnLst>
                    </p:cTn>
                  </p:par>
                  <p:par>
                    <p:cTn id="137" fill="hold">
                      <p:stCondLst>
                        <p:cond delay="indefinite"/>
                      </p:stCondLst>
                      <p:childTnLst>
                        <p:par>
                          <p:cTn id="138" fill="hold">
                            <p:stCondLst>
                              <p:cond delay="0"/>
                            </p:stCondLst>
                            <p:childTnLst>
                              <p:par>
                                <p:cTn id="139" presetID="16" presetClass="entr" presetSubtype="21" fill="hold" grpId="0" nodeType="clickEffect">
                                  <p:stCondLst>
                                    <p:cond delay="0"/>
                                  </p:stCondLst>
                                  <p:childTnLst>
                                    <p:set>
                                      <p:cBhvr>
                                        <p:cTn id="140" dur="1" fill="hold">
                                          <p:stCondLst>
                                            <p:cond delay="0"/>
                                          </p:stCondLst>
                                        </p:cTn>
                                        <p:tgtEl>
                                          <p:spTgt spid="33"/>
                                        </p:tgtEl>
                                        <p:attrNameLst>
                                          <p:attrName>style.visibility</p:attrName>
                                        </p:attrNameLst>
                                      </p:cBhvr>
                                      <p:to>
                                        <p:strVal val="visible"/>
                                      </p:to>
                                    </p:set>
                                    <p:animEffect transition="in" filter="barn(inVertical)">
                                      <p:cBhvr>
                                        <p:cTn id="141" dur="1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p:bldP spid="9" grpId="0"/>
      <p:bldP spid="10" grpId="0" animBg="1"/>
      <p:bldP spid="11" grpId="0"/>
      <p:bldP spid="12" grpId="0" animBg="1"/>
      <p:bldP spid="13" grpId="0" animBg="1"/>
      <p:bldP spid="14" grpId="0" animBg="1"/>
      <p:bldP spid="15" grpId="0"/>
      <p:bldP spid="16" grpId="0"/>
      <p:bldP spid="17" grpId="0"/>
      <p:bldP spid="18" grpId="0"/>
      <p:bldP spid="19" grpId="0" animBg="1"/>
      <p:bldP spid="20" grpId="0"/>
      <p:bldP spid="21" grpId="0" animBg="1"/>
      <p:bldP spid="22" grpId="0"/>
      <p:bldP spid="23" grpId="0" animBg="1"/>
      <p:bldP spid="24" grpId="0" animBg="1"/>
      <p:bldP spid="25" grpId="0"/>
      <p:bldP spid="26" grpId="0"/>
      <p:bldP spid="27" grpId="0"/>
      <p:bldP spid="28" grpId="0"/>
      <p:bldP spid="29" grpId="0" animBg="1"/>
      <p:bldP spid="30" grpId="0"/>
      <p:bldP spid="31" grpId="0"/>
      <p:bldP spid="32"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 y="2782836"/>
            <a:ext cx="3920936" cy="170909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380" tIns="48189" rIns="96380" bIns="48189" rtlCol="0" anchor="ctr"/>
          <a:lstStyle/>
          <a:p>
            <a:pPr algn="ctr"/>
            <a:endParaRPr lang="zh-CN" altLang="en-US" sz="3556"/>
          </a:p>
        </p:txBody>
      </p:sp>
      <p:sp>
        <p:nvSpPr>
          <p:cNvPr id="71" name="圆角矩形 70"/>
          <p:cNvSpPr/>
          <p:nvPr/>
        </p:nvSpPr>
        <p:spPr>
          <a:xfrm>
            <a:off x="5743202" y="2744071"/>
            <a:ext cx="6905870" cy="1709091"/>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380" tIns="48189" rIns="96380" bIns="48189" rtlCol="0" anchor="ctr"/>
          <a:lstStyle/>
          <a:p>
            <a:pPr algn="ctr"/>
            <a:endParaRPr lang="zh-CN" altLang="en-US" sz="3556">
              <a:solidFill>
                <a:srgbClr val="C00000"/>
              </a:solidFill>
            </a:endParaRPr>
          </a:p>
        </p:txBody>
      </p:sp>
      <p:sp>
        <p:nvSpPr>
          <p:cNvPr id="72" name="矩形 71"/>
          <p:cNvSpPr/>
          <p:nvPr/>
        </p:nvSpPr>
        <p:spPr>
          <a:xfrm>
            <a:off x="7033309" y="2744071"/>
            <a:ext cx="5843427" cy="17090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380" tIns="48189" rIns="96380" bIns="48189" rtlCol="0" anchor="ctr"/>
          <a:lstStyle/>
          <a:p>
            <a:pPr algn="ctr"/>
            <a:endParaRPr lang="zh-CN" altLang="en-US" sz="3556"/>
          </a:p>
        </p:txBody>
      </p:sp>
      <p:sp>
        <p:nvSpPr>
          <p:cNvPr id="81" name="TextBox 80"/>
          <p:cNvSpPr txBox="1"/>
          <p:nvPr/>
        </p:nvSpPr>
        <p:spPr>
          <a:xfrm flipH="1">
            <a:off x="6198534" y="2942471"/>
            <a:ext cx="379444" cy="1157161"/>
          </a:xfrm>
          <a:prstGeom prst="rect">
            <a:avLst/>
          </a:prstGeom>
          <a:noFill/>
        </p:spPr>
        <p:txBody>
          <a:bodyPr wrap="square" lIns="96380" tIns="48189" rIns="96380" bIns="48189" rtlCol="0">
            <a:spAutoFit/>
          </a:bodyPr>
          <a:lstStyle/>
          <a:p>
            <a:pPr algn="ctr"/>
            <a:r>
              <a:rPr lang="en-US" sz="6887" b="1" dirty="0">
                <a:solidFill>
                  <a:schemeClr val="bg1"/>
                </a:solidFill>
                <a:latin typeface="方正兰亭黑简体" panose="02000000000000000000" pitchFamily="2" charset="-122"/>
                <a:ea typeface="方正兰亭黑简体" panose="02000000000000000000" pitchFamily="2" charset="-122"/>
              </a:rPr>
              <a:t>3</a:t>
            </a:r>
            <a:endParaRPr lang="id-ID" sz="6887" b="1" dirty="0">
              <a:solidFill>
                <a:schemeClr val="bg1"/>
              </a:solidFill>
              <a:latin typeface="方正兰亭黑简体" panose="02000000000000000000" pitchFamily="2" charset="-122"/>
              <a:ea typeface="方正兰亭黑简体" panose="02000000000000000000" pitchFamily="2" charset="-122"/>
            </a:endParaRPr>
          </a:p>
        </p:txBody>
      </p:sp>
      <p:sp>
        <p:nvSpPr>
          <p:cNvPr id="112" name="文本框 9"/>
          <p:cNvSpPr txBox="1"/>
          <p:nvPr/>
        </p:nvSpPr>
        <p:spPr>
          <a:xfrm>
            <a:off x="7336864" y="2820004"/>
            <a:ext cx="2883770" cy="747983"/>
          </a:xfrm>
          <a:prstGeom prst="rect">
            <a:avLst/>
          </a:prstGeom>
          <a:noFill/>
        </p:spPr>
        <p:txBody>
          <a:bodyPr wrap="square" lIns="72285" tIns="36142" rIns="72285" bIns="36142" rtlCol="0">
            <a:spAutoFit/>
          </a:bodyPr>
          <a:lstStyle/>
          <a:p>
            <a:pPr>
              <a:lnSpc>
                <a:spcPct val="120000"/>
              </a:lnSpc>
            </a:pPr>
            <a:r>
              <a:rPr lang="zh-CN" altLang="en-US" sz="2249" dirty="0">
                <a:solidFill>
                  <a:schemeClr val="bg1"/>
                </a:solidFill>
                <a:latin typeface="微软雅黑" pitchFamily="34" charset="-122"/>
                <a:ea typeface="微软雅黑" pitchFamily="34" charset="-122"/>
              </a:rPr>
              <a:t>点击此处添加标题</a:t>
            </a:r>
            <a:endParaRPr lang="en-US" altLang="zh-CN" sz="2249" dirty="0">
              <a:solidFill>
                <a:schemeClr val="bg1"/>
              </a:solidFill>
              <a:latin typeface="微软雅黑" pitchFamily="34" charset="-122"/>
              <a:ea typeface="微软雅黑" pitchFamily="34" charset="-122"/>
            </a:endParaRPr>
          </a:p>
          <a:p>
            <a:pPr>
              <a:lnSpc>
                <a:spcPct val="120000"/>
              </a:lnSpc>
            </a:pPr>
            <a:endParaRPr lang="zh-CN" altLang="en-US" sz="1406" dirty="0">
              <a:solidFill>
                <a:schemeClr val="bg1"/>
              </a:solidFill>
            </a:endParaRPr>
          </a:p>
        </p:txBody>
      </p:sp>
      <p:grpSp>
        <p:nvGrpSpPr>
          <p:cNvPr id="2" name="组合 170"/>
          <p:cNvGrpSpPr/>
          <p:nvPr/>
        </p:nvGrpSpPr>
        <p:grpSpPr>
          <a:xfrm>
            <a:off x="2901949" y="2797539"/>
            <a:ext cx="1945893" cy="1755442"/>
            <a:chOff x="3720691" y="2824413"/>
            <a:chExt cx="1341120" cy="1209172"/>
          </a:xfrm>
        </p:grpSpPr>
        <p:sp>
          <p:nvSpPr>
            <p:cNvPr id="172"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128524" tIns="64262" rIns="128524" bIns="64262" numCol="1" anchor="t" anchorCtr="0" compatLnSpc="1">
              <a:prstTxWarp prst="textNoShape">
                <a:avLst/>
              </a:prstTxWarp>
            </a:bodyPr>
            <a:lstStyle/>
            <a:p>
              <a:endParaRPr lang="zh-CN" altLang="en-US" sz="3556"/>
            </a:p>
          </p:txBody>
        </p:sp>
        <p:sp>
          <p:nvSpPr>
            <p:cNvPr id="173"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128524" tIns="64262" rIns="128524" bIns="64262" numCol="1" anchor="t" anchorCtr="0" compatLnSpc="1">
              <a:prstTxWarp prst="textNoShape">
                <a:avLst/>
              </a:prstTxWarp>
            </a:bodyPr>
            <a:lstStyle/>
            <a:p>
              <a:endParaRPr lang="zh-CN" altLang="en-US" sz="3556"/>
            </a:p>
          </p:txBody>
        </p:sp>
      </p:grpSp>
      <p:sp>
        <p:nvSpPr>
          <p:cNvPr id="175" name="Freeform 5"/>
          <p:cNvSpPr>
            <a:spLocks/>
          </p:cNvSpPr>
          <p:nvPr/>
        </p:nvSpPr>
        <p:spPr bwMode="auto">
          <a:xfrm rot="1855731">
            <a:off x="3035198" y="2917746"/>
            <a:ext cx="1679396" cy="151503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accent1"/>
            </a:solidFill>
            <a:prstDash val="sysDash"/>
            <a:miter lim="800000"/>
            <a:headEnd/>
            <a:tailEnd/>
          </a:ln>
          <a:effectLst/>
          <a:extLst/>
        </p:spPr>
        <p:txBody>
          <a:bodyPr vert="horz" wrap="square" lIns="96380" tIns="48189" rIns="96380" bIns="48189" numCol="1" anchor="t" anchorCtr="0" compatLnSpc="1">
            <a:prstTxWarp prst="textNoShape">
              <a:avLst/>
            </a:prstTxWarp>
          </a:bodyPr>
          <a:lstStyle/>
          <a:p>
            <a:endParaRPr lang="zh-CN" altLang="en-US" sz="3556"/>
          </a:p>
        </p:txBody>
      </p:sp>
      <p:sp>
        <p:nvSpPr>
          <p:cNvPr id="176" name="KSO_Shape"/>
          <p:cNvSpPr>
            <a:spLocks/>
          </p:cNvSpPr>
          <p:nvPr/>
        </p:nvSpPr>
        <p:spPr bwMode="auto">
          <a:xfrm>
            <a:off x="3491770" y="3369257"/>
            <a:ext cx="858333" cy="58972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1"/>
          </a:solidFill>
          <a:ln>
            <a:noFill/>
          </a:ln>
          <a:extLst/>
        </p:spPr>
        <p:txBody>
          <a:bodyPr lIns="96380" tIns="48189" rIns="96380" bIns="48189" anchor="ctr">
            <a:scene3d>
              <a:camera prst="orthographicFront"/>
              <a:lightRig rig="threePt" dir="t"/>
            </a:scene3d>
            <a:sp3d contourW="12700">
              <a:contourClr>
                <a:srgbClr val="FFFFFF"/>
              </a:contourClr>
            </a:sp3d>
          </a:bodyPr>
          <a:lstStyle/>
          <a:p>
            <a:pPr algn="ctr">
              <a:defRPr/>
            </a:pPr>
            <a:endParaRPr lang="zh-CN" altLang="en-US" sz="3556" dirty="0">
              <a:solidFill>
                <a:schemeClr val="accent1"/>
              </a:solidFill>
              <a:ea typeface="宋体" panose="02010600030101010101" pitchFamily="2" charset="-122"/>
            </a:endParaRPr>
          </a:p>
        </p:txBody>
      </p:sp>
      <p:grpSp>
        <p:nvGrpSpPr>
          <p:cNvPr id="4" name="组合 181"/>
          <p:cNvGrpSpPr/>
          <p:nvPr/>
        </p:nvGrpSpPr>
        <p:grpSpPr>
          <a:xfrm>
            <a:off x="4709737" y="2924675"/>
            <a:ext cx="293387" cy="194565"/>
            <a:chOff x="9482595" y="2565731"/>
            <a:chExt cx="278384" cy="184511"/>
          </a:xfrm>
        </p:grpSpPr>
        <p:sp>
          <p:nvSpPr>
            <p:cNvPr id="183" name="椭圆 182"/>
            <p:cNvSpPr/>
            <p:nvPr/>
          </p:nvSpPr>
          <p:spPr>
            <a:xfrm>
              <a:off x="9482595" y="2565731"/>
              <a:ext cx="71376" cy="713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56"/>
            </a:p>
          </p:txBody>
        </p:sp>
        <p:sp>
          <p:nvSpPr>
            <p:cNvPr id="184" name="椭圆 183"/>
            <p:cNvSpPr/>
            <p:nvPr/>
          </p:nvSpPr>
          <p:spPr>
            <a:xfrm>
              <a:off x="9625979" y="2615242"/>
              <a:ext cx="135000" cy="1350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56"/>
            </a:p>
          </p:txBody>
        </p:sp>
      </p:grpSp>
      <p:sp>
        <p:nvSpPr>
          <p:cNvPr id="50" name="TextBox 49"/>
          <p:cNvSpPr txBox="1"/>
          <p:nvPr/>
        </p:nvSpPr>
        <p:spPr>
          <a:xfrm>
            <a:off x="7285966" y="3317919"/>
            <a:ext cx="5211328" cy="856566"/>
          </a:xfrm>
          <a:prstGeom prst="rect">
            <a:avLst/>
          </a:prstGeom>
          <a:noFill/>
        </p:spPr>
        <p:txBody>
          <a:bodyPr wrap="square" lIns="96380" tIns="48189" rIns="96380" bIns="48189" rtlCol="0">
            <a:spAutoFit/>
          </a:bodyPr>
          <a:lstStyle/>
          <a:p>
            <a:pPr>
              <a:lnSpc>
                <a:spcPct val="130000"/>
              </a:lnSpc>
              <a:spcBef>
                <a:spcPct val="0"/>
              </a:spcBef>
            </a:pPr>
            <a:r>
              <a:rPr lang="zh-CN" altLang="en-US" sz="1265"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a:t>
            </a:r>
          </a:p>
        </p:txBody>
      </p:sp>
      <p:sp>
        <p:nvSpPr>
          <p:cNvPr id="16" name="TextBox 13_1"/>
          <p:cNvSpPr txBox="1"/>
          <p:nvPr/>
        </p:nvSpPr>
        <p:spPr>
          <a:xfrm>
            <a:off x="9045535" y="-519489"/>
            <a:ext cx="2084225" cy="369332"/>
          </a:xfrm>
          <a:prstGeom prst="rect">
            <a:avLst/>
          </a:prstGeom>
          <a:noFill/>
        </p:spPr>
        <p:txBody>
          <a:bodyPr wrap="none" rtlCol="0">
            <a:spAutoFit/>
          </a:bodyPr>
          <a:lstStyle/>
          <a:p>
            <a:r>
              <a:rPr lang="zh-CN" altLang="en-US" dirty="0"/>
              <a:t>播放延迟符 可删除</a:t>
            </a:r>
          </a:p>
        </p:txBody>
      </p:sp>
    </p:spTree>
    <p:extLst>
      <p:ext uri="{BB962C8B-B14F-4D97-AF65-F5344CB8AC3E}">
        <p14:creationId xmlns:p14="http://schemas.microsoft.com/office/powerpoint/2010/main" val="1825852988"/>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75"/>
                                        </p:tgtEl>
                                        <p:attrNameLst>
                                          <p:attrName>style.visibility</p:attrName>
                                        </p:attrNameLst>
                                      </p:cBhvr>
                                      <p:to>
                                        <p:strVal val="visible"/>
                                      </p:to>
                                    </p:set>
                                    <p:anim calcmode="lin" valueType="num">
                                      <p:cBhvr additive="base">
                                        <p:cTn id="11" dur="500" fill="hold"/>
                                        <p:tgtEl>
                                          <p:spTgt spid="175"/>
                                        </p:tgtEl>
                                        <p:attrNameLst>
                                          <p:attrName>ppt_x</p:attrName>
                                        </p:attrNameLst>
                                      </p:cBhvr>
                                      <p:tavLst>
                                        <p:tav tm="0">
                                          <p:val>
                                            <p:strVal val="0-#ppt_w/2"/>
                                          </p:val>
                                        </p:tav>
                                        <p:tav tm="100000">
                                          <p:val>
                                            <p:strVal val="#ppt_x"/>
                                          </p:val>
                                        </p:tav>
                                      </p:tavLst>
                                    </p:anim>
                                    <p:anim calcmode="lin" valueType="num">
                                      <p:cBhvr additive="base">
                                        <p:cTn id="12" dur="500" fill="hold"/>
                                        <p:tgtEl>
                                          <p:spTgt spid="17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6"/>
                                        </p:tgtEl>
                                        <p:attrNameLst>
                                          <p:attrName>style.visibility</p:attrName>
                                        </p:attrNameLst>
                                      </p:cBhvr>
                                      <p:to>
                                        <p:strVal val="visible"/>
                                      </p:to>
                                    </p:set>
                                    <p:anim calcmode="lin" valueType="num">
                                      <p:cBhvr additive="base">
                                        <p:cTn id="15" dur="500" fill="hold"/>
                                        <p:tgtEl>
                                          <p:spTgt spid="176"/>
                                        </p:tgtEl>
                                        <p:attrNameLst>
                                          <p:attrName>ppt_x</p:attrName>
                                        </p:attrNameLst>
                                      </p:cBhvr>
                                      <p:tavLst>
                                        <p:tav tm="0">
                                          <p:val>
                                            <p:strVal val="0-#ppt_w/2"/>
                                          </p:val>
                                        </p:tav>
                                        <p:tav tm="100000">
                                          <p:val>
                                            <p:strVal val="#ppt_x"/>
                                          </p:val>
                                        </p:tav>
                                      </p:tavLst>
                                    </p:anim>
                                    <p:anim calcmode="lin" valueType="num">
                                      <p:cBhvr additive="base">
                                        <p:cTn id="16" dur="500" fill="hold"/>
                                        <p:tgtEl>
                                          <p:spTgt spid="17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500"/>
                                  </p:stCondLst>
                                  <p:childTnLst>
                                    <p:set>
                                      <p:cBhvr>
                                        <p:cTn id="22" dur="1" fill="hold">
                                          <p:stCondLst>
                                            <p:cond delay="0"/>
                                          </p:stCondLst>
                                        </p:cTn>
                                        <p:tgtEl>
                                          <p:spTgt spid="71"/>
                                        </p:tgtEl>
                                        <p:attrNameLst>
                                          <p:attrName>style.visibility</p:attrName>
                                        </p:attrNameLst>
                                      </p:cBhvr>
                                      <p:to>
                                        <p:strVal val="visible"/>
                                      </p:to>
                                    </p:set>
                                    <p:anim calcmode="lin" valueType="num">
                                      <p:cBhvr additive="base">
                                        <p:cTn id="23" dur="500" fill="hold"/>
                                        <p:tgtEl>
                                          <p:spTgt spid="71"/>
                                        </p:tgtEl>
                                        <p:attrNameLst>
                                          <p:attrName>ppt_x</p:attrName>
                                        </p:attrNameLst>
                                      </p:cBhvr>
                                      <p:tavLst>
                                        <p:tav tm="0">
                                          <p:val>
                                            <p:strVal val="0-#ppt_w/2"/>
                                          </p:val>
                                        </p:tav>
                                        <p:tav tm="100000">
                                          <p:val>
                                            <p:strVal val="#ppt_x"/>
                                          </p:val>
                                        </p:tav>
                                      </p:tavLst>
                                    </p:anim>
                                    <p:anim calcmode="lin" valueType="num">
                                      <p:cBhvr additive="base">
                                        <p:cTn id="24" dur="500" fill="hold"/>
                                        <p:tgtEl>
                                          <p:spTgt spid="7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72"/>
                                        </p:tgtEl>
                                        <p:attrNameLst>
                                          <p:attrName>style.visibility</p:attrName>
                                        </p:attrNameLst>
                                      </p:cBhvr>
                                      <p:to>
                                        <p:strVal val="visible"/>
                                      </p:to>
                                    </p:set>
                                    <p:anim calcmode="lin" valueType="num">
                                      <p:cBhvr additive="base">
                                        <p:cTn id="27" dur="500" fill="hold"/>
                                        <p:tgtEl>
                                          <p:spTgt spid="72"/>
                                        </p:tgtEl>
                                        <p:attrNameLst>
                                          <p:attrName>ppt_x</p:attrName>
                                        </p:attrNameLst>
                                      </p:cBhvr>
                                      <p:tavLst>
                                        <p:tav tm="0">
                                          <p:val>
                                            <p:strVal val="0-#ppt_w/2"/>
                                          </p:val>
                                        </p:tav>
                                        <p:tav tm="100000">
                                          <p:val>
                                            <p:strVal val="#ppt_x"/>
                                          </p:val>
                                        </p:tav>
                                      </p:tavLst>
                                    </p:anim>
                                    <p:anim calcmode="lin" valueType="num">
                                      <p:cBhvr additive="base">
                                        <p:cTn id="28" dur="500" fill="hold"/>
                                        <p:tgtEl>
                                          <p:spTgt spid="7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500"/>
                                  </p:stCondLst>
                                  <p:childTnLst>
                                    <p:set>
                                      <p:cBhvr>
                                        <p:cTn id="30" dur="1" fill="hold">
                                          <p:stCondLst>
                                            <p:cond delay="0"/>
                                          </p:stCondLst>
                                        </p:cTn>
                                        <p:tgtEl>
                                          <p:spTgt spid="81"/>
                                        </p:tgtEl>
                                        <p:attrNameLst>
                                          <p:attrName>style.visibility</p:attrName>
                                        </p:attrNameLst>
                                      </p:cBhvr>
                                      <p:to>
                                        <p:strVal val="visible"/>
                                      </p:to>
                                    </p:set>
                                    <p:anim calcmode="lin" valueType="num">
                                      <p:cBhvr additive="base">
                                        <p:cTn id="31" dur="500" fill="hold"/>
                                        <p:tgtEl>
                                          <p:spTgt spid="81"/>
                                        </p:tgtEl>
                                        <p:attrNameLst>
                                          <p:attrName>ppt_x</p:attrName>
                                        </p:attrNameLst>
                                      </p:cBhvr>
                                      <p:tavLst>
                                        <p:tav tm="0">
                                          <p:val>
                                            <p:strVal val="0-#ppt_w/2"/>
                                          </p:val>
                                        </p:tav>
                                        <p:tav tm="100000">
                                          <p:val>
                                            <p:strVal val="#ppt_x"/>
                                          </p:val>
                                        </p:tav>
                                      </p:tavLst>
                                    </p:anim>
                                    <p:anim calcmode="lin" valueType="num">
                                      <p:cBhvr additive="base">
                                        <p:cTn id="32" dur="500" fill="hold"/>
                                        <p:tgtEl>
                                          <p:spTgt spid="8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112"/>
                                        </p:tgtEl>
                                        <p:attrNameLst>
                                          <p:attrName>style.visibility</p:attrName>
                                        </p:attrNameLst>
                                      </p:cBhvr>
                                      <p:to>
                                        <p:strVal val="visible"/>
                                      </p:to>
                                    </p:set>
                                    <p:anim calcmode="lin" valueType="num">
                                      <p:cBhvr additive="base">
                                        <p:cTn id="35" dur="500" fill="hold"/>
                                        <p:tgtEl>
                                          <p:spTgt spid="112"/>
                                        </p:tgtEl>
                                        <p:attrNameLst>
                                          <p:attrName>ppt_x</p:attrName>
                                        </p:attrNameLst>
                                      </p:cBhvr>
                                      <p:tavLst>
                                        <p:tav tm="0">
                                          <p:val>
                                            <p:strVal val="0-#ppt_w/2"/>
                                          </p:val>
                                        </p:tav>
                                        <p:tav tm="100000">
                                          <p:val>
                                            <p:strVal val="#ppt_x"/>
                                          </p:val>
                                        </p:tav>
                                      </p:tavLst>
                                    </p:anim>
                                    <p:anim calcmode="lin" valueType="num">
                                      <p:cBhvr additive="base">
                                        <p:cTn id="36" dur="500" fill="hold"/>
                                        <p:tgtEl>
                                          <p:spTgt spid="112"/>
                                        </p:tgtEl>
                                        <p:attrNameLst>
                                          <p:attrName>ppt_y</p:attrName>
                                        </p:attrNameLst>
                                      </p:cBhvr>
                                      <p:tavLst>
                                        <p:tav tm="0">
                                          <p:val>
                                            <p:strVal val="#ppt_y"/>
                                          </p:val>
                                        </p:tav>
                                        <p:tav tm="100000">
                                          <p:val>
                                            <p:strVal val="#ppt_y"/>
                                          </p:val>
                                        </p:tav>
                                      </p:tavLst>
                                    </p:anim>
                                  </p:childTnLst>
                                </p:cTn>
                              </p:par>
                            </p:childTnLst>
                          </p:cTn>
                        </p:par>
                        <p:par>
                          <p:cTn id="37" fill="hold">
                            <p:stCondLst>
                              <p:cond delay="1000"/>
                            </p:stCondLst>
                            <p:childTnLst>
                              <p:par>
                                <p:cTn id="38" presetID="18" presetClass="entr" presetSubtype="3" fill="hold" grpId="0" nodeType="after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strips(upRight)">
                                      <p:cBhvr>
                                        <p:cTn id="40" dur="500"/>
                                        <p:tgtEl>
                                          <p:spTgt spid="50"/>
                                        </p:tgtEl>
                                      </p:cBhvr>
                                    </p:animEffect>
                                  </p:childTnLst>
                                </p:cTn>
                              </p:par>
                            </p:childTnLst>
                          </p:cTn>
                        </p:par>
                        <p:par>
                          <p:cTn id="41" fill="hold">
                            <p:stCondLst>
                              <p:cond delay="1500"/>
                            </p:stCondLst>
                            <p:childTnLst>
                              <p:par>
                                <p:cTn id="42" presetID="42" presetClass="entr" presetSubtype="0"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1000"/>
                                        <p:tgtEl>
                                          <p:spTgt spid="4"/>
                                        </p:tgtEl>
                                      </p:cBhvr>
                                    </p:animEffect>
                                    <p:anim calcmode="lin" valueType="num">
                                      <p:cBhvr>
                                        <p:cTn id="45" dur="1000" fill="hold"/>
                                        <p:tgtEl>
                                          <p:spTgt spid="4"/>
                                        </p:tgtEl>
                                        <p:attrNameLst>
                                          <p:attrName>ppt_x</p:attrName>
                                        </p:attrNameLst>
                                      </p:cBhvr>
                                      <p:tavLst>
                                        <p:tav tm="0">
                                          <p:val>
                                            <p:strVal val="#ppt_x"/>
                                          </p:val>
                                        </p:tav>
                                        <p:tav tm="100000">
                                          <p:val>
                                            <p:strVal val="#ppt_x"/>
                                          </p:val>
                                        </p:tav>
                                      </p:tavLst>
                                    </p:anim>
                                    <p:anim calcmode="lin" valueType="num">
                                      <p:cBhvr>
                                        <p:cTn id="4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1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1" grpId="0" animBg="1"/>
      <p:bldP spid="72" grpId="0" animBg="1"/>
      <p:bldP spid="81" grpId="0"/>
      <p:bldP spid="112" grpId="0"/>
      <p:bldP spid="175" grpId="0" animBg="1"/>
      <p:bldP spid="176" grpId="0" animBg="1"/>
      <p:bldP spid="50"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80134" y="2849916"/>
            <a:ext cx="1071033" cy="1071033"/>
            <a:chOff x="1244940" y="1409732"/>
            <a:chExt cx="1016000" cy="1016000"/>
          </a:xfrm>
        </p:grpSpPr>
        <p:sp>
          <p:nvSpPr>
            <p:cNvPr id="3" name="菱形 2"/>
            <p:cNvSpPr/>
            <p:nvPr/>
          </p:nvSpPr>
          <p:spPr>
            <a:xfrm>
              <a:off x="1244940" y="1409732"/>
              <a:ext cx="1016000" cy="1016000"/>
            </a:xfrm>
            <a:prstGeom prst="diamond">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1"/>
            </a:p>
          </p:txBody>
        </p:sp>
        <p:sp>
          <p:nvSpPr>
            <p:cNvPr id="4" name="KSO_Shape"/>
            <p:cNvSpPr>
              <a:spLocks/>
            </p:cNvSpPr>
            <p:nvPr/>
          </p:nvSpPr>
          <p:spPr bwMode="auto">
            <a:xfrm flipH="1">
              <a:off x="1601069" y="1621611"/>
              <a:ext cx="303742" cy="520700"/>
            </a:xfrm>
            <a:custGeom>
              <a:avLst/>
              <a:gdLst/>
              <a:ahLst/>
              <a:cxnLst/>
              <a:rect l="0" t="0" r="r" b="b"/>
              <a:pathLst>
                <a:path w="920750" h="1579563">
                  <a:moveTo>
                    <a:pt x="125066" y="1371600"/>
                  </a:moveTo>
                  <a:lnTo>
                    <a:pt x="218375" y="1371600"/>
                  </a:lnTo>
                  <a:lnTo>
                    <a:pt x="218375" y="1430882"/>
                  </a:lnTo>
                  <a:lnTo>
                    <a:pt x="702692" y="1430882"/>
                  </a:lnTo>
                  <a:lnTo>
                    <a:pt x="702692" y="1371600"/>
                  </a:lnTo>
                  <a:lnTo>
                    <a:pt x="795684" y="1371600"/>
                  </a:lnTo>
                  <a:lnTo>
                    <a:pt x="795684" y="1430882"/>
                  </a:lnTo>
                  <a:lnTo>
                    <a:pt x="869950" y="1430882"/>
                  </a:lnTo>
                  <a:lnTo>
                    <a:pt x="869950" y="1523768"/>
                  </a:lnTo>
                  <a:lnTo>
                    <a:pt x="795684" y="1523768"/>
                  </a:lnTo>
                  <a:lnTo>
                    <a:pt x="795684" y="1579563"/>
                  </a:lnTo>
                  <a:lnTo>
                    <a:pt x="702692" y="1579563"/>
                  </a:lnTo>
                  <a:lnTo>
                    <a:pt x="702692" y="1523768"/>
                  </a:lnTo>
                  <a:lnTo>
                    <a:pt x="218375" y="1523768"/>
                  </a:lnTo>
                  <a:lnTo>
                    <a:pt x="218375" y="1579563"/>
                  </a:lnTo>
                  <a:lnTo>
                    <a:pt x="125066" y="1579563"/>
                  </a:lnTo>
                  <a:lnTo>
                    <a:pt x="125066" y="1523768"/>
                  </a:lnTo>
                  <a:lnTo>
                    <a:pt x="50800" y="1523768"/>
                  </a:lnTo>
                  <a:lnTo>
                    <a:pt x="50800" y="1430882"/>
                  </a:lnTo>
                  <a:lnTo>
                    <a:pt x="125066" y="1430882"/>
                  </a:lnTo>
                  <a:lnTo>
                    <a:pt x="125066" y="1371600"/>
                  </a:lnTo>
                  <a:close/>
                  <a:moveTo>
                    <a:pt x="125066" y="1176338"/>
                  </a:moveTo>
                  <a:lnTo>
                    <a:pt x="218375" y="1176338"/>
                  </a:lnTo>
                  <a:lnTo>
                    <a:pt x="218375" y="1242271"/>
                  </a:lnTo>
                  <a:lnTo>
                    <a:pt x="702692" y="1242271"/>
                  </a:lnTo>
                  <a:lnTo>
                    <a:pt x="702692" y="1176338"/>
                  </a:lnTo>
                  <a:lnTo>
                    <a:pt x="795684" y="1176338"/>
                  </a:lnTo>
                  <a:lnTo>
                    <a:pt x="795684" y="1242271"/>
                  </a:lnTo>
                  <a:lnTo>
                    <a:pt x="869950" y="1242271"/>
                  </a:lnTo>
                  <a:lnTo>
                    <a:pt x="869950" y="1335088"/>
                  </a:lnTo>
                  <a:lnTo>
                    <a:pt x="50800" y="1335088"/>
                  </a:lnTo>
                  <a:lnTo>
                    <a:pt x="50800" y="1242271"/>
                  </a:lnTo>
                  <a:lnTo>
                    <a:pt x="125066" y="1242271"/>
                  </a:lnTo>
                  <a:lnTo>
                    <a:pt x="125066" y="1176338"/>
                  </a:lnTo>
                  <a:close/>
                  <a:moveTo>
                    <a:pt x="0" y="561975"/>
                  </a:moveTo>
                  <a:lnTo>
                    <a:pt x="74218" y="561975"/>
                  </a:lnTo>
                  <a:lnTo>
                    <a:pt x="74218" y="668020"/>
                  </a:lnTo>
                  <a:lnTo>
                    <a:pt x="74535" y="673418"/>
                  </a:lnTo>
                  <a:lnTo>
                    <a:pt x="75487" y="678815"/>
                  </a:lnTo>
                  <a:lnTo>
                    <a:pt x="76756" y="683578"/>
                  </a:lnTo>
                  <a:lnTo>
                    <a:pt x="78659" y="688658"/>
                  </a:lnTo>
                  <a:lnTo>
                    <a:pt x="80879" y="693420"/>
                  </a:lnTo>
                  <a:lnTo>
                    <a:pt x="83416" y="697548"/>
                  </a:lnTo>
                  <a:lnTo>
                    <a:pt x="86588" y="701675"/>
                  </a:lnTo>
                  <a:lnTo>
                    <a:pt x="89760" y="705485"/>
                  </a:lnTo>
                  <a:lnTo>
                    <a:pt x="93566" y="708660"/>
                  </a:lnTo>
                  <a:lnTo>
                    <a:pt x="97689" y="711835"/>
                  </a:lnTo>
                  <a:lnTo>
                    <a:pt x="101812" y="714375"/>
                  </a:lnTo>
                  <a:lnTo>
                    <a:pt x="106570" y="716598"/>
                  </a:lnTo>
                  <a:lnTo>
                    <a:pt x="111645" y="718503"/>
                  </a:lnTo>
                  <a:lnTo>
                    <a:pt x="116402" y="719773"/>
                  </a:lnTo>
                  <a:lnTo>
                    <a:pt x="121794" y="720725"/>
                  </a:lnTo>
                  <a:lnTo>
                    <a:pt x="127186" y="721043"/>
                  </a:lnTo>
                  <a:lnTo>
                    <a:pt x="793881" y="721043"/>
                  </a:lnTo>
                  <a:lnTo>
                    <a:pt x="798956" y="720725"/>
                  </a:lnTo>
                  <a:lnTo>
                    <a:pt x="804348" y="719773"/>
                  </a:lnTo>
                  <a:lnTo>
                    <a:pt x="809423" y="718503"/>
                  </a:lnTo>
                  <a:lnTo>
                    <a:pt x="814180" y="716598"/>
                  </a:lnTo>
                  <a:lnTo>
                    <a:pt x="818938" y="714375"/>
                  </a:lnTo>
                  <a:lnTo>
                    <a:pt x="823061" y="711835"/>
                  </a:lnTo>
                  <a:lnTo>
                    <a:pt x="827501" y="708660"/>
                  </a:lnTo>
                  <a:lnTo>
                    <a:pt x="830990" y="705485"/>
                  </a:lnTo>
                  <a:lnTo>
                    <a:pt x="834479" y="701675"/>
                  </a:lnTo>
                  <a:lnTo>
                    <a:pt x="837651" y="697548"/>
                  </a:lnTo>
                  <a:lnTo>
                    <a:pt x="840188" y="693420"/>
                  </a:lnTo>
                  <a:lnTo>
                    <a:pt x="842409" y="688658"/>
                  </a:lnTo>
                  <a:lnTo>
                    <a:pt x="844312" y="683578"/>
                  </a:lnTo>
                  <a:lnTo>
                    <a:pt x="845580" y="678815"/>
                  </a:lnTo>
                  <a:lnTo>
                    <a:pt x="846215" y="673418"/>
                  </a:lnTo>
                  <a:lnTo>
                    <a:pt x="846532" y="668020"/>
                  </a:lnTo>
                  <a:lnTo>
                    <a:pt x="846532" y="561975"/>
                  </a:lnTo>
                  <a:lnTo>
                    <a:pt x="920750" y="561975"/>
                  </a:lnTo>
                  <a:lnTo>
                    <a:pt x="920750" y="741998"/>
                  </a:lnTo>
                  <a:lnTo>
                    <a:pt x="920750" y="798195"/>
                  </a:lnTo>
                  <a:lnTo>
                    <a:pt x="920750" y="932180"/>
                  </a:lnTo>
                  <a:lnTo>
                    <a:pt x="820841" y="932180"/>
                  </a:lnTo>
                  <a:lnTo>
                    <a:pt x="819255" y="925830"/>
                  </a:lnTo>
                  <a:lnTo>
                    <a:pt x="816718" y="920115"/>
                  </a:lnTo>
                  <a:lnTo>
                    <a:pt x="814180" y="914400"/>
                  </a:lnTo>
                  <a:lnTo>
                    <a:pt x="811326" y="909320"/>
                  </a:lnTo>
                  <a:lnTo>
                    <a:pt x="807520" y="904240"/>
                  </a:lnTo>
                  <a:lnTo>
                    <a:pt x="804031" y="899795"/>
                  </a:lnTo>
                  <a:lnTo>
                    <a:pt x="799590" y="895350"/>
                  </a:lnTo>
                  <a:lnTo>
                    <a:pt x="795150" y="891540"/>
                  </a:lnTo>
                  <a:lnTo>
                    <a:pt x="790075" y="887730"/>
                  </a:lnTo>
                  <a:lnTo>
                    <a:pt x="785318" y="884555"/>
                  </a:lnTo>
                  <a:lnTo>
                    <a:pt x="779608" y="881698"/>
                  </a:lnTo>
                  <a:lnTo>
                    <a:pt x="773899" y="879475"/>
                  </a:lnTo>
                  <a:lnTo>
                    <a:pt x="768190" y="877570"/>
                  </a:lnTo>
                  <a:lnTo>
                    <a:pt x="762164" y="876300"/>
                  </a:lnTo>
                  <a:lnTo>
                    <a:pt x="755503" y="875665"/>
                  </a:lnTo>
                  <a:lnTo>
                    <a:pt x="749160" y="875348"/>
                  </a:lnTo>
                  <a:lnTo>
                    <a:pt x="741548" y="875665"/>
                  </a:lnTo>
                  <a:lnTo>
                    <a:pt x="734253" y="876618"/>
                  </a:lnTo>
                  <a:lnTo>
                    <a:pt x="727275" y="878523"/>
                  </a:lnTo>
                  <a:lnTo>
                    <a:pt x="720615" y="880745"/>
                  </a:lnTo>
                  <a:lnTo>
                    <a:pt x="713954" y="884238"/>
                  </a:lnTo>
                  <a:lnTo>
                    <a:pt x="707928" y="887730"/>
                  </a:lnTo>
                  <a:lnTo>
                    <a:pt x="702536" y="892175"/>
                  </a:lnTo>
                  <a:lnTo>
                    <a:pt x="697144" y="896620"/>
                  </a:lnTo>
                  <a:lnTo>
                    <a:pt x="692069" y="902018"/>
                  </a:lnTo>
                  <a:lnTo>
                    <a:pt x="687946" y="907733"/>
                  </a:lnTo>
                  <a:lnTo>
                    <a:pt x="684140" y="913765"/>
                  </a:lnTo>
                  <a:lnTo>
                    <a:pt x="681285" y="920115"/>
                  </a:lnTo>
                  <a:lnTo>
                    <a:pt x="678748" y="927100"/>
                  </a:lnTo>
                  <a:lnTo>
                    <a:pt x="676845" y="934085"/>
                  </a:lnTo>
                  <a:lnTo>
                    <a:pt x="675576" y="941705"/>
                  </a:lnTo>
                  <a:lnTo>
                    <a:pt x="675259" y="949008"/>
                  </a:lnTo>
                  <a:lnTo>
                    <a:pt x="675576" y="956628"/>
                  </a:lnTo>
                  <a:lnTo>
                    <a:pt x="676845" y="963930"/>
                  </a:lnTo>
                  <a:lnTo>
                    <a:pt x="678748" y="970915"/>
                  </a:lnTo>
                  <a:lnTo>
                    <a:pt x="681285" y="977900"/>
                  </a:lnTo>
                  <a:lnTo>
                    <a:pt x="684140" y="984251"/>
                  </a:lnTo>
                  <a:lnTo>
                    <a:pt x="687946" y="990601"/>
                  </a:lnTo>
                  <a:lnTo>
                    <a:pt x="692069" y="995998"/>
                  </a:lnTo>
                  <a:lnTo>
                    <a:pt x="697144" y="1001396"/>
                  </a:lnTo>
                  <a:lnTo>
                    <a:pt x="702536" y="1006158"/>
                  </a:lnTo>
                  <a:lnTo>
                    <a:pt x="707928" y="1010286"/>
                  </a:lnTo>
                  <a:lnTo>
                    <a:pt x="713954" y="1013778"/>
                  </a:lnTo>
                  <a:lnTo>
                    <a:pt x="720615" y="1017271"/>
                  </a:lnTo>
                  <a:lnTo>
                    <a:pt x="727275" y="1019493"/>
                  </a:lnTo>
                  <a:lnTo>
                    <a:pt x="734253" y="1021398"/>
                  </a:lnTo>
                  <a:lnTo>
                    <a:pt x="741548" y="1022668"/>
                  </a:lnTo>
                  <a:lnTo>
                    <a:pt x="749160" y="1022986"/>
                  </a:lnTo>
                  <a:lnTo>
                    <a:pt x="755503" y="1022668"/>
                  </a:lnTo>
                  <a:lnTo>
                    <a:pt x="761530" y="1021716"/>
                  </a:lnTo>
                  <a:lnTo>
                    <a:pt x="767239" y="1020446"/>
                  </a:lnTo>
                  <a:lnTo>
                    <a:pt x="773265" y="1018858"/>
                  </a:lnTo>
                  <a:lnTo>
                    <a:pt x="778974" y="1016636"/>
                  </a:lnTo>
                  <a:lnTo>
                    <a:pt x="784049" y="1013778"/>
                  </a:lnTo>
                  <a:lnTo>
                    <a:pt x="789124" y="1010921"/>
                  </a:lnTo>
                  <a:lnTo>
                    <a:pt x="793881" y="1007746"/>
                  </a:lnTo>
                  <a:lnTo>
                    <a:pt x="798322" y="1003936"/>
                  </a:lnTo>
                  <a:lnTo>
                    <a:pt x="802762" y="999808"/>
                  </a:lnTo>
                  <a:lnTo>
                    <a:pt x="806251" y="995363"/>
                  </a:lnTo>
                  <a:lnTo>
                    <a:pt x="810057" y="990601"/>
                  </a:lnTo>
                  <a:lnTo>
                    <a:pt x="812912" y="985521"/>
                  </a:lnTo>
                  <a:lnTo>
                    <a:pt x="815449" y="980123"/>
                  </a:lnTo>
                  <a:lnTo>
                    <a:pt x="817986" y="975043"/>
                  </a:lnTo>
                  <a:lnTo>
                    <a:pt x="819889" y="969010"/>
                  </a:lnTo>
                  <a:lnTo>
                    <a:pt x="920750" y="969010"/>
                  </a:lnTo>
                  <a:lnTo>
                    <a:pt x="920750" y="986156"/>
                  </a:lnTo>
                  <a:lnTo>
                    <a:pt x="920750" y="994411"/>
                  </a:lnTo>
                  <a:lnTo>
                    <a:pt x="920116" y="1002348"/>
                  </a:lnTo>
                  <a:lnTo>
                    <a:pt x="919164" y="1010286"/>
                  </a:lnTo>
                  <a:lnTo>
                    <a:pt x="917895" y="1018223"/>
                  </a:lnTo>
                  <a:lnTo>
                    <a:pt x="915675" y="1025843"/>
                  </a:lnTo>
                  <a:lnTo>
                    <a:pt x="913772" y="1033463"/>
                  </a:lnTo>
                  <a:lnTo>
                    <a:pt x="911235" y="1040766"/>
                  </a:lnTo>
                  <a:lnTo>
                    <a:pt x="908697" y="1048068"/>
                  </a:lnTo>
                  <a:lnTo>
                    <a:pt x="905209" y="1054736"/>
                  </a:lnTo>
                  <a:lnTo>
                    <a:pt x="901720" y="1061721"/>
                  </a:lnTo>
                  <a:lnTo>
                    <a:pt x="897914" y="1068388"/>
                  </a:lnTo>
                  <a:lnTo>
                    <a:pt x="893790" y="1074738"/>
                  </a:lnTo>
                  <a:lnTo>
                    <a:pt x="889350" y="1081088"/>
                  </a:lnTo>
                  <a:lnTo>
                    <a:pt x="884910" y="1086803"/>
                  </a:lnTo>
                  <a:lnTo>
                    <a:pt x="879835" y="1092518"/>
                  </a:lnTo>
                  <a:lnTo>
                    <a:pt x="874443" y="1098233"/>
                  </a:lnTo>
                  <a:lnTo>
                    <a:pt x="869051" y="1103313"/>
                  </a:lnTo>
                  <a:lnTo>
                    <a:pt x="863342" y="1108393"/>
                  </a:lnTo>
                  <a:lnTo>
                    <a:pt x="857316" y="1113156"/>
                  </a:lnTo>
                  <a:lnTo>
                    <a:pt x="851289" y="1117601"/>
                  </a:lnTo>
                  <a:lnTo>
                    <a:pt x="844629" y="1121728"/>
                  </a:lnTo>
                  <a:lnTo>
                    <a:pt x="837968" y="1125538"/>
                  </a:lnTo>
                  <a:lnTo>
                    <a:pt x="831308" y="1128713"/>
                  </a:lnTo>
                  <a:lnTo>
                    <a:pt x="824013" y="1132206"/>
                  </a:lnTo>
                  <a:lnTo>
                    <a:pt x="817035" y="1134746"/>
                  </a:lnTo>
                  <a:lnTo>
                    <a:pt x="809740" y="1137286"/>
                  </a:lnTo>
                  <a:lnTo>
                    <a:pt x="802445" y="1139508"/>
                  </a:lnTo>
                  <a:lnTo>
                    <a:pt x="794516" y="1141413"/>
                  </a:lnTo>
                  <a:lnTo>
                    <a:pt x="786903" y="1142683"/>
                  </a:lnTo>
                  <a:lnTo>
                    <a:pt x="778974" y="1143636"/>
                  </a:lnTo>
                  <a:lnTo>
                    <a:pt x="771045" y="1144271"/>
                  </a:lnTo>
                  <a:lnTo>
                    <a:pt x="762798" y="1144588"/>
                  </a:lnTo>
                  <a:lnTo>
                    <a:pt x="157952" y="1144588"/>
                  </a:lnTo>
                  <a:lnTo>
                    <a:pt x="150022" y="1144271"/>
                  </a:lnTo>
                  <a:lnTo>
                    <a:pt x="141776" y="1143636"/>
                  </a:lnTo>
                  <a:lnTo>
                    <a:pt x="133847" y="1142683"/>
                  </a:lnTo>
                  <a:lnTo>
                    <a:pt x="126234" y="1141413"/>
                  </a:lnTo>
                  <a:lnTo>
                    <a:pt x="118305" y="1139508"/>
                  </a:lnTo>
                  <a:lnTo>
                    <a:pt x="111327" y="1137286"/>
                  </a:lnTo>
                  <a:lnTo>
                    <a:pt x="103715" y="1134746"/>
                  </a:lnTo>
                  <a:lnTo>
                    <a:pt x="96737" y="1132206"/>
                  </a:lnTo>
                  <a:lnTo>
                    <a:pt x="89442" y="1128713"/>
                  </a:lnTo>
                  <a:lnTo>
                    <a:pt x="82782" y="1125538"/>
                  </a:lnTo>
                  <a:lnTo>
                    <a:pt x="76121" y="1121728"/>
                  </a:lnTo>
                  <a:lnTo>
                    <a:pt x="69778" y="1117601"/>
                  </a:lnTo>
                  <a:lnTo>
                    <a:pt x="63434" y="1113156"/>
                  </a:lnTo>
                  <a:lnTo>
                    <a:pt x="57408" y="1108393"/>
                  </a:lnTo>
                  <a:lnTo>
                    <a:pt x="51699" y="1103313"/>
                  </a:lnTo>
                  <a:lnTo>
                    <a:pt x="46307" y="1098233"/>
                  </a:lnTo>
                  <a:lnTo>
                    <a:pt x="40915" y="1092518"/>
                  </a:lnTo>
                  <a:lnTo>
                    <a:pt x="35840" y="1086803"/>
                  </a:lnTo>
                  <a:lnTo>
                    <a:pt x="31400" y="1081088"/>
                  </a:lnTo>
                  <a:lnTo>
                    <a:pt x="26960" y="1074738"/>
                  </a:lnTo>
                  <a:lnTo>
                    <a:pt x="22836" y="1068388"/>
                  </a:lnTo>
                  <a:lnTo>
                    <a:pt x="19030" y="1061721"/>
                  </a:lnTo>
                  <a:lnTo>
                    <a:pt x="15541" y="1054736"/>
                  </a:lnTo>
                  <a:lnTo>
                    <a:pt x="12370" y="1048068"/>
                  </a:lnTo>
                  <a:lnTo>
                    <a:pt x="9515" y="1040766"/>
                  </a:lnTo>
                  <a:lnTo>
                    <a:pt x="6978" y="1033463"/>
                  </a:lnTo>
                  <a:lnTo>
                    <a:pt x="5075" y="1025843"/>
                  </a:lnTo>
                  <a:lnTo>
                    <a:pt x="3172" y="1018223"/>
                  </a:lnTo>
                  <a:lnTo>
                    <a:pt x="1586" y="1010286"/>
                  </a:lnTo>
                  <a:lnTo>
                    <a:pt x="634" y="1002348"/>
                  </a:lnTo>
                  <a:lnTo>
                    <a:pt x="0" y="994411"/>
                  </a:lnTo>
                  <a:lnTo>
                    <a:pt x="0" y="986156"/>
                  </a:lnTo>
                  <a:lnTo>
                    <a:pt x="0" y="969010"/>
                  </a:lnTo>
                  <a:lnTo>
                    <a:pt x="100861" y="969010"/>
                  </a:lnTo>
                  <a:lnTo>
                    <a:pt x="103081" y="975043"/>
                  </a:lnTo>
                  <a:lnTo>
                    <a:pt x="105301" y="980123"/>
                  </a:lnTo>
                  <a:lnTo>
                    <a:pt x="107838" y="985521"/>
                  </a:lnTo>
                  <a:lnTo>
                    <a:pt x="111010" y="990601"/>
                  </a:lnTo>
                  <a:lnTo>
                    <a:pt x="114499" y="995363"/>
                  </a:lnTo>
                  <a:lnTo>
                    <a:pt x="117988" y="999808"/>
                  </a:lnTo>
                  <a:lnTo>
                    <a:pt x="122428" y="1003936"/>
                  </a:lnTo>
                  <a:lnTo>
                    <a:pt x="127186" y="1007746"/>
                  </a:lnTo>
                  <a:lnTo>
                    <a:pt x="131626" y="1010921"/>
                  </a:lnTo>
                  <a:lnTo>
                    <a:pt x="136701" y="1013778"/>
                  </a:lnTo>
                  <a:lnTo>
                    <a:pt x="142093" y="1016636"/>
                  </a:lnTo>
                  <a:lnTo>
                    <a:pt x="147485" y="1018858"/>
                  </a:lnTo>
                  <a:lnTo>
                    <a:pt x="153511" y="1020446"/>
                  </a:lnTo>
                  <a:lnTo>
                    <a:pt x="159220" y="1021716"/>
                  </a:lnTo>
                  <a:lnTo>
                    <a:pt x="165247" y="1022668"/>
                  </a:lnTo>
                  <a:lnTo>
                    <a:pt x="171590" y="1022986"/>
                  </a:lnTo>
                  <a:lnTo>
                    <a:pt x="179202" y="1022668"/>
                  </a:lnTo>
                  <a:lnTo>
                    <a:pt x="186497" y="1021398"/>
                  </a:lnTo>
                  <a:lnTo>
                    <a:pt x="193792" y="1019493"/>
                  </a:lnTo>
                  <a:lnTo>
                    <a:pt x="200135" y="1017271"/>
                  </a:lnTo>
                  <a:lnTo>
                    <a:pt x="206796" y="1013778"/>
                  </a:lnTo>
                  <a:lnTo>
                    <a:pt x="212822" y="1010286"/>
                  </a:lnTo>
                  <a:lnTo>
                    <a:pt x="218849" y="1006158"/>
                  </a:lnTo>
                  <a:lnTo>
                    <a:pt x="223923" y="1001396"/>
                  </a:lnTo>
                  <a:lnTo>
                    <a:pt x="228681" y="995998"/>
                  </a:lnTo>
                  <a:lnTo>
                    <a:pt x="232804" y="990601"/>
                  </a:lnTo>
                  <a:lnTo>
                    <a:pt x="236610" y="984251"/>
                  </a:lnTo>
                  <a:lnTo>
                    <a:pt x="239782" y="977900"/>
                  </a:lnTo>
                  <a:lnTo>
                    <a:pt x="242319" y="970915"/>
                  </a:lnTo>
                  <a:lnTo>
                    <a:pt x="244222" y="963930"/>
                  </a:lnTo>
                  <a:lnTo>
                    <a:pt x="245174" y="956628"/>
                  </a:lnTo>
                  <a:lnTo>
                    <a:pt x="245491" y="949008"/>
                  </a:lnTo>
                  <a:lnTo>
                    <a:pt x="245174" y="941705"/>
                  </a:lnTo>
                  <a:lnTo>
                    <a:pt x="244222" y="934085"/>
                  </a:lnTo>
                  <a:lnTo>
                    <a:pt x="242319" y="927100"/>
                  </a:lnTo>
                  <a:lnTo>
                    <a:pt x="239782" y="920115"/>
                  </a:lnTo>
                  <a:lnTo>
                    <a:pt x="236610" y="913765"/>
                  </a:lnTo>
                  <a:lnTo>
                    <a:pt x="232804" y="907733"/>
                  </a:lnTo>
                  <a:lnTo>
                    <a:pt x="228681" y="902018"/>
                  </a:lnTo>
                  <a:lnTo>
                    <a:pt x="223923" y="896620"/>
                  </a:lnTo>
                  <a:lnTo>
                    <a:pt x="218849" y="892175"/>
                  </a:lnTo>
                  <a:lnTo>
                    <a:pt x="212822" y="887730"/>
                  </a:lnTo>
                  <a:lnTo>
                    <a:pt x="206796" y="884238"/>
                  </a:lnTo>
                  <a:lnTo>
                    <a:pt x="200135" y="880745"/>
                  </a:lnTo>
                  <a:lnTo>
                    <a:pt x="193792" y="878523"/>
                  </a:lnTo>
                  <a:lnTo>
                    <a:pt x="186497" y="876618"/>
                  </a:lnTo>
                  <a:lnTo>
                    <a:pt x="179202" y="875665"/>
                  </a:lnTo>
                  <a:lnTo>
                    <a:pt x="171590" y="875348"/>
                  </a:lnTo>
                  <a:lnTo>
                    <a:pt x="165247" y="875665"/>
                  </a:lnTo>
                  <a:lnTo>
                    <a:pt x="158903" y="876300"/>
                  </a:lnTo>
                  <a:lnTo>
                    <a:pt x="152877" y="877570"/>
                  </a:lnTo>
                  <a:lnTo>
                    <a:pt x="146851" y="879475"/>
                  </a:lnTo>
                  <a:lnTo>
                    <a:pt x="141141" y="881698"/>
                  </a:lnTo>
                  <a:lnTo>
                    <a:pt x="135750" y="884555"/>
                  </a:lnTo>
                  <a:lnTo>
                    <a:pt x="130675" y="887730"/>
                  </a:lnTo>
                  <a:lnTo>
                    <a:pt x="125600" y="891540"/>
                  </a:lnTo>
                  <a:lnTo>
                    <a:pt x="121160" y="895350"/>
                  </a:lnTo>
                  <a:lnTo>
                    <a:pt x="116719" y="899795"/>
                  </a:lnTo>
                  <a:lnTo>
                    <a:pt x="113230" y="904240"/>
                  </a:lnTo>
                  <a:lnTo>
                    <a:pt x="109424" y="909320"/>
                  </a:lnTo>
                  <a:lnTo>
                    <a:pt x="106570" y="914400"/>
                  </a:lnTo>
                  <a:lnTo>
                    <a:pt x="104032" y="920115"/>
                  </a:lnTo>
                  <a:lnTo>
                    <a:pt x="101495" y="925830"/>
                  </a:lnTo>
                  <a:lnTo>
                    <a:pt x="99909" y="932180"/>
                  </a:lnTo>
                  <a:lnTo>
                    <a:pt x="0" y="932180"/>
                  </a:lnTo>
                  <a:lnTo>
                    <a:pt x="0" y="798195"/>
                  </a:lnTo>
                  <a:lnTo>
                    <a:pt x="0" y="741998"/>
                  </a:lnTo>
                  <a:lnTo>
                    <a:pt x="0" y="561975"/>
                  </a:lnTo>
                  <a:close/>
                  <a:moveTo>
                    <a:pt x="150022" y="166688"/>
                  </a:moveTo>
                  <a:lnTo>
                    <a:pt x="157952" y="166688"/>
                  </a:lnTo>
                  <a:lnTo>
                    <a:pt x="762798" y="166688"/>
                  </a:lnTo>
                  <a:lnTo>
                    <a:pt x="771045" y="166688"/>
                  </a:lnTo>
                  <a:lnTo>
                    <a:pt x="778974" y="167323"/>
                  </a:lnTo>
                  <a:lnTo>
                    <a:pt x="786903" y="168274"/>
                  </a:lnTo>
                  <a:lnTo>
                    <a:pt x="794516" y="169860"/>
                  </a:lnTo>
                  <a:lnTo>
                    <a:pt x="802445" y="171446"/>
                  </a:lnTo>
                  <a:lnTo>
                    <a:pt x="809740" y="173350"/>
                  </a:lnTo>
                  <a:lnTo>
                    <a:pt x="817035" y="176205"/>
                  </a:lnTo>
                  <a:lnTo>
                    <a:pt x="824013" y="178742"/>
                  </a:lnTo>
                  <a:lnTo>
                    <a:pt x="831308" y="181915"/>
                  </a:lnTo>
                  <a:lnTo>
                    <a:pt x="837968" y="185721"/>
                  </a:lnTo>
                  <a:lnTo>
                    <a:pt x="844629" y="189211"/>
                  </a:lnTo>
                  <a:lnTo>
                    <a:pt x="851289" y="193652"/>
                  </a:lnTo>
                  <a:lnTo>
                    <a:pt x="857316" y="197776"/>
                  </a:lnTo>
                  <a:lnTo>
                    <a:pt x="863342" y="202534"/>
                  </a:lnTo>
                  <a:lnTo>
                    <a:pt x="869051" y="207609"/>
                  </a:lnTo>
                  <a:lnTo>
                    <a:pt x="874443" y="212685"/>
                  </a:lnTo>
                  <a:lnTo>
                    <a:pt x="879835" y="218395"/>
                  </a:lnTo>
                  <a:lnTo>
                    <a:pt x="884910" y="224105"/>
                  </a:lnTo>
                  <a:lnTo>
                    <a:pt x="889350" y="229815"/>
                  </a:lnTo>
                  <a:lnTo>
                    <a:pt x="893790" y="236159"/>
                  </a:lnTo>
                  <a:lnTo>
                    <a:pt x="897914" y="242821"/>
                  </a:lnTo>
                  <a:lnTo>
                    <a:pt x="901720" y="249482"/>
                  </a:lnTo>
                  <a:lnTo>
                    <a:pt x="905209" y="255827"/>
                  </a:lnTo>
                  <a:lnTo>
                    <a:pt x="908697" y="263123"/>
                  </a:lnTo>
                  <a:lnTo>
                    <a:pt x="911235" y="270101"/>
                  </a:lnTo>
                  <a:lnTo>
                    <a:pt x="913772" y="277715"/>
                  </a:lnTo>
                  <a:lnTo>
                    <a:pt x="915675" y="285328"/>
                  </a:lnTo>
                  <a:lnTo>
                    <a:pt x="917895" y="292941"/>
                  </a:lnTo>
                  <a:lnTo>
                    <a:pt x="919164" y="300554"/>
                  </a:lnTo>
                  <a:lnTo>
                    <a:pt x="920116" y="308485"/>
                  </a:lnTo>
                  <a:lnTo>
                    <a:pt x="920750" y="316732"/>
                  </a:lnTo>
                  <a:lnTo>
                    <a:pt x="920750" y="324663"/>
                  </a:lnTo>
                  <a:lnTo>
                    <a:pt x="920750" y="523876"/>
                  </a:lnTo>
                  <a:lnTo>
                    <a:pt x="846532" y="523876"/>
                  </a:lnTo>
                  <a:lnTo>
                    <a:pt x="846532" y="409995"/>
                  </a:lnTo>
                  <a:lnTo>
                    <a:pt x="846215" y="404602"/>
                  </a:lnTo>
                  <a:lnTo>
                    <a:pt x="845580" y="399209"/>
                  </a:lnTo>
                  <a:lnTo>
                    <a:pt x="844312" y="394134"/>
                  </a:lnTo>
                  <a:lnTo>
                    <a:pt x="842409" y="389376"/>
                  </a:lnTo>
                  <a:lnTo>
                    <a:pt x="840188" y="384617"/>
                  </a:lnTo>
                  <a:lnTo>
                    <a:pt x="837651" y="380493"/>
                  </a:lnTo>
                  <a:lnTo>
                    <a:pt x="834479" y="376370"/>
                  </a:lnTo>
                  <a:lnTo>
                    <a:pt x="830990" y="372880"/>
                  </a:lnTo>
                  <a:lnTo>
                    <a:pt x="827501" y="369074"/>
                  </a:lnTo>
                  <a:lnTo>
                    <a:pt x="823061" y="366219"/>
                  </a:lnTo>
                  <a:lnTo>
                    <a:pt x="818938" y="363681"/>
                  </a:lnTo>
                  <a:lnTo>
                    <a:pt x="814180" y="361143"/>
                  </a:lnTo>
                  <a:lnTo>
                    <a:pt x="809423" y="359557"/>
                  </a:lnTo>
                  <a:lnTo>
                    <a:pt x="804348" y="358288"/>
                  </a:lnTo>
                  <a:lnTo>
                    <a:pt x="798956" y="357654"/>
                  </a:lnTo>
                  <a:lnTo>
                    <a:pt x="793881" y="357336"/>
                  </a:lnTo>
                  <a:lnTo>
                    <a:pt x="127186" y="357336"/>
                  </a:lnTo>
                  <a:lnTo>
                    <a:pt x="121794" y="357654"/>
                  </a:lnTo>
                  <a:lnTo>
                    <a:pt x="116402" y="358288"/>
                  </a:lnTo>
                  <a:lnTo>
                    <a:pt x="111645" y="359557"/>
                  </a:lnTo>
                  <a:lnTo>
                    <a:pt x="106570" y="361143"/>
                  </a:lnTo>
                  <a:lnTo>
                    <a:pt x="101812" y="363681"/>
                  </a:lnTo>
                  <a:lnTo>
                    <a:pt x="97689" y="366219"/>
                  </a:lnTo>
                  <a:lnTo>
                    <a:pt x="93566" y="369074"/>
                  </a:lnTo>
                  <a:lnTo>
                    <a:pt x="89760" y="372880"/>
                  </a:lnTo>
                  <a:lnTo>
                    <a:pt x="86588" y="376370"/>
                  </a:lnTo>
                  <a:lnTo>
                    <a:pt x="83416" y="380493"/>
                  </a:lnTo>
                  <a:lnTo>
                    <a:pt x="80879" y="384617"/>
                  </a:lnTo>
                  <a:lnTo>
                    <a:pt x="78659" y="389376"/>
                  </a:lnTo>
                  <a:lnTo>
                    <a:pt x="76756" y="394134"/>
                  </a:lnTo>
                  <a:lnTo>
                    <a:pt x="75487" y="399209"/>
                  </a:lnTo>
                  <a:lnTo>
                    <a:pt x="74535" y="404602"/>
                  </a:lnTo>
                  <a:lnTo>
                    <a:pt x="74218" y="409995"/>
                  </a:lnTo>
                  <a:lnTo>
                    <a:pt x="74218" y="523876"/>
                  </a:lnTo>
                  <a:lnTo>
                    <a:pt x="0" y="523876"/>
                  </a:lnTo>
                  <a:lnTo>
                    <a:pt x="0" y="324663"/>
                  </a:lnTo>
                  <a:lnTo>
                    <a:pt x="0" y="316732"/>
                  </a:lnTo>
                  <a:lnTo>
                    <a:pt x="634" y="308485"/>
                  </a:lnTo>
                  <a:lnTo>
                    <a:pt x="1586" y="300554"/>
                  </a:lnTo>
                  <a:lnTo>
                    <a:pt x="3172" y="292941"/>
                  </a:lnTo>
                  <a:lnTo>
                    <a:pt x="5075" y="285328"/>
                  </a:lnTo>
                  <a:lnTo>
                    <a:pt x="6978" y="277715"/>
                  </a:lnTo>
                  <a:lnTo>
                    <a:pt x="9515" y="270101"/>
                  </a:lnTo>
                  <a:lnTo>
                    <a:pt x="12370" y="263123"/>
                  </a:lnTo>
                  <a:lnTo>
                    <a:pt x="15541" y="255827"/>
                  </a:lnTo>
                  <a:lnTo>
                    <a:pt x="19030" y="249482"/>
                  </a:lnTo>
                  <a:lnTo>
                    <a:pt x="22836" y="242821"/>
                  </a:lnTo>
                  <a:lnTo>
                    <a:pt x="26960" y="236159"/>
                  </a:lnTo>
                  <a:lnTo>
                    <a:pt x="31400" y="229815"/>
                  </a:lnTo>
                  <a:lnTo>
                    <a:pt x="35840" y="224105"/>
                  </a:lnTo>
                  <a:lnTo>
                    <a:pt x="40915" y="218395"/>
                  </a:lnTo>
                  <a:lnTo>
                    <a:pt x="46307" y="212685"/>
                  </a:lnTo>
                  <a:lnTo>
                    <a:pt x="51699" y="207609"/>
                  </a:lnTo>
                  <a:lnTo>
                    <a:pt x="57408" y="202534"/>
                  </a:lnTo>
                  <a:lnTo>
                    <a:pt x="63434" y="197776"/>
                  </a:lnTo>
                  <a:lnTo>
                    <a:pt x="69778" y="193652"/>
                  </a:lnTo>
                  <a:lnTo>
                    <a:pt x="76121" y="189211"/>
                  </a:lnTo>
                  <a:lnTo>
                    <a:pt x="82782" y="185721"/>
                  </a:lnTo>
                  <a:lnTo>
                    <a:pt x="89442" y="181915"/>
                  </a:lnTo>
                  <a:lnTo>
                    <a:pt x="96737" y="178742"/>
                  </a:lnTo>
                  <a:lnTo>
                    <a:pt x="103715" y="176205"/>
                  </a:lnTo>
                  <a:lnTo>
                    <a:pt x="111327" y="173350"/>
                  </a:lnTo>
                  <a:lnTo>
                    <a:pt x="118305" y="171446"/>
                  </a:lnTo>
                  <a:lnTo>
                    <a:pt x="126234" y="169860"/>
                  </a:lnTo>
                  <a:lnTo>
                    <a:pt x="133847" y="168274"/>
                  </a:lnTo>
                  <a:lnTo>
                    <a:pt x="141776" y="167323"/>
                  </a:lnTo>
                  <a:lnTo>
                    <a:pt x="150022" y="166688"/>
                  </a:lnTo>
                  <a:close/>
                  <a:moveTo>
                    <a:pt x="551498" y="0"/>
                  </a:moveTo>
                  <a:lnTo>
                    <a:pt x="558800" y="318"/>
                  </a:lnTo>
                  <a:lnTo>
                    <a:pt x="565468" y="1588"/>
                  </a:lnTo>
                  <a:lnTo>
                    <a:pt x="572135" y="3175"/>
                  </a:lnTo>
                  <a:lnTo>
                    <a:pt x="578168" y="5398"/>
                  </a:lnTo>
                  <a:lnTo>
                    <a:pt x="584518" y="8255"/>
                  </a:lnTo>
                  <a:lnTo>
                    <a:pt x="590233" y="12065"/>
                  </a:lnTo>
                  <a:lnTo>
                    <a:pt x="595630" y="15875"/>
                  </a:lnTo>
                  <a:lnTo>
                    <a:pt x="600393" y="20320"/>
                  </a:lnTo>
                  <a:lnTo>
                    <a:pt x="604838" y="25083"/>
                  </a:lnTo>
                  <a:lnTo>
                    <a:pt x="608648" y="30480"/>
                  </a:lnTo>
                  <a:lnTo>
                    <a:pt x="612458" y="36195"/>
                  </a:lnTo>
                  <a:lnTo>
                    <a:pt x="615315" y="42228"/>
                  </a:lnTo>
                  <a:lnTo>
                    <a:pt x="617538" y="48578"/>
                  </a:lnTo>
                  <a:lnTo>
                    <a:pt x="619126" y="55245"/>
                  </a:lnTo>
                  <a:lnTo>
                    <a:pt x="620396" y="61913"/>
                  </a:lnTo>
                  <a:lnTo>
                    <a:pt x="620713" y="69215"/>
                  </a:lnTo>
                  <a:lnTo>
                    <a:pt x="620396" y="76200"/>
                  </a:lnTo>
                  <a:lnTo>
                    <a:pt x="619126" y="82868"/>
                  </a:lnTo>
                  <a:lnTo>
                    <a:pt x="617538" y="89535"/>
                  </a:lnTo>
                  <a:lnTo>
                    <a:pt x="615315" y="95885"/>
                  </a:lnTo>
                  <a:lnTo>
                    <a:pt x="612458" y="101918"/>
                  </a:lnTo>
                  <a:lnTo>
                    <a:pt x="608648" y="107633"/>
                  </a:lnTo>
                  <a:lnTo>
                    <a:pt x="604838" y="113031"/>
                  </a:lnTo>
                  <a:lnTo>
                    <a:pt x="600393" y="117793"/>
                  </a:lnTo>
                  <a:lnTo>
                    <a:pt x="595630" y="122238"/>
                  </a:lnTo>
                  <a:lnTo>
                    <a:pt x="590233" y="126366"/>
                  </a:lnTo>
                  <a:lnTo>
                    <a:pt x="584518" y="129541"/>
                  </a:lnTo>
                  <a:lnTo>
                    <a:pt x="578168" y="132398"/>
                  </a:lnTo>
                  <a:lnTo>
                    <a:pt x="572135" y="134938"/>
                  </a:lnTo>
                  <a:lnTo>
                    <a:pt x="565468" y="136526"/>
                  </a:lnTo>
                  <a:lnTo>
                    <a:pt x="558800" y="137796"/>
                  </a:lnTo>
                  <a:lnTo>
                    <a:pt x="551498" y="138113"/>
                  </a:lnTo>
                  <a:lnTo>
                    <a:pt x="544513" y="137796"/>
                  </a:lnTo>
                  <a:lnTo>
                    <a:pt x="537528" y="136526"/>
                  </a:lnTo>
                  <a:lnTo>
                    <a:pt x="531178" y="134938"/>
                  </a:lnTo>
                  <a:lnTo>
                    <a:pt x="524828" y="132398"/>
                  </a:lnTo>
                  <a:lnTo>
                    <a:pt x="518795" y="129541"/>
                  </a:lnTo>
                  <a:lnTo>
                    <a:pt x="512763" y="126366"/>
                  </a:lnTo>
                  <a:lnTo>
                    <a:pt x="507683" y="122238"/>
                  </a:lnTo>
                  <a:lnTo>
                    <a:pt x="502920" y="117793"/>
                  </a:lnTo>
                  <a:lnTo>
                    <a:pt x="498475" y="113031"/>
                  </a:lnTo>
                  <a:lnTo>
                    <a:pt x="494348" y="107633"/>
                  </a:lnTo>
                  <a:lnTo>
                    <a:pt x="491173" y="101918"/>
                  </a:lnTo>
                  <a:lnTo>
                    <a:pt x="487998" y="95885"/>
                  </a:lnTo>
                  <a:lnTo>
                    <a:pt x="485775" y="89535"/>
                  </a:lnTo>
                  <a:lnTo>
                    <a:pt x="484188" y="82868"/>
                  </a:lnTo>
                  <a:lnTo>
                    <a:pt x="482918" y="76200"/>
                  </a:lnTo>
                  <a:lnTo>
                    <a:pt x="482600" y="69215"/>
                  </a:lnTo>
                  <a:lnTo>
                    <a:pt x="482918" y="61913"/>
                  </a:lnTo>
                  <a:lnTo>
                    <a:pt x="484188" y="55245"/>
                  </a:lnTo>
                  <a:lnTo>
                    <a:pt x="485775" y="48578"/>
                  </a:lnTo>
                  <a:lnTo>
                    <a:pt x="487998" y="42228"/>
                  </a:lnTo>
                  <a:lnTo>
                    <a:pt x="491173" y="36195"/>
                  </a:lnTo>
                  <a:lnTo>
                    <a:pt x="494348" y="30480"/>
                  </a:lnTo>
                  <a:lnTo>
                    <a:pt x="498475" y="25083"/>
                  </a:lnTo>
                  <a:lnTo>
                    <a:pt x="502920" y="20320"/>
                  </a:lnTo>
                  <a:lnTo>
                    <a:pt x="507683" y="15875"/>
                  </a:lnTo>
                  <a:lnTo>
                    <a:pt x="512763" y="12065"/>
                  </a:lnTo>
                  <a:lnTo>
                    <a:pt x="518795" y="8255"/>
                  </a:lnTo>
                  <a:lnTo>
                    <a:pt x="524828" y="5398"/>
                  </a:lnTo>
                  <a:lnTo>
                    <a:pt x="531178" y="3175"/>
                  </a:lnTo>
                  <a:lnTo>
                    <a:pt x="537528" y="1588"/>
                  </a:lnTo>
                  <a:lnTo>
                    <a:pt x="544513" y="318"/>
                  </a:lnTo>
                  <a:lnTo>
                    <a:pt x="551498" y="0"/>
                  </a:lnTo>
                  <a:close/>
                  <a:moveTo>
                    <a:pt x="369094" y="0"/>
                  </a:moveTo>
                  <a:lnTo>
                    <a:pt x="376095" y="318"/>
                  </a:lnTo>
                  <a:lnTo>
                    <a:pt x="383096" y="1588"/>
                  </a:lnTo>
                  <a:lnTo>
                    <a:pt x="389460" y="3175"/>
                  </a:lnTo>
                  <a:lnTo>
                    <a:pt x="395825" y="5398"/>
                  </a:lnTo>
                  <a:lnTo>
                    <a:pt x="401871" y="8255"/>
                  </a:lnTo>
                  <a:lnTo>
                    <a:pt x="407918" y="12065"/>
                  </a:lnTo>
                  <a:lnTo>
                    <a:pt x="413010" y="15875"/>
                  </a:lnTo>
                  <a:lnTo>
                    <a:pt x="418101" y="20320"/>
                  </a:lnTo>
                  <a:lnTo>
                    <a:pt x="422238" y="25083"/>
                  </a:lnTo>
                  <a:lnTo>
                    <a:pt x="426375" y="30480"/>
                  </a:lnTo>
                  <a:lnTo>
                    <a:pt x="429558" y="36195"/>
                  </a:lnTo>
                  <a:lnTo>
                    <a:pt x="432740" y="42228"/>
                  </a:lnTo>
                  <a:lnTo>
                    <a:pt x="434968" y="48578"/>
                  </a:lnTo>
                  <a:lnTo>
                    <a:pt x="436559" y="55245"/>
                  </a:lnTo>
                  <a:lnTo>
                    <a:pt x="437832" y="61913"/>
                  </a:lnTo>
                  <a:lnTo>
                    <a:pt x="438150" y="69215"/>
                  </a:lnTo>
                  <a:lnTo>
                    <a:pt x="437832" y="76200"/>
                  </a:lnTo>
                  <a:lnTo>
                    <a:pt x="436559" y="82868"/>
                  </a:lnTo>
                  <a:lnTo>
                    <a:pt x="434968" y="89535"/>
                  </a:lnTo>
                  <a:lnTo>
                    <a:pt x="432740" y="95885"/>
                  </a:lnTo>
                  <a:lnTo>
                    <a:pt x="429558" y="101918"/>
                  </a:lnTo>
                  <a:lnTo>
                    <a:pt x="426375" y="107633"/>
                  </a:lnTo>
                  <a:lnTo>
                    <a:pt x="422238" y="113031"/>
                  </a:lnTo>
                  <a:lnTo>
                    <a:pt x="418101" y="117793"/>
                  </a:lnTo>
                  <a:lnTo>
                    <a:pt x="413010" y="122238"/>
                  </a:lnTo>
                  <a:lnTo>
                    <a:pt x="407918" y="126366"/>
                  </a:lnTo>
                  <a:lnTo>
                    <a:pt x="401871" y="129541"/>
                  </a:lnTo>
                  <a:lnTo>
                    <a:pt x="395825" y="132398"/>
                  </a:lnTo>
                  <a:lnTo>
                    <a:pt x="389460" y="134938"/>
                  </a:lnTo>
                  <a:lnTo>
                    <a:pt x="383096" y="136526"/>
                  </a:lnTo>
                  <a:lnTo>
                    <a:pt x="376095" y="137796"/>
                  </a:lnTo>
                  <a:lnTo>
                    <a:pt x="369094" y="138113"/>
                  </a:lnTo>
                  <a:lnTo>
                    <a:pt x="362092" y="137796"/>
                  </a:lnTo>
                  <a:lnTo>
                    <a:pt x="355091" y="136526"/>
                  </a:lnTo>
                  <a:lnTo>
                    <a:pt x="348408" y="134938"/>
                  </a:lnTo>
                  <a:lnTo>
                    <a:pt x="342362" y="132398"/>
                  </a:lnTo>
                  <a:lnTo>
                    <a:pt x="335997" y="129541"/>
                  </a:lnTo>
                  <a:lnTo>
                    <a:pt x="330269" y="126366"/>
                  </a:lnTo>
                  <a:lnTo>
                    <a:pt x="325177" y="122238"/>
                  </a:lnTo>
                  <a:lnTo>
                    <a:pt x="320086" y="117793"/>
                  </a:lnTo>
                  <a:lnTo>
                    <a:pt x="315949" y="113031"/>
                  </a:lnTo>
                  <a:lnTo>
                    <a:pt x="311812" y="107633"/>
                  </a:lnTo>
                  <a:lnTo>
                    <a:pt x="308311" y="101918"/>
                  </a:lnTo>
                  <a:lnTo>
                    <a:pt x="305447" y="95885"/>
                  </a:lnTo>
                  <a:lnTo>
                    <a:pt x="303219" y="89535"/>
                  </a:lnTo>
                  <a:lnTo>
                    <a:pt x="301310" y="82868"/>
                  </a:lnTo>
                  <a:lnTo>
                    <a:pt x="300355" y="76200"/>
                  </a:lnTo>
                  <a:lnTo>
                    <a:pt x="300037" y="69215"/>
                  </a:lnTo>
                  <a:lnTo>
                    <a:pt x="300355" y="61913"/>
                  </a:lnTo>
                  <a:lnTo>
                    <a:pt x="301310" y="55245"/>
                  </a:lnTo>
                  <a:lnTo>
                    <a:pt x="303219" y="48578"/>
                  </a:lnTo>
                  <a:lnTo>
                    <a:pt x="305447" y="42228"/>
                  </a:lnTo>
                  <a:lnTo>
                    <a:pt x="308311" y="36195"/>
                  </a:lnTo>
                  <a:lnTo>
                    <a:pt x="311812" y="30480"/>
                  </a:lnTo>
                  <a:lnTo>
                    <a:pt x="315949" y="25083"/>
                  </a:lnTo>
                  <a:lnTo>
                    <a:pt x="320086" y="20320"/>
                  </a:lnTo>
                  <a:lnTo>
                    <a:pt x="325177" y="15875"/>
                  </a:lnTo>
                  <a:lnTo>
                    <a:pt x="330269" y="12065"/>
                  </a:lnTo>
                  <a:lnTo>
                    <a:pt x="335997" y="8255"/>
                  </a:lnTo>
                  <a:lnTo>
                    <a:pt x="342362" y="5398"/>
                  </a:lnTo>
                  <a:lnTo>
                    <a:pt x="348408" y="3175"/>
                  </a:lnTo>
                  <a:lnTo>
                    <a:pt x="355091" y="1588"/>
                  </a:lnTo>
                  <a:lnTo>
                    <a:pt x="362092" y="318"/>
                  </a:lnTo>
                  <a:lnTo>
                    <a:pt x="36909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001">
                <a:solidFill>
                  <a:srgbClr val="FFFFFF"/>
                </a:solidFill>
              </a:endParaRPr>
            </a:p>
          </p:txBody>
        </p:sp>
      </p:grpSp>
      <p:sp>
        <p:nvSpPr>
          <p:cNvPr id="5" name="矩形 4"/>
          <p:cNvSpPr/>
          <p:nvPr/>
        </p:nvSpPr>
        <p:spPr>
          <a:xfrm>
            <a:off x="1005483" y="4144305"/>
            <a:ext cx="1620334" cy="1073114"/>
          </a:xfrm>
          <a:prstGeom prst="rect">
            <a:avLst/>
          </a:prstGeom>
        </p:spPr>
        <p:txBody>
          <a:bodyPr wrap="square">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a:t>
            </a:r>
          </a:p>
        </p:txBody>
      </p:sp>
      <p:grpSp>
        <p:nvGrpSpPr>
          <p:cNvPr id="6" name="组合 5"/>
          <p:cNvGrpSpPr/>
          <p:nvPr/>
        </p:nvGrpSpPr>
        <p:grpSpPr>
          <a:xfrm>
            <a:off x="10442132" y="2849916"/>
            <a:ext cx="1071033" cy="1071033"/>
            <a:chOff x="9936164" y="1409732"/>
            <a:chExt cx="1016000" cy="1016000"/>
          </a:xfrm>
        </p:grpSpPr>
        <p:sp>
          <p:nvSpPr>
            <p:cNvPr id="7" name="菱形 6"/>
            <p:cNvSpPr/>
            <p:nvPr/>
          </p:nvSpPr>
          <p:spPr>
            <a:xfrm>
              <a:off x="9936164" y="1409732"/>
              <a:ext cx="1016000" cy="1016000"/>
            </a:xfrm>
            <a:prstGeom prst="diamond">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1"/>
            </a:p>
          </p:txBody>
        </p:sp>
        <p:sp>
          <p:nvSpPr>
            <p:cNvPr id="8" name="KSO_Shape"/>
            <p:cNvSpPr>
              <a:spLocks/>
            </p:cNvSpPr>
            <p:nvPr/>
          </p:nvSpPr>
          <p:spPr bwMode="auto">
            <a:xfrm flipH="1">
              <a:off x="10292293" y="1621611"/>
              <a:ext cx="303742" cy="520700"/>
            </a:xfrm>
            <a:custGeom>
              <a:avLst/>
              <a:gdLst/>
              <a:ahLst/>
              <a:cxnLst/>
              <a:rect l="0" t="0" r="r" b="b"/>
              <a:pathLst>
                <a:path w="920750" h="1579563">
                  <a:moveTo>
                    <a:pt x="125066" y="1371600"/>
                  </a:moveTo>
                  <a:lnTo>
                    <a:pt x="218375" y="1371600"/>
                  </a:lnTo>
                  <a:lnTo>
                    <a:pt x="218375" y="1430882"/>
                  </a:lnTo>
                  <a:lnTo>
                    <a:pt x="702692" y="1430882"/>
                  </a:lnTo>
                  <a:lnTo>
                    <a:pt x="702692" y="1371600"/>
                  </a:lnTo>
                  <a:lnTo>
                    <a:pt x="795684" y="1371600"/>
                  </a:lnTo>
                  <a:lnTo>
                    <a:pt x="795684" y="1430882"/>
                  </a:lnTo>
                  <a:lnTo>
                    <a:pt x="869950" y="1430882"/>
                  </a:lnTo>
                  <a:lnTo>
                    <a:pt x="869950" y="1523768"/>
                  </a:lnTo>
                  <a:lnTo>
                    <a:pt x="795684" y="1523768"/>
                  </a:lnTo>
                  <a:lnTo>
                    <a:pt x="795684" y="1579563"/>
                  </a:lnTo>
                  <a:lnTo>
                    <a:pt x="702692" y="1579563"/>
                  </a:lnTo>
                  <a:lnTo>
                    <a:pt x="702692" y="1523768"/>
                  </a:lnTo>
                  <a:lnTo>
                    <a:pt x="218375" y="1523768"/>
                  </a:lnTo>
                  <a:lnTo>
                    <a:pt x="218375" y="1579563"/>
                  </a:lnTo>
                  <a:lnTo>
                    <a:pt x="125066" y="1579563"/>
                  </a:lnTo>
                  <a:lnTo>
                    <a:pt x="125066" y="1523768"/>
                  </a:lnTo>
                  <a:lnTo>
                    <a:pt x="50800" y="1523768"/>
                  </a:lnTo>
                  <a:lnTo>
                    <a:pt x="50800" y="1430882"/>
                  </a:lnTo>
                  <a:lnTo>
                    <a:pt x="125066" y="1430882"/>
                  </a:lnTo>
                  <a:lnTo>
                    <a:pt x="125066" y="1371600"/>
                  </a:lnTo>
                  <a:close/>
                  <a:moveTo>
                    <a:pt x="125066" y="1176338"/>
                  </a:moveTo>
                  <a:lnTo>
                    <a:pt x="218375" y="1176338"/>
                  </a:lnTo>
                  <a:lnTo>
                    <a:pt x="218375" y="1242271"/>
                  </a:lnTo>
                  <a:lnTo>
                    <a:pt x="702692" y="1242271"/>
                  </a:lnTo>
                  <a:lnTo>
                    <a:pt x="702692" y="1176338"/>
                  </a:lnTo>
                  <a:lnTo>
                    <a:pt x="795684" y="1176338"/>
                  </a:lnTo>
                  <a:lnTo>
                    <a:pt x="795684" y="1242271"/>
                  </a:lnTo>
                  <a:lnTo>
                    <a:pt x="869950" y="1242271"/>
                  </a:lnTo>
                  <a:lnTo>
                    <a:pt x="869950" y="1335088"/>
                  </a:lnTo>
                  <a:lnTo>
                    <a:pt x="50800" y="1335088"/>
                  </a:lnTo>
                  <a:lnTo>
                    <a:pt x="50800" y="1242271"/>
                  </a:lnTo>
                  <a:lnTo>
                    <a:pt x="125066" y="1242271"/>
                  </a:lnTo>
                  <a:lnTo>
                    <a:pt x="125066" y="1176338"/>
                  </a:lnTo>
                  <a:close/>
                  <a:moveTo>
                    <a:pt x="0" y="561975"/>
                  </a:moveTo>
                  <a:lnTo>
                    <a:pt x="74218" y="561975"/>
                  </a:lnTo>
                  <a:lnTo>
                    <a:pt x="74218" y="668020"/>
                  </a:lnTo>
                  <a:lnTo>
                    <a:pt x="74535" y="673418"/>
                  </a:lnTo>
                  <a:lnTo>
                    <a:pt x="75487" y="678815"/>
                  </a:lnTo>
                  <a:lnTo>
                    <a:pt x="76756" y="683578"/>
                  </a:lnTo>
                  <a:lnTo>
                    <a:pt x="78659" y="688658"/>
                  </a:lnTo>
                  <a:lnTo>
                    <a:pt x="80879" y="693420"/>
                  </a:lnTo>
                  <a:lnTo>
                    <a:pt x="83416" y="697548"/>
                  </a:lnTo>
                  <a:lnTo>
                    <a:pt x="86588" y="701675"/>
                  </a:lnTo>
                  <a:lnTo>
                    <a:pt x="89760" y="705485"/>
                  </a:lnTo>
                  <a:lnTo>
                    <a:pt x="93566" y="708660"/>
                  </a:lnTo>
                  <a:lnTo>
                    <a:pt x="97689" y="711835"/>
                  </a:lnTo>
                  <a:lnTo>
                    <a:pt x="101812" y="714375"/>
                  </a:lnTo>
                  <a:lnTo>
                    <a:pt x="106570" y="716598"/>
                  </a:lnTo>
                  <a:lnTo>
                    <a:pt x="111645" y="718503"/>
                  </a:lnTo>
                  <a:lnTo>
                    <a:pt x="116402" y="719773"/>
                  </a:lnTo>
                  <a:lnTo>
                    <a:pt x="121794" y="720725"/>
                  </a:lnTo>
                  <a:lnTo>
                    <a:pt x="127186" y="721043"/>
                  </a:lnTo>
                  <a:lnTo>
                    <a:pt x="793881" y="721043"/>
                  </a:lnTo>
                  <a:lnTo>
                    <a:pt x="798956" y="720725"/>
                  </a:lnTo>
                  <a:lnTo>
                    <a:pt x="804348" y="719773"/>
                  </a:lnTo>
                  <a:lnTo>
                    <a:pt x="809423" y="718503"/>
                  </a:lnTo>
                  <a:lnTo>
                    <a:pt x="814180" y="716598"/>
                  </a:lnTo>
                  <a:lnTo>
                    <a:pt x="818938" y="714375"/>
                  </a:lnTo>
                  <a:lnTo>
                    <a:pt x="823061" y="711835"/>
                  </a:lnTo>
                  <a:lnTo>
                    <a:pt x="827501" y="708660"/>
                  </a:lnTo>
                  <a:lnTo>
                    <a:pt x="830990" y="705485"/>
                  </a:lnTo>
                  <a:lnTo>
                    <a:pt x="834479" y="701675"/>
                  </a:lnTo>
                  <a:lnTo>
                    <a:pt x="837651" y="697548"/>
                  </a:lnTo>
                  <a:lnTo>
                    <a:pt x="840188" y="693420"/>
                  </a:lnTo>
                  <a:lnTo>
                    <a:pt x="842409" y="688658"/>
                  </a:lnTo>
                  <a:lnTo>
                    <a:pt x="844312" y="683578"/>
                  </a:lnTo>
                  <a:lnTo>
                    <a:pt x="845580" y="678815"/>
                  </a:lnTo>
                  <a:lnTo>
                    <a:pt x="846215" y="673418"/>
                  </a:lnTo>
                  <a:lnTo>
                    <a:pt x="846532" y="668020"/>
                  </a:lnTo>
                  <a:lnTo>
                    <a:pt x="846532" y="561975"/>
                  </a:lnTo>
                  <a:lnTo>
                    <a:pt x="920750" y="561975"/>
                  </a:lnTo>
                  <a:lnTo>
                    <a:pt x="920750" y="741998"/>
                  </a:lnTo>
                  <a:lnTo>
                    <a:pt x="920750" y="798195"/>
                  </a:lnTo>
                  <a:lnTo>
                    <a:pt x="920750" y="932180"/>
                  </a:lnTo>
                  <a:lnTo>
                    <a:pt x="820841" y="932180"/>
                  </a:lnTo>
                  <a:lnTo>
                    <a:pt x="819255" y="925830"/>
                  </a:lnTo>
                  <a:lnTo>
                    <a:pt x="816718" y="920115"/>
                  </a:lnTo>
                  <a:lnTo>
                    <a:pt x="814180" y="914400"/>
                  </a:lnTo>
                  <a:lnTo>
                    <a:pt x="811326" y="909320"/>
                  </a:lnTo>
                  <a:lnTo>
                    <a:pt x="807520" y="904240"/>
                  </a:lnTo>
                  <a:lnTo>
                    <a:pt x="804031" y="899795"/>
                  </a:lnTo>
                  <a:lnTo>
                    <a:pt x="799590" y="895350"/>
                  </a:lnTo>
                  <a:lnTo>
                    <a:pt x="795150" y="891540"/>
                  </a:lnTo>
                  <a:lnTo>
                    <a:pt x="790075" y="887730"/>
                  </a:lnTo>
                  <a:lnTo>
                    <a:pt x="785318" y="884555"/>
                  </a:lnTo>
                  <a:lnTo>
                    <a:pt x="779608" y="881698"/>
                  </a:lnTo>
                  <a:lnTo>
                    <a:pt x="773899" y="879475"/>
                  </a:lnTo>
                  <a:lnTo>
                    <a:pt x="768190" y="877570"/>
                  </a:lnTo>
                  <a:lnTo>
                    <a:pt x="762164" y="876300"/>
                  </a:lnTo>
                  <a:lnTo>
                    <a:pt x="755503" y="875665"/>
                  </a:lnTo>
                  <a:lnTo>
                    <a:pt x="749160" y="875348"/>
                  </a:lnTo>
                  <a:lnTo>
                    <a:pt x="741548" y="875665"/>
                  </a:lnTo>
                  <a:lnTo>
                    <a:pt x="734253" y="876618"/>
                  </a:lnTo>
                  <a:lnTo>
                    <a:pt x="727275" y="878523"/>
                  </a:lnTo>
                  <a:lnTo>
                    <a:pt x="720615" y="880745"/>
                  </a:lnTo>
                  <a:lnTo>
                    <a:pt x="713954" y="884238"/>
                  </a:lnTo>
                  <a:lnTo>
                    <a:pt x="707928" y="887730"/>
                  </a:lnTo>
                  <a:lnTo>
                    <a:pt x="702536" y="892175"/>
                  </a:lnTo>
                  <a:lnTo>
                    <a:pt x="697144" y="896620"/>
                  </a:lnTo>
                  <a:lnTo>
                    <a:pt x="692069" y="902018"/>
                  </a:lnTo>
                  <a:lnTo>
                    <a:pt x="687946" y="907733"/>
                  </a:lnTo>
                  <a:lnTo>
                    <a:pt x="684140" y="913765"/>
                  </a:lnTo>
                  <a:lnTo>
                    <a:pt x="681285" y="920115"/>
                  </a:lnTo>
                  <a:lnTo>
                    <a:pt x="678748" y="927100"/>
                  </a:lnTo>
                  <a:lnTo>
                    <a:pt x="676845" y="934085"/>
                  </a:lnTo>
                  <a:lnTo>
                    <a:pt x="675576" y="941705"/>
                  </a:lnTo>
                  <a:lnTo>
                    <a:pt x="675259" y="949008"/>
                  </a:lnTo>
                  <a:lnTo>
                    <a:pt x="675576" y="956628"/>
                  </a:lnTo>
                  <a:lnTo>
                    <a:pt x="676845" y="963930"/>
                  </a:lnTo>
                  <a:lnTo>
                    <a:pt x="678748" y="970915"/>
                  </a:lnTo>
                  <a:lnTo>
                    <a:pt x="681285" y="977900"/>
                  </a:lnTo>
                  <a:lnTo>
                    <a:pt x="684140" y="984251"/>
                  </a:lnTo>
                  <a:lnTo>
                    <a:pt x="687946" y="990601"/>
                  </a:lnTo>
                  <a:lnTo>
                    <a:pt x="692069" y="995998"/>
                  </a:lnTo>
                  <a:lnTo>
                    <a:pt x="697144" y="1001396"/>
                  </a:lnTo>
                  <a:lnTo>
                    <a:pt x="702536" y="1006158"/>
                  </a:lnTo>
                  <a:lnTo>
                    <a:pt x="707928" y="1010286"/>
                  </a:lnTo>
                  <a:lnTo>
                    <a:pt x="713954" y="1013778"/>
                  </a:lnTo>
                  <a:lnTo>
                    <a:pt x="720615" y="1017271"/>
                  </a:lnTo>
                  <a:lnTo>
                    <a:pt x="727275" y="1019493"/>
                  </a:lnTo>
                  <a:lnTo>
                    <a:pt x="734253" y="1021398"/>
                  </a:lnTo>
                  <a:lnTo>
                    <a:pt x="741548" y="1022668"/>
                  </a:lnTo>
                  <a:lnTo>
                    <a:pt x="749160" y="1022986"/>
                  </a:lnTo>
                  <a:lnTo>
                    <a:pt x="755503" y="1022668"/>
                  </a:lnTo>
                  <a:lnTo>
                    <a:pt x="761530" y="1021716"/>
                  </a:lnTo>
                  <a:lnTo>
                    <a:pt x="767239" y="1020446"/>
                  </a:lnTo>
                  <a:lnTo>
                    <a:pt x="773265" y="1018858"/>
                  </a:lnTo>
                  <a:lnTo>
                    <a:pt x="778974" y="1016636"/>
                  </a:lnTo>
                  <a:lnTo>
                    <a:pt x="784049" y="1013778"/>
                  </a:lnTo>
                  <a:lnTo>
                    <a:pt x="789124" y="1010921"/>
                  </a:lnTo>
                  <a:lnTo>
                    <a:pt x="793881" y="1007746"/>
                  </a:lnTo>
                  <a:lnTo>
                    <a:pt x="798322" y="1003936"/>
                  </a:lnTo>
                  <a:lnTo>
                    <a:pt x="802762" y="999808"/>
                  </a:lnTo>
                  <a:lnTo>
                    <a:pt x="806251" y="995363"/>
                  </a:lnTo>
                  <a:lnTo>
                    <a:pt x="810057" y="990601"/>
                  </a:lnTo>
                  <a:lnTo>
                    <a:pt x="812912" y="985521"/>
                  </a:lnTo>
                  <a:lnTo>
                    <a:pt x="815449" y="980123"/>
                  </a:lnTo>
                  <a:lnTo>
                    <a:pt x="817986" y="975043"/>
                  </a:lnTo>
                  <a:lnTo>
                    <a:pt x="819889" y="969010"/>
                  </a:lnTo>
                  <a:lnTo>
                    <a:pt x="920750" y="969010"/>
                  </a:lnTo>
                  <a:lnTo>
                    <a:pt x="920750" y="986156"/>
                  </a:lnTo>
                  <a:lnTo>
                    <a:pt x="920750" y="994411"/>
                  </a:lnTo>
                  <a:lnTo>
                    <a:pt x="920116" y="1002348"/>
                  </a:lnTo>
                  <a:lnTo>
                    <a:pt x="919164" y="1010286"/>
                  </a:lnTo>
                  <a:lnTo>
                    <a:pt x="917895" y="1018223"/>
                  </a:lnTo>
                  <a:lnTo>
                    <a:pt x="915675" y="1025843"/>
                  </a:lnTo>
                  <a:lnTo>
                    <a:pt x="913772" y="1033463"/>
                  </a:lnTo>
                  <a:lnTo>
                    <a:pt x="911235" y="1040766"/>
                  </a:lnTo>
                  <a:lnTo>
                    <a:pt x="908697" y="1048068"/>
                  </a:lnTo>
                  <a:lnTo>
                    <a:pt x="905209" y="1054736"/>
                  </a:lnTo>
                  <a:lnTo>
                    <a:pt x="901720" y="1061721"/>
                  </a:lnTo>
                  <a:lnTo>
                    <a:pt x="897914" y="1068388"/>
                  </a:lnTo>
                  <a:lnTo>
                    <a:pt x="893790" y="1074738"/>
                  </a:lnTo>
                  <a:lnTo>
                    <a:pt x="889350" y="1081088"/>
                  </a:lnTo>
                  <a:lnTo>
                    <a:pt x="884910" y="1086803"/>
                  </a:lnTo>
                  <a:lnTo>
                    <a:pt x="879835" y="1092518"/>
                  </a:lnTo>
                  <a:lnTo>
                    <a:pt x="874443" y="1098233"/>
                  </a:lnTo>
                  <a:lnTo>
                    <a:pt x="869051" y="1103313"/>
                  </a:lnTo>
                  <a:lnTo>
                    <a:pt x="863342" y="1108393"/>
                  </a:lnTo>
                  <a:lnTo>
                    <a:pt x="857316" y="1113156"/>
                  </a:lnTo>
                  <a:lnTo>
                    <a:pt x="851289" y="1117601"/>
                  </a:lnTo>
                  <a:lnTo>
                    <a:pt x="844629" y="1121728"/>
                  </a:lnTo>
                  <a:lnTo>
                    <a:pt x="837968" y="1125538"/>
                  </a:lnTo>
                  <a:lnTo>
                    <a:pt x="831308" y="1128713"/>
                  </a:lnTo>
                  <a:lnTo>
                    <a:pt x="824013" y="1132206"/>
                  </a:lnTo>
                  <a:lnTo>
                    <a:pt x="817035" y="1134746"/>
                  </a:lnTo>
                  <a:lnTo>
                    <a:pt x="809740" y="1137286"/>
                  </a:lnTo>
                  <a:lnTo>
                    <a:pt x="802445" y="1139508"/>
                  </a:lnTo>
                  <a:lnTo>
                    <a:pt x="794516" y="1141413"/>
                  </a:lnTo>
                  <a:lnTo>
                    <a:pt x="786903" y="1142683"/>
                  </a:lnTo>
                  <a:lnTo>
                    <a:pt x="778974" y="1143636"/>
                  </a:lnTo>
                  <a:lnTo>
                    <a:pt x="771045" y="1144271"/>
                  </a:lnTo>
                  <a:lnTo>
                    <a:pt x="762798" y="1144588"/>
                  </a:lnTo>
                  <a:lnTo>
                    <a:pt x="157952" y="1144588"/>
                  </a:lnTo>
                  <a:lnTo>
                    <a:pt x="150022" y="1144271"/>
                  </a:lnTo>
                  <a:lnTo>
                    <a:pt x="141776" y="1143636"/>
                  </a:lnTo>
                  <a:lnTo>
                    <a:pt x="133847" y="1142683"/>
                  </a:lnTo>
                  <a:lnTo>
                    <a:pt x="126234" y="1141413"/>
                  </a:lnTo>
                  <a:lnTo>
                    <a:pt x="118305" y="1139508"/>
                  </a:lnTo>
                  <a:lnTo>
                    <a:pt x="111327" y="1137286"/>
                  </a:lnTo>
                  <a:lnTo>
                    <a:pt x="103715" y="1134746"/>
                  </a:lnTo>
                  <a:lnTo>
                    <a:pt x="96737" y="1132206"/>
                  </a:lnTo>
                  <a:lnTo>
                    <a:pt x="89442" y="1128713"/>
                  </a:lnTo>
                  <a:lnTo>
                    <a:pt x="82782" y="1125538"/>
                  </a:lnTo>
                  <a:lnTo>
                    <a:pt x="76121" y="1121728"/>
                  </a:lnTo>
                  <a:lnTo>
                    <a:pt x="69778" y="1117601"/>
                  </a:lnTo>
                  <a:lnTo>
                    <a:pt x="63434" y="1113156"/>
                  </a:lnTo>
                  <a:lnTo>
                    <a:pt x="57408" y="1108393"/>
                  </a:lnTo>
                  <a:lnTo>
                    <a:pt x="51699" y="1103313"/>
                  </a:lnTo>
                  <a:lnTo>
                    <a:pt x="46307" y="1098233"/>
                  </a:lnTo>
                  <a:lnTo>
                    <a:pt x="40915" y="1092518"/>
                  </a:lnTo>
                  <a:lnTo>
                    <a:pt x="35840" y="1086803"/>
                  </a:lnTo>
                  <a:lnTo>
                    <a:pt x="31400" y="1081088"/>
                  </a:lnTo>
                  <a:lnTo>
                    <a:pt x="26960" y="1074738"/>
                  </a:lnTo>
                  <a:lnTo>
                    <a:pt x="22836" y="1068388"/>
                  </a:lnTo>
                  <a:lnTo>
                    <a:pt x="19030" y="1061721"/>
                  </a:lnTo>
                  <a:lnTo>
                    <a:pt x="15541" y="1054736"/>
                  </a:lnTo>
                  <a:lnTo>
                    <a:pt x="12370" y="1048068"/>
                  </a:lnTo>
                  <a:lnTo>
                    <a:pt x="9515" y="1040766"/>
                  </a:lnTo>
                  <a:lnTo>
                    <a:pt x="6978" y="1033463"/>
                  </a:lnTo>
                  <a:lnTo>
                    <a:pt x="5075" y="1025843"/>
                  </a:lnTo>
                  <a:lnTo>
                    <a:pt x="3172" y="1018223"/>
                  </a:lnTo>
                  <a:lnTo>
                    <a:pt x="1586" y="1010286"/>
                  </a:lnTo>
                  <a:lnTo>
                    <a:pt x="634" y="1002348"/>
                  </a:lnTo>
                  <a:lnTo>
                    <a:pt x="0" y="994411"/>
                  </a:lnTo>
                  <a:lnTo>
                    <a:pt x="0" y="986156"/>
                  </a:lnTo>
                  <a:lnTo>
                    <a:pt x="0" y="969010"/>
                  </a:lnTo>
                  <a:lnTo>
                    <a:pt x="100861" y="969010"/>
                  </a:lnTo>
                  <a:lnTo>
                    <a:pt x="103081" y="975043"/>
                  </a:lnTo>
                  <a:lnTo>
                    <a:pt x="105301" y="980123"/>
                  </a:lnTo>
                  <a:lnTo>
                    <a:pt x="107838" y="985521"/>
                  </a:lnTo>
                  <a:lnTo>
                    <a:pt x="111010" y="990601"/>
                  </a:lnTo>
                  <a:lnTo>
                    <a:pt x="114499" y="995363"/>
                  </a:lnTo>
                  <a:lnTo>
                    <a:pt x="117988" y="999808"/>
                  </a:lnTo>
                  <a:lnTo>
                    <a:pt x="122428" y="1003936"/>
                  </a:lnTo>
                  <a:lnTo>
                    <a:pt x="127186" y="1007746"/>
                  </a:lnTo>
                  <a:lnTo>
                    <a:pt x="131626" y="1010921"/>
                  </a:lnTo>
                  <a:lnTo>
                    <a:pt x="136701" y="1013778"/>
                  </a:lnTo>
                  <a:lnTo>
                    <a:pt x="142093" y="1016636"/>
                  </a:lnTo>
                  <a:lnTo>
                    <a:pt x="147485" y="1018858"/>
                  </a:lnTo>
                  <a:lnTo>
                    <a:pt x="153511" y="1020446"/>
                  </a:lnTo>
                  <a:lnTo>
                    <a:pt x="159220" y="1021716"/>
                  </a:lnTo>
                  <a:lnTo>
                    <a:pt x="165247" y="1022668"/>
                  </a:lnTo>
                  <a:lnTo>
                    <a:pt x="171590" y="1022986"/>
                  </a:lnTo>
                  <a:lnTo>
                    <a:pt x="179202" y="1022668"/>
                  </a:lnTo>
                  <a:lnTo>
                    <a:pt x="186497" y="1021398"/>
                  </a:lnTo>
                  <a:lnTo>
                    <a:pt x="193792" y="1019493"/>
                  </a:lnTo>
                  <a:lnTo>
                    <a:pt x="200135" y="1017271"/>
                  </a:lnTo>
                  <a:lnTo>
                    <a:pt x="206796" y="1013778"/>
                  </a:lnTo>
                  <a:lnTo>
                    <a:pt x="212822" y="1010286"/>
                  </a:lnTo>
                  <a:lnTo>
                    <a:pt x="218849" y="1006158"/>
                  </a:lnTo>
                  <a:lnTo>
                    <a:pt x="223923" y="1001396"/>
                  </a:lnTo>
                  <a:lnTo>
                    <a:pt x="228681" y="995998"/>
                  </a:lnTo>
                  <a:lnTo>
                    <a:pt x="232804" y="990601"/>
                  </a:lnTo>
                  <a:lnTo>
                    <a:pt x="236610" y="984251"/>
                  </a:lnTo>
                  <a:lnTo>
                    <a:pt x="239782" y="977900"/>
                  </a:lnTo>
                  <a:lnTo>
                    <a:pt x="242319" y="970915"/>
                  </a:lnTo>
                  <a:lnTo>
                    <a:pt x="244222" y="963930"/>
                  </a:lnTo>
                  <a:lnTo>
                    <a:pt x="245174" y="956628"/>
                  </a:lnTo>
                  <a:lnTo>
                    <a:pt x="245491" y="949008"/>
                  </a:lnTo>
                  <a:lnTo>
                    <a:pt x="245174" y="941705"/>
                  </a:lnTo>
                  <a:lnTo>
                    <a:pt x="244222" y="934085"/>
                  </a:lnTo>
                  <a:lnTo>
                    <a:pt x="242319" y="927100"/>
                  </a:lnTo>
                  <a:lnTo>
                    <a:pt x="239782" y="920115"/>
                  </a:lnTo>
                  <a:lnTo>
                    <a:pt x="236610" y="913765"/>
                  </a:lnTo>
                  <a:lnTo>
                    <a:pt x="232804" y="907733"/>
                  </a:lnTo>
                  <a:lnTo>
                    <a:pt x="228681" y="902018"/>
                  </a:lnTo>
                  <a:lnTo>
                    <a:pt x="223923" y="896620"/>
                  </a:lnTo>
                  <a:lnTo>
                    <a:pt x="218849" y="892175"/>
                  </a:lnTo>
                  <a:lnTo>
                    <a:pt x="212822" y="887730"/>
                  </a:lnTo>
                  <a:lnTo>
                    <a:pt x="206796" y="884238"/>
                  </a:lnTo>
                  <a:lnTo>
                    <a:pt x="200135" y="880745"/>
                  </a:lnTo>
                  <a:lnTo>
                    <a:pt x="193792" y="878523"/>
                  </a:lnTo>
                  <a:lnTo>
                    <a:pt x="186497" y="876618"/>
                  </a:lnTo>
                  <a:lnTo>
                    <a:pt x="179202" y="875665"/>
                  </a:lnTo>
                  <a:lnTo>
                    <a:pt x="171590" y="875348"/>
                  </a:lnTo>
                  <a:lnTo>
                    <a:pt x="165247" y="875665"/>
                  </a:lnTo>
                  <a:lnTo>
                    <a:pt x="158903" y="876300"/>
                  </a:lnTo>
                  <a:lnTo>
                    <a:pt x="152877" y="877570"/>
                  </a:lnTo>
                  <a:lnTo>
                    <a:pt x="146851" y="879475"/>
                  </a:lnTo>
                  <a:lnTo>
                    <a:pt x="141141" y="881698"/>
                  </a:lnTo>
                  <a:lnTo>
                    <a:pt x="135750" y="884555"/>
                  </a:lnTo>
                  <a:lnTo>
                    <a:pt x="130675" y="887730"/>
                  </a:lnTo>
                  <a:lnTo>
                    <a:pt x="125600" y="891540"/>
                  </a:lnTo>
                  <a:lnTo>
                    <a:pt x="121160" y="895350"/>
                  </a:lnTo>
                  <a:lnTo>
                    <a:pt x="116719" y="899795"/>
                  </a:lnTo>
                  <a:lnTo>
                    <a:pt x="113230" y="904240"/>
                  </a:lnTo>
                  <a:lnTo>
                    <a:pt x="109424" y="909320"/>
                  </a:lnTo>
                  <a:lnTo>
                    <a:pt x="106570" y="914400"/>
                  </a:lnTo>
                  <a:lnTo>
                    <a:pt x="104032" y="920115"/>
                  </a:lnTo>
                  <a:lnTo>
                    <a:pt x="101495" y="925830"/>
                  </a:lnTo>
                  <a:lnTo>
                    <a:pt x="99909" y="932180"/>
                  </a:lnTo>
                  <a:lnTo>
                    <a:pt x="0" y="932180"/>
                  </a:lnTo>
                  <a:lnTo>
                    <a:pt x="0" y="798195"/>
                  </a:lnTo>
                  <a:lnTo>
                    <a:pt x="0" y="741998"/>
                  </a:lnTo>
                  <a:lnTo>
                    <a:pt x="0" y="561975"/>
                  </a:lnTo>
                  <a:close/>
                  <a:moveTo>
                    <a:pt x="150022" y="166688"/>
                  </a:moveTo>
                  <a:lnTo>
                    <a:pt x="157952" y="166688"/>
                  </a:lnTo>
                  <a:lnTo>
                    <a:pt x="762798" y="166688"/>
                  </a:lnTo>
                  <a:lnTo>
                    <a:pt x="771045" y="166688"/>
                  </a:lnTo>
                  <a:lnTo>
                    <a:pt x="778974" y="167323"/>
                  </a:lnTo>
                  <a:lnTo>
                    <a:pt x="786903" y="168274"/>
                  </a:lnTo>
                  <a:lnTo>
                    <a:pt x="794516" y="169860"/>
                  </a:lnTo>
                  <a:lnTo>
                    <a:pt x="802445" y="171446"/>
                  </a:lnTo>
                  <a:lnTo>
                    <a:pt x="809740" y="173350"/>
                  </a:lnTo>
                  <a:lnTo>
                    <a:pt x="817035" y="176205"/>
                  </a:lnTo>
                  <a:lnTo>
                    <a:pt x="824013" y="178742"/>
                  </a:lnTo>
                  <a:lnTo>
                    <a:pt x="831308" y="181915"/>
                  </a:lnTo>
                  <a:lnTo>
                    <a:pt x="837968" y="185721"/>
                  </a:lnTo>
                  <a:lnTo>
                    <a:pt x="844629" y="189211"/>
                  </a:lnTo>
                  <a:lnTo>
                    <a:pt x="851289" y="193652"/>
                  </a:lnTo>
                  <a:lnTo>
                    <a:pt x="857316" y="197776"/>
                  </a:lnTo>
                  <a:lnTo>
                    <a:pt x="863342" y="202534"/>
                  </a:lnTo>
                  <a:lnTo>
                    <a:pt x="869051" y="207609"/>
                  </a:lnTo>
                  <a:lnTo>
                    <a:pt x="874443" y="212685"/>
                  </a:lnTo>
                  <a:lnTo>
                    <a:pt x="879835" y="218395"/>
                  </a:lnTo>
                  <a:lnTo>
                    <a:pt x="884910" y="224105"/>
                  </a:lnTo>
                  <a:lnTo>
                    <a:pt x="889350" y="229815"/>
                  </a:lnTo>
                  <a:lnTo>
                    <a:pt x="893790" y="236159"/>
                  </a:lnTo>
                  <a:lnTo>
                    <a:pt x="897914" y="242821"/>
                  </a:lnTo>
                  <a:lnTo>
                    <a:pt x="901720" y="249482"/>
                  </a:lnTo>
                  <a:lnTo>
                    <a:pt x="905209" y="255827"/>
                  </a:lnTo>
                  <a:lnTo>
                    <a:pt x="908697" y="263123"/>
                  </a:lnTo>
                  <a:lnTo>
                    <a:pt x="911235" y="270101"/>
                  </a:lnTo>
                  <a:lnTo>
                    <a:pt x="913772" y="277715"/>
                  </a:lnTo>
                  <a:lnTo>
                    <a:pt x="915675" y="285328"/>
                  </a:lnTo>
                  <a:lnTo>
                    <a:pt x="917895" y="292941"/>
                  </a:lnTo>
                  <a:lnTo>
                    <a:pt x="919164" y="300554"/>
                  </a:lnTo>
                  <a:lnTo>
                    <a:pt x="920116" y="308485"/>
                  </a:lnTo>
                  <a:lnTo>
                    <a:pt x="920750" y="316732"/>
                  </a:lnTo>
                  <a:lnTo>
                    <a:pt x="920750" y="324663"/>
                  </a:lnTo>
                  <a:lnTo>
                    <a:pt x="920750" y="523876"/>
                  </a:lnTo>
                  <a:lnTo>
                    <a:pt x="846532" y="523876"/>
                  </a:lnTo>
                  <a:lnTo>
                    <a:pt x="846532" y="409995"/>
                  </a:lnTo>
                  <a:lnTo>
                    <a:pt x="846215" y="404602"/>
                  </a:lnTo>
                  <a:lnTo>
                    <a:pt x="845580" y="399209"/>
                  </a:lnTo>
                  <a:lnTo>
                    <a:pt x="844312" y="394134"/>
                  </a:lnTo>
                  <a:lnTo>
                    <a:pt x="842409" y="389376"/>
                  </a:lnTo>
                  <a:lnTo>
                    <a:pt x="840188" y="384617"/>
                  </a:lnTo>
                  <a:lnTo>
                    <a:pt x="837651" y="380493"/>
                  </a:lnTo>
                  <a:lnTo>
                    <a:pt x="834479" y="376370"/>
                  </a:lnTo>
                  <a:lnTo>
                    <a:pt x="830990" y="372880"/>
                  </a:lnTo>
                  <a:lnTo>
                    <a:pt x="827501" y="369074"/>
                  </a:lnTo>
                  <a:lnTo>
                    <a:pt x="823061" y="366219"/>
                  </a:lnTo>
                  <a:lnTo>
                    <a:pt x="818938" y="363681"/>
                  </a:lnTo>
                  <a:lnTo>
                    <a:pt x="814180" y="361143"/>
                  </a:lnTo>
                  <a:lnTo>
                    <a:pt x="809423" y="359557"/>
                  </a:lnTo>
                  <a:lnTo>
                    <a:pt x="804348" y="358288"/>
                  </a:lnTo>
                  <a:lnTo>
                    <a:pt x="798956" y="357654"/>
                  </a:lnTo>
                  <a:lnTo>
                    <a:pt x="793881" y="357336"/>
                  </a:lnTo>
                  <a:lnTo>
                    <a:pt x="127186" y="357336"/>
                  </a:lnTo>
                  <a:lnTo>
                    <a:pt x="121794" y="357654"/>
                  </a:lnTo>
                  <a:lnTo>
                    <a:pt x="116402" y="358288"/>
                  </a:lnTo>
                  <a:lnTo>
                    <a:pt x="111645" y="359557"/>
                  </a:lnTo>
                  <a:lnTo>
                    <a:pt x="106570" y="361143"/>
                  </a:lnTo>
                  <a:lnTo>
                    <a:pt x="101812" y="363681"/>
                  </a:lnTo>
                  <a:lnTo>
                    <a:pt x="97689" y="366219"/>
                  </a:lnTo>
                  <a:lnTo>
                    <a:pt x="93566" y="369074"/>
                  </a:lnTo>
                  <a:lnTo>
                    <a:pt x="89760" y="372880"/>
                  </a:lnTo>
                  <a:lnTo>
                    <a:pt x="86588" y="376370"/>
                  </a:lnTo>
                  <a:lnTo>
                    <a:pt x="83416" y="380493"/>
                  </a:lnTo>
                  <a:lnTo>
                    <a:pt x="80879" y="384617"/>
                  </a:lnTo>
                  <a:lnTo>
                    <a:pt x="78659" y="389376"/>
                  </a:lnTo>
                  <a:lnTo>
                    <a:pt x="76756" y="394134"/>
                  </a:lnTo>
                  <a:lnTo>
                    <a:pt x="75487" y="399209"/>
                  </a:lnTo>
                  <a:lnTo>
                    <a:pt x="74535" y="404602"/>
                  </a:lnTo>
                  <a:lnTo>
                    <a:pt x="74218" y="409995"/>
                  </a:lnTo>
                  <a:lnTo>
                    <a:pt x="74218" y="523876"/>
                  </a:lnTo>
                  <a:lnTo>
                    <a:pt x="0" y="523876"/>
                  </a:lnTo>
                  <a:lnTo>
                    <a:pt x="0" y="324663"/>
                  </a:lnTo>
                  <a:lnTo>
                    <a:pt x="0" y="316732"/>
                  </a:lnTo>
                  <a:lnTo>
                    <a:pt x="634" y="308485"/>
                  </a:lnTo>
                  <a:lnTo>
                    <a:pt x="1586" y="300554"/>
                  </a:lnTo>
                  <a:lnTo>
                    <a:pt x="3172" y="292941"/>
                  </a:lnTo>
                  <a:lnTo>
                    <a:pt x="5075" y="285328"/>
                  </a:lnTo>
                  <a:lnTo>
                    <a:pt x="6978" y="277715"/>
                  </a:lnTo>
                  <a:lnTo>
                    <a:pt x="9515" y="270101"/>
                  </a:lnTo>
                  <a:lnTo>
                    <a:pt x="12370" y="263123"/>
                  </a:lnTo>
                  <a:lnTo>
                    <a:pt x="15541" y="255827"/>
                  </a:lnTo>
                  <a:lnTo>
                    <a:pt x="19030" y="249482"/>
                  </a:lnTo>
                  <a:lnTo>
                    <a:pt x="22836" y="242821"/>
                  </a:lnTo>
                  <a:lnTo>
                    <a:pt x="26960" y="236159"/>
                  </a:lnTo>
                  <a:lnTo>
                    <a:pt x="31400" y="229815"/>
                  </a:lnTo>
                  <a:lnTo>
                    <a:pt x="35840" y="224105"/>
                  </a:lnTo>
                  <a:lnTo>
                    <a:pt x="40915" y="218395"/>
                  </a:lnTo>
                  <a:lnTo>
                    <a:pt x="46307" y="212685"/>
                  </a:lnTo>
                  <a:lnTo>
                    <a:pt x="51699" y="207609"/>
                  </a:lnTo>
                  <a:lnTo>
                    <a:pt x="57408" y="202534"/>
                  </a:lnTo>
                  <a:lnTo>
                    <a:pt x="63434" y="197776"/>
                  </a:lnTo>
                  <a:lnTo>
                    <a:pt x="69778" y="193652"/>
                  </a:lnTo>
                  <a:lnTo>
                    <a:pt x="76121" y="189211"/>
                  </a:lnTo>
                  <a:lnTo>
                    <a:pt x="82782" y="185721"/>
                  </a:lnTo>
                  <a:lnTo>
                    <a:pt x="89442" y="181915"/>
                  </a:lnTo>
                  <a:lnTo>
                    <a:pt x="96737" y="178742"/>
                  </a:lnTo>
                  <a:lnTo>
                    <a:pt x="103715" y="176205"/>
                  </a:lnTo>
                  <a:lnTo>
                    <a:pt x="111327" y="173350"/>
                  </a:lnTo>
                  <a:lnTo>
                    <a:pt x="118305" y="171446"/>
                  </a:lnTo>
                  <a:lnTo>
                    <a:pt x="126234" y="169860"/>
                  </a:lnTo>
                  <a:lnTo>
                    <a:pt x="133847" y="168274"/>
                  </a:lnTo>
                  <a:lnTo>
                    <a:pt x="141776" y="167323"/>
                  </a:lnTo>
                  <a:lnTo>
                    <a:pt x="150022" y="166688"/>
                  </a:lnTo>
                  <a:close/>
                  <a:moveTo>
                    <a:pt x="551498" y="0"/>
                  </a:moveTo>
                  <a:lnTo>
                    <a:pt x="558800" y="318"/>
                  </a:lnTo>
                  <a:lnTo>
                    <a:pt x="565468" y="1588"/>
                  </a:lnTo>
                  <a:lnTo>
                    <a:pt x="572135" y="3175"/>
                  </a:lnTo>
                  <a:lnTo>
                    <a:pt x="578168" y="5398"/>
                  </a:lnTo>
                  <a:lnTo>
                    <a:pt x="584518" y="8255"/>
                  </a:lnTo>
                  <a:lnTo>
                    <a:pt x="590233" y="12065"/>
                  </a:lnTo>
                  <a:lnTo>
                    <a:pt x="595630" y="15875"/>
                  </a:lnTo>
                  <a:lnTo>
                    <a:pt x="600393" y="20320"/>
                  </a:lnTo>
                  <a:lnTo>
                    <a:pt x="604838" y="25083"/>
                  </a:lnTo>
                  <a:lnTo>
                    <a:pt x="608648" y="30480"/>
                  </a:lnTo>
                  <a:lnTo>
                    <a:pt x="612458" y="36195"/>
                  </a:lnTo>
                  <a:lnTo>
                    <a:pt x="615315" y="42228"/>
                  </a:lnTo>
                  <a:lnTo>
                    <a:pt x="617538" y="48578"/>
                  </a:lnTo>
                  <a:lnTo>
                    <a:pt x="619126" y="55245"/>
                  </a:lnTo>
                  <a:lnTo>
                    <a:pt x="620396" y="61913"/>
                  </a:lnTo>
                  <a:lnTo>
                    <a:pt x="620713" y="69215"/>
                  </a:lnTo>
                  <a:lnTo>
                    <a:pt x="620396" y="76200"/>
                  </a:lnTo>
                  <a:lnTo>
                    <a:pt x="619126" y="82868"/>
                  </a:lnTo>
                  <a:lnTo>
                    <a:pt x="617538" y="89535"/>
                  </a:lnTo>
                  <a:lnTo>
                    <a:pt x="615315" y="95885"/>
                  </a:lnTo>
                  <a:lnTo>
                    <a:pt x="612458" y="101918"/>
                  </a:lnTo>
                  <a:lnTo>
                    <a:pt x="608648" y="107633"/>
                  </a:lnTo>
                  <a:lnTo>
                    <a:pt x="604838" y="113031"/>
                  </a:lnTo>
                  <a:lnTo>
                    <a:pt x="600393" y="117793"/>
                  </a:lnTo>
                  <a:lnTo>
                    <a:pt x="595630" y="122238"/>
                  </a:lnTo>
                  <a:lnTo>
                    <a:pt x="590233" y="126366"/>
                  </a:lnTo>
                  <a:lnTo>
                    <a:pt x="584518" y="129541"/>
                  </a:lnTo>
                  <a:lnTo>
                    <a:pt x="578168" y="132398"/>
                  </a:lnTo>
                  <a:lnTo>
                    <a:pt x="572135" y="134938"/>
                  </a:lnTo>
                  <a:lnTo>
                    <a:pt x="565468" y="136526"/>
                  </a:lnTo>
                  <a:lnTo>
                    <a:pt x="558800" y="137796"/>
                  </a:lnTo>
                  <a:lnTo>
                    <a:pt x="551498" y="138113"/>
                  </a:lnTo>
                  <a:lnTo>
                    <a:pt x="544513" y="137796"/>
                  </a:lnTo>
                  <a:lnTo>
                    <a:pt x="537528" y="136526"/>
                  </a:lnTo>
                  <a:lnTo>
                    <a:pt x="531178" y="134938"/>
                  </a:lnTo>
                  <a:lnTo>
                    <a:pt x="524828" y="132398"/>
                  </a:lnTo>
                  <a:lnTo>
                    <a:pt x="518795" y="129541"/>
                  </a:lnTo>
                  <a:lnTo>
                    <a:pt x="512763" y="126366"/>
                  </a:lnTo>
                  <a:lnTo>
                    <a:pt x="507683" y="122238"/>
                  </a:lnTo>
                  <a:lnTo>
                    <a:pt x="502920" y="117793"/>
                  </a:lnTo>
                  <a:lnTo>
                    <a:pt x="498475" y="113031"/>
                  </a:lnTo>
                  <a:lnTo>
                    <a:pt x="494348" y="107633"/>
                  </a:lnTo>
                  <a:lnTo>
                    <a:pt x="491173" y="101918"/>
                  </a:lnTo>
                  <a:lnTo>
                    <a:pt x="487998" y="95885"/>
                  </a:lnTo>
                  <a:lnTo>
                    <a:pt x="485775" y="89535"/>
                  </a:lnTo>
                  <a:lnTo>
                    <a:pt x="484188" y="82868"/>
                  </a:lnTo>
                  <a:lnTo>
                    <a:pt x="482918" y="76200"/>
                  </a:lnTo>
                  <a:lnTo>
                    <a:pt x="482600" y="69215"/>
                  </a:lnTo>
                  <a:lnTo>
                    <a:pt x="482918" y="61913"/>
                  </a:lnTo>
                  <a:lnTo>
                    <a:pt x="484188" y="55245"/>
                  </a:lnTo>
                  <a:lnTo>
                    <a:pt x="485775" y="48578"/>
                  </a:lnTo>
                  <a:lnTo>
                    <a:pt x="487998" y="42228"/>
                  </a:lnTo>
                  <a:lnTo>
                    <a:pt x="491173" y="36195"/>
                  </a:lnTo>
                  <a:lnTo>
                    <a:pt x="494348" y="30480"/>
                  </a:lnTo>
                  <a:lnTo>
                    <a:pt x="498475" y="25083"/>
                  </a:lnTo>
                  <a:lnTo>
                    <a:pt x="502920" y="20320"/>
                  </a:lnTo>
                  <a:lnTo>
                    <a:pt x="507683" y="15875"/>
                  </a:lnTo>
                  <a:lnTo>
                    <a:pt x="512763" y="12065"/>
                  </a:lnTo>
                  <a:lnTo>
                    <a:pt x="518795" y="8255"/>
                  </a:lnTo>
                  <a:lnTo>
                    <a:pt x="524828" y="5398"/>
                  </a:lnTo>
                  <a:lnTo>
                    <a:pt x="531178" y="3175"/>
                  </a:lnTo>
                  <a:lnTo>
                    <a:pt x="537528" y="1588"/>
                  </a:lnTo>
                  <a:lnTo>
                    <a:pt x="544513" y="318"/>
                  </a:lnTo>
                  <a:lnTo>
                    <a:pt x="551498" y="0"/>
                  </a:lnTo>
                  <a:close/>
                  <a:moveTo>
                    <a:pt x="369094" y="0"/>
                  </a:moveTo>
                  <a:lnTo>
                    <a:pt x="376095" y="318"/>
                  </a:lnTo>
                  <a:lnTo>
                    <a:pt x="383096" y="1588"/>
                  </a:lnTo>
                  <a:lnTo>
                    <a:pt x="389460" y="3175"/>
                  </a:lnTo>
                  <a:lnTo>
                    <a:pt x="395825" y="5398"/>
                  </a:lnTo>
                  <a:lnTo>
                    <a:pt x="401871" y="8255"/>
                  </a:lnTo>
                  <a:lnTo>
                    <a:pt x="407918" y="12065"/>
                  </a:lnTo>
                  <a:lnTo>
                    <a:pt x="413010" y="15875"/>
                  </a:lnTo>
                  <a:lnTo>
                    <a:pt x="418101" y="20320"/>
                  </a:lnTo>
                  <a:lnTo>
                    <a:pt x="422238" y="25083"/>
                  </a:lnTo>
                  <a:lnTo>
                    <a:pt x="426375" y="30480"/>
                  </a:lnTo>
                  <a:lnTo>
                    <a:pt x="429558" y="36195"/>
                  </a:lnTo>
                  <a:lnTo>
                    <a:pt x="432740" y="42228"/>
                  </a:lnTo>
                  <a:lnTo>
                    <a:pt x="434968" y="48578"/>
                  </a:lnTo>
                  <a:lnTo>
                    <a:pt x="436559" y="55245"/>
                  </a:lnTo>
                  <a:lnTo>
                    <a:pt x="437832" y="61913"/>
                  </a:lnTo>
                  <a:lnTo>
                    <a:pt x="438150" y="69215"/>
                  </a:lnTo>
                  <a:lnTo>
                    <a:pt x="437832" y="76200"/>
                  </a:lnTo>
                  <a:lnTo>
                    <a:pt x="436559" y="82868"/>
                  </a:lnTo>
                  <a:lnTo>
                    <a:pt x="434968" y="89535"/>
                  </a:lnTo>
                  <a:lnTo>
                    <a:pt x="432740" y="95885"/>
                  </a:lnTo>
                  <a:lnTo>
                    <a:pt x="429558" y="101918"/>
                  </a:lnTo>
                  <a:lnTo>
                    <a:pt x="426375" y="107633"/>
                  </a:lnTo>
                  <a:lnTo>
                    <a:pt x="422238" y="113031"/>
                  </a:lnTo>
                  <a:lnTo>
                    <a:pt x="418101" y="117793"/>
                  </a:lnTo>
                  <a:lnTo>
                    <a:pt x="413010" y="122238"/>
                  </a:lnTo>
                  <a:lnTo>
                    <a:pt x="407918" y="126366"/>
                  </a:lnTo>
                  <a:lnTo>
                    <a:pt x="401871" y="129541"/>
                  </a:lnTo>
                  <a:lnTo>
                    <a:pt x="395825" y="132398"/>
                  </a:lnTo>
                  <a:lnTo>
                    <a:pt x="389460" y="134938"/>
                  </a:lnTo>
                  <a:lnTo>
                    <a:pt x="383096" y="136526"/>
                  </a:lnTo>
                  <a:lnTo>
                    <a:pt x="376095" y="137796"/>
                  </a:lnTo>
                  <a:lnTo>
                    <a:pt x="369094" y="138113"/>
                  </a:lnTo>
                  <a:lnTo>
                    <a:pt x="362092" y="137796"/>
                  </a:lnTo>
                  <a:lnTo>
                    <a:pt x="355091" y="136526"/>
                  </a:lnTo>
                  <a:lnTo>
                    <a:pt x="348408" y="134938"/>
                  </a:lnTo>
                  <a:lnTo>
                    <a:pt x="342362" y="132398"/>
                  </a:lnTo>
                  <a:lnTo>
                    <a:pt x="335997" y="129541"/>
                  </a:lnTo>
                  <a:lnTo>
                    <a:pt x="330269" y="126366"/>
                  </a:lnTo>
                  <a:lnTo>
                    <a:pt x="325177" y="122238"/>
                  </a:lnTo>
                  <a:lnTo>
                    <a:pt x="320086" y="117793"/>
                  </a:lnTo>
                  <a:lnTo>
                    <a:pt x="315949" y="113031"/>
                  </a:lnTo>
                  <a:lnTo>
                    <a:pt x="311812" y="107633"/>
                  </a:lnTo>
                  <a:lnTo>
                    <a:pt x="308311" y="101918"/>
                  </a:lnTo>
                  <a:lnTo>
                    <a:pt x="305447" y="95885"/>
                  </a:lnTo>
                  <a:lnTo>
                    <a:pt x="303219" y="89535"/>
                  </a:lnTo>
                  <a:lnTo>
                    <a:pt x="301310" y="82868"/>
                  </a:lnTo>
                  <a:lnTo>
                    <a:pt x="300355" y="76200"/>
                  </a:lnTo>
                  <a:lnTo>
                    <a:pt x="300037" y="69215"/>
                  </a:lnTo>
                  <a:lnTo>
                    <a:pt x="300355" y="61913"/>
                  </a:lnTo>
                  <a:lnTo>
                    <a:pt x="301310" y="55245"/>
                  </a:lnTo>
                  <a:lnTo>
                    <a:pt x="303219" y="48578"/>
                  </a:lnTo>
                  <a:lnTo>
                    <a:pt x="305447" y="42228"/>
                  </a:lnTo>
                  <a:lnTo>
                    <a:pt x="308311" y="36195"/>
                  </a:lnTo>
                  <a:lnTo>
                    <a:pt x="311812" y="30480"/>
                  </a:lnTo>
                  <a:lnTo>
                    <a:pt x="315949" y="25083"/>
                  </a:lnTo>
                  <a:lnTo>
                    <a:pt x="320086" y="20320"/>
                  </a:lnTo>
                  <a:lnTo>
                    <a:pt x="325177" y="15875"/>
                  </a:lnTo>
                  <a:lnTo>
                    <a:pt x="330269" y="12065"/>
                  </a:lnTo>
                  <a:lnTo>
                    <a:pt x="335997" y="8255"/>
                  </a:lnTo>
                  <a:lnTo>
                    <a:pt x="342362" y="5398"/>
                  </a:lnTo>
                  <a:lnTo>
                    <a:pt x="348408" y="3175"/>
                  </a:lnTo>
                  <a:lnTo>
                    <a:pt x="355091" y="1588"/>
                  </a:lnTo>
                  <a:lnTo>
                    <a:pt x="362092" y="318"/>
                  </a:lnTo>
                  <a:lnTo>
                    <a:pt x="36909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001">
                <a:solidFill>
                  <a:srgbClr val="FFFFFF"/>
                </a:solidFill>
              </a:endParaRPr>
            </a:p>
          </p:txBody>
        </p:sp>
      </p:grpSp>
      <p:sp>
        <p:nvSpPr>
          <p:cNvPr id="9" name="矩形 8"/>
          <p:cNvSpPr/>
          <p:nvPr/>
        </p:nvSpPr>
        <p:spPr>
          <a:xfrm>
            <a:off x="10167482" y="4144305"/>
            <a:ext cx="1620334" cy="1073114"/>
          </a:xfrm>
          <a:prstGeom prst="rect">
            <a:avLst/>
          </a:prstGeom>
        </p:spPr>
        <p:txBody>
          <a:bodyPr wrap="square">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a:t>
            </a:r>
          </a:p>
        </p:txBody>
      </p:sp>
      <p:sp>
        <p:nvSpPr>
          <p:cNvPr id="10" name="矩形 9"/>
          <p:cNvSpPr/>
          <p:nvPr/>
        </p:nvSpPr>
        <p:spPr>
          <a:xfrm>
            <a:off x="3076447" y="1363823"/>
            <a:ext cx="2419809" cy="260971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1"/>
          </a:p>
        </p:txBody>
      </p:sp>
      <p:sp>
        <p:nvSpPr>
          <p:cNvPr id="11" name="矩形 10"/>
          <p:cNvSpPr/>
          <p:nvPr/>
        </p:nvSpPr>
        <p:spPr>
          <a:xfrm>
            <a:off x="7297044" y="1363823"/>
            <a:ext cx="2419809" cy="2609710"/>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1"/>
          </a:p>
        </p:txBody>
      </p:sp>
      <p:sp>
        <p:nvSpPr>
          <p:cNvPr id="12" name="矩形 11"/>
          <p:cNvSpPr/>
          <p:nvPr/>
        </p:nvSpPr>
        <p:spPr>
          <a:xfrm>
            <a:off x="5567324" y="1363823"/>
            <a:ext cx="1635928" cy="26097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1"/>
          </a:p>
        </p:txBody>
      </p:sp>
      <p:sp>
        <p:nvSpPr>
          <p:cNvPr id="13" name="矩形 12"/>
          <p:cNvSpPr/>
          <p:nvPr/>
        </p:nvSpPr>
        <p:spPr>
          <a:xfrm>
            <a:off x="5064817" y="4086082"/>
            <a:ext cx="2663666" cy="2609710"/>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1"/>
          </a:p>
        </p:txBody>
      </p:sp>
      <p:sp>
        <p:nvSpPr>
          <p:cNvPr id="14" name="KSO_Shape"/>
          <p:cNvSpPr>
            <a:spLocks noChangeArrowheads="1"/>
          </p:cNvSpPr>
          <p:nvPr/>
        </p:nvSpPr>
        <p:spPr bwMode="auto">
          <a:xfrm>
            <a:off x="5760404" y="2075603"/>
            <a:ext cx="1249766" cy="1309829"/>
          </a:xfrm>
          <a:custGeom>
            <a:avLst/>
            <a:gdLst>
              <a:gd name="T0" fmla="*/ 186959 w 11981237"/>
              <a:gd name="T1" fmla="*/ 80936 h 12554355"/>
              <a:gd name="T2" fmla="*/ 201434 w 11981237"/>
              <a:gd name="T3" fmla="*/ 95398 h 12554355"/>
              <a:gd name="T4" fmla="*/ 186959 w 11981237"/>
              <a:gd name="T5" fmla="*/ 109860 h 12554355"/>
              <a:gd name="T6" fmla="*/ 172483 w 11981237"/>
              <a:gd name="T7" fmla="*/ 95398 h 12554355"/>
              <a:gd name="T8" fmla="*/ 186959 w 11981237"/>
              <a:gd name="T9" fmla="*/ 80936 h 12554355"/>
              <a:gd name="T10" fmla="*/ 135384 w 11981237"/>
              <a:gd name="T11" fmla="*/ 74810 h 12554355"/>
              <a:gd name="T12" fmla="*/ 140604 w 11981237"/>
              <a:gd name="T13" fmla="*/ 77136 h 12554355"/>
              <a:gd name="T14" fmla="*/ 176652 w 11981237"/>
              <a:gd name="T15" fmla="*/ 113110 h 12554355"/>
              <a:gd name="T16" fmla="*/ 197725 w 11981237"/>
              <a:gd name="T17" fmla="*/ 113110 h 12554355"/>
              <a:gd name="T18" fmla="*/ 233541 w 11981237"/>
              <a:gd name="T19" fmla="*/ 77136 h 12554355"/>
              <a:gd name="T20" fmla="*/ 244039 w 11981237"/>
              <a:gd name="T21" fmla="*/ 76827 h 12554355"/>
              <a:gd name="T22" fmla="*/ 244271 w 11981237"/>
              <a:gd name="T23" fmla="*/ 87326 h 12554355"/>
              <a:gd name="T24" fmla="*/ 206602 w 11981237"/>
              <a:gd name="T25" fmla="*/ 124999 h 12554355"/>
              <a:gd name="T26" fmla="*/ 206679 w 11981237"/>
              <a:gd name="T27" fmla="*/ 250061 h 12554355"/>
              <a:gd name="T28" fmla="*/ 198574 w 11981237"/>
              <a:gd name="T29" fmla="*/ 258167 h 12554355"/>
              <a:gd name="T30" fmla="*/ 190392 w 11981237"/>
              <a:gd name="T31" fmla="*/ 250061 h 12554355"/>
              <a:gd name="T32" fmla="*/ 190392 w 11981237"/>
              <a:gd name="T33" fmla="*/ 182203 h 12554355"/>
              <a:gd name="T34" fmla="*/ 183753 w 11981237"/>
              <a:gd name="T35" fmla="*/ 182203 h 12554355"/>
              <a:gd name="T36" fmla="*/ 183753 w 11981237"/>
              <a:gd name="T37" fmla="*/ 250061 h 12554355"/>
              <a:gd name="T38" fmla="*/ 175648 w 11981237"/>
              <a:gd name="T39" fmla="*/ 258167 h 12554355"/>
              <a:gd name="T40" fmla="*/ 167466 w 11981237"/>
              <a:gd name="T41" fmla="*/ 250061 h 12554355"/>
              <a:gd name="T42" fmla="*/ 167466 w 11981237"/>
              <a:gd name="T43" fmla="*/ 124999 h 12554355"/>
              <a:gd name="T44" fmla="*/ 129874 w 11981237"/>
              <a:gd name="T45" fmla="*/ 87326 h 12554355"/>
              <a:gd name="T46" fmla="*/ 130106 w 11981237"/>
              <a:gd name="T47" fmla="*/ 76827 h 12554355"/>
              <a:gd name="T48" fmla="*/ 135384 w 11981237"/>
              <a:gd name="T49" fmla="*/ 74810 h 12554355"/>
              <a:gd name="T50" fmla="*/ 83316 w 11981237"/>
              <a:gd name="T51" fmla="*/ 8594 h 12554355"/>
              <a:gd name="T52" fmla="*/ 103649 w 11981237"/>
              <a:gd name="T53" fmla="*/ 29014 h 12554355"/>
              <a:gd name="T54" fmla="*/ 83316 w 11981237"/>
              <a:gd name="T55" fmla="*/ 49433 h 12554355"/>
              <a:gd name="T56" fmla="*/ 62982 w 11981237"/>
              <a:gd name="T57" fmla="*/ 29014 h 12554355"/>
              <a:gd name="T58" fmla="*/ 83316 w 11981237"/>
              <a:gd name="T59" fmla="*/ 8594 h 12554355"/>
              <a:gd name="T60" fmla="*/ 10664 w 11981237"/>
              <a:gd name="T61" fmla="*/ 4 h 12554355"/>
              <a:gd name="T62" fmla="*/ 17978 w 11981237"/>
              <a:gd name="T63" fmla="*/ 3266 h 12554355"/>
              <a:gd name="T64" fmla="*/ 68688 w 11981237"/>
              <a:gd name="T65" fmla="*/ 53984 h 12554355"/>
              <a:gd name="T66" fmla="*/ 98481 w 11981237"/>
              <a:gd name="T67" fmla="*/ 53984 h 12554355"/>
              <a:gd name="T68" fmla="*/ 148882 w 11981237"/>
              <a:gd name="T69" fmla="*/ 3266 h 12554355"/>
              <a:gd name="T70" fmla="*/ 163624 w 11981237"/>
              <a:gd name="T71" fmla="*/ 2880 h 12554355"/>
              <a:gd name="T72" fmla="*/ 164010 w 11981237"/>
              <a:gd name="T73" fmla="*/ 17624 h 12554355"/>
              <a:gd name="T74" fmla="*/ 110985 w 11981237"/>
              <a:gd name="T75" fmla="*/ 70735 h 12554355"/>
              <a:gd name="T76" fmla="*/ 111062 w 11981237"/>
              <a:gd name="T77" fmla="*/ 246742 h 12554355"/>
              <a:gd name="T78" fmla="*/ 99639 w 11981237"/>
              <a:gd name="T79" fmla="*/ 258167 h 12554355"/>
              <a:gd name="T80" fmla="*/ 88138 w 11981237"/>
              <a:gd name="T81" fmla="*/ 246742 h 12554355"/>
              <a:gd name="T82" fmla="*/ 88061 w 11981237"/>
              <a:gd name="T83" fmla="*/ 151251 h 12554355"/>
              <a:gd name="T84" fmla="*/ 78799 w 11981237"/>
              <a:gd name="T85" fmla="*/ 151251 h 12554355"/>
              <a:gd name="T86" fmla="*/ 78799 w 11981237"/>
              <a:gd name="T87" fmla="*/ 246742 h 12554355"/>
              <a:gd name="T88" fmla="*/ 67298 w 11981237"/>
              <a:gd name="T89" fmla="*/ 258167 h 12554355"/>
              <a:gd name="T90" fmla="*/ 55875 w 11981237"/>
              <a:gd name="T91" fmla="*/ 246742 h 12554355"/>
              <a:gd name="T92" fmla="*/ 55875 w 11981237"/>
              <a:gd name="T93" fmla="*/ 70735 h 12554355"/>
              <a:gd name="T94" fmla="*/ 2849 w 11981237"/>
              <a:gd name="T95" fmla="*/ 17624 h 12554355"/>
              <a:gd name="T96" fmla="*/ 3235 w 11981237"/>
              <a:gd name="T97" fmla="*/ 2880 h 12554355"/>
              <a:gd name="T98" fmla="*/ 10664 w 11981237"/>
              <a:gd name="T99" fmla="*/ 4 h 1255435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1981237" h="12554355">
                <a:moveTo>
                  <a:pt x="9093518" y="3935817"/>
                </a:moveTo>
                <a:cubicBezTo>
                  <a:pt x="9482358" y="3935817"/>
                  <a:pt x="9797575" y="4250679"/>
                  <a:pt x="9797575" y="4639080"/>
                </a:cubicBezTo>
                <a:cubicBezTo>
                  <a:pt x="9797575" y="5027480"/>
                  <a:pt x="9482358" y="5342343"/>
                  <a:pt x="9093518" y="5342343"/>
                </a:cubicBezTo>
                <a:cubicBezTo>
                  <a:pt x="8704678" y="5342343"/>
                  <a:pt x="8389461" y="5027480"/>
                  <a:pt x="8389461" y="4639080"/>
                </a:cubicBezTo>
                <a:cubicBezTo>
                  <a:pt x="8389461" y="4250679"/>
                  <a:pt x="8704678" y="3935817"/>
                  <a:pt x="9093518" y="3935817"/>
                </a:cubicBezTo>
                <a:close/>
                <a:moveTo>
                  <a:pt x="6584967" y="3637926"/>
                </a:moveTo>
                <a:cubicBezTo>
                  <a:pt x="6677422" y="3640272"/>
                  <a:pt x="6769407" y="3677813"/>
                  <a:pt x="6838865" y="3751018"/>
                </a:cubicBezTo>
                <a:cubicBezTo>
                  <a:pt x="6838865" y="3751018"/>
                  <a:pt x="6838865" y="3751018"/>
                  <a:pt x="8592216" y="5500423"/>
                </a:cubicBezTo>
                <a:cubicBezTo>
                  <a:pt x="8592216" y="5500423"/>
                  <a:pt x="8592216" y="5500423"/>
                  <a:pt x="9617194" y="5500423"/>
                </a:cubicBezTo>
                <a:lnTo>
                  <a:pt x="11359281" y="3751018"/>
                </a:lnTo>
                <a:cubicBezTo>
                  <a:pt x="11498198" y="3604608"/>
                  <a:pt x="11723468" y="3600854"/>
                  <a:pt x="11869893" y="3736002"/>
                </a:cubicBezTo>
                <a:cubicBezTo>
                  <a:pt x="12012564" y="3874903"/>
                  <a:pt x="12020073" y="4100148"/>
                  <a:pt x="11881156" y="4246558"/>
                </a:cubicBezTo>
                <a:cubicBezTo>
                  <a:pt x="11881156" y="4246558"/>
                  <a:pt x="11881156" y="4246558"/>
                  <a:pt x="10048961" y="6078553"/>
                </a:cubicBezTo>
                <a:cubicBezTo>
                  <a:pt x="10048961" y="6078553"/>
                  <a:pt x="10048961" y="6078553"/>
                  <a:pt x="10052716" y="12160176"/>
                </a:cubicBezTo>
                <a:cubicBezTo>
                  <a:pt x="10052716" y="12377913"/>
                  <a:pt x="9876254" y="12554355"/>
                  <a:pt x="9658493" y="12554355"/>
                </a:cubicBezTo>
                <a:cubicBezTo>
                  <a:pt x="9440733" y="12554355"/>
                  <a:pt x="9260517" y="12377913"/>
                  <a:pt x="9260517" y="12160176"/>
                </a:cubicBezTo>
                <a:cubicBezTo>
                  <a:pt x="9260517" y="12160176"/>
                  <a:pt x="9260517" y="12160176"/>
                  <a:pt x="9260517" y="8860332"/>
                </a:cubicBezTo>
                <a:cubicBezTo>
                  <a:pt x="9260517" y="8860332"/>
                  <a:pt x="9260517" y="8860332"/>
                  <a:pt x="8937630" y="8860332"/>
                </a:cubicBezTo>
                <a:cubicBezTo>
                  <a:pt x="8937630" y="8860332"/>
                  <a:pt x="8937630" y="8860332"/>
                  <a:pt x="8937630" y="12160176"/>
                </a:cubicBezTo>
                <a:cubicBezTo>
                  <a:pt x="8937630" y="12377913"/>
                  <a:pt x="8761168" y="12554355"/>
                  <a:pt x="8543407" y="12554355"/>
                </a:cubicBezTo>
                <a:cubicBezTo>
                  <a:pt x="8325646" y="12554355"/>
                  <a:pt x="8145431" y="12377913"/>
                  <a:pt x="8145431" y="12160176"/>
                </a:cubicBezTo>
                <a:cubicBezTo>
                  <a:pt x="8145431" y="12160176"/>
                  <a:pt x="8145431" y="12160176"/>
                  <a:pt x="8145431" y="6078553"/>
                </a:cubicBezTo>
                <a:cubicBezTo>
                  <a:pt x="8145431" y="6078553"/>
                  <a:pt x="8145431" y="6078553"/>
                  <a:pt x="6316990" y="4246558"/>
                </a:cubicBezTo>
                <a:cubicBezTo>
                  <a:pt x="6178073" y="4100148"/>
                  <a:pt x="6185582" y="3874903"/>
                  <a:pt x="6328253" y="3736002"/>
                </a:cubicBezTo>
                <a:cubicBezTo>
                  <a:pt x="6399589" y="3668428"/>
                  <a:pt x="6492513" y="3635580"/>
                  <a:pt x="6584967" y="3637926"/>
                </a:cubicBezTo>
                <a:close/>
                <a:moveTo>
                  <a:pt x="4052412" y="417917"/>
                </a:moveTo>
                <a:cubicBezTo>
                  <a:pt x="4598629" y="417917"/>
                  <a:pt x="5041424" y="862490"/>
                  <a:pt x="5041424" y="1410899"/>
                </a:cubicBezTo>
                <a:cubicBezTo>
                  <a:pt x="5041424" y="1959308"/>
                  <a:pt x="4598629" y="2403881"/>
                  <a:pt x="4052412" y="2403881"/>
                </a:cubicBezTo>
                <a:cubicBezTo>
                  <a:pt x="3506195" y="2403881"/>
                  <a:pt x="3063398" y="1959308"/>
                  <a:pt x="3063398" y="1410899"/>
                </a:cubicBezTo>
                <a:cubicBezTo>
                  <a:pt x="3063398" y="862490"/>
                  <a:pt x="3506195" y="417917"/>
                  <a:pt x="4052412" y="417917"/>
                </a:cubicBezTo>
                <a:close/>
                <a:moveTo>
                  <a:pt x="518710" y="212"/>
                </a:moveTo>
                <a:cubicBezTo>
                  <a:pt x="648229" y="3966"/>
                  <a:pt x="776810" y="57460"/>
                  <a:pt x="874419" y="158816"/>
                </a:cubicBezTo>
                <a:cubicBezTo>
                  <a:pt x="874419" y="158816"/>
                  <a:pt x="874419" y="158816"/>
                  <a:pt x="3340918" y="2625161"/>
                </a:cubicBezTo>
                <a:cubicBezTo>
                  <a:pt x="3340918" y="2625161"/>
                  <a:pt x="3340918" y="2625161"/>
                  <a:pt x="4790033" y="2625161"/>
                </a:cubicBezTo>
                <a:lnTo>
                  <a:pt x="7241515" y="158816"/>
                </a:lnTo>
                <a:cubicBezTo>
                  <a:pt x="7432978" y="-43897"/>
                  <a:pt x="7755838" y="-55159"/>
                  <a:pt x="7958564" y="140047"/>
                </a:cubicBezTo>
                <a:cubicBezTo>
                  <a:pt x="8161290" y="331498"/>
                  <a:pt x="8168798" y="654338"/>
                  <a:pt x="7977335" y="857051"/>
                </a:cubicBezTo>
                <a:cubicBezTo>
                  <a:pt x="7977335" y="857051"/>
                  <a:pt x="7977335" y="857051"/>
                  <a:pt x="5398210" y="3439768"/>
                </a:cubicBezTo>
                <a:cubicBezTo>
                  <a:pt x="5398210" y="3439768"/>
                  <a:pt x="5398210" y="3439768"/>
                  <a:pt x="5401965" y="11998771"/>
                </a:cubicBezTo>
                <a:cubicBezTo>
                  <a:pt x="5401965" y="12306594"/>
                  <a:pt x="5154188" y="12554355"/>
                  <a:pt x="4846345" y="12554355"/>
                </a:cubicBezTo>
                <a:cubicBezTo>
                  <a:pt x="4538502" y="12554355"/>
                  <a:pt x="4286972" y="12306594"/>
                  <a:pt x="4286972" y="11998771"/>
                </a:cubicBezTo>
                <a:cubicBezTo>
                  <a:pt x="4286972" y="11998771"/>
                  <a:pt x="4286972" y="11998771"/>
                  <a:pt x="4283218" y="7355136"/>
                </a:cubicBezTo>
                <a:cubicBezTo>
                  <a:pt x="4283218" y="7355136"/>
                  <a:pt x="4283218" y="7355136"/>
                  <a:pt x="3832716" y="7355136"/>
                </a:cubicBezTo>
                <a:cubicBezTo>
                  <a:pt x="3832716" y="7355136"/>
                  <a:pt x="3832716" y="7355136"/>
                  <a:pt x="3832716" y="11998771"/>
                </a:cubicBezTo>
                <a:cubicBezTo>
                  <a:pt x="3832716" y="12306594"/>
                  <a:pt x="3581186" y="12554355"/>
                  <a:pt x="3273343" y="12554355"/>
                </a:cubicBezTo>
                <a:cubicBezTo>
                  <a:pt x="2965500" y="12554355"/>
                  <a:pt x="2717723" y="12306594"/>
                  <a:pt x="2717723" y="11998771"/>
                </a:cubicBezTo>
                <a:cubicBezTo>
                  <a:pt x="2717723" y="11998771"/>
                  <a:pt x="2717723" y="11998771"/>
                  <a:pt x="2717723" y="3439768"/>
                </a:cubicBezTo>
                <a:cubicBezTo>
                  <a:pt x="2717723" y="3439768"/>
                  <a:pt x="2717723" y="3439768"/>
                  <a:pt x="138599" y="857051"/>
                </a:cubicBezTo>
                <a:cubicBezTo>
                  <a:pt x="-52865" y="654338"/>
                  <a:pt x="-45356" y="331498"/>
                  <a:pt x="157370" y="140047"/>
                </a:cubicBezTo>
                <a:cubicBezTo>
                  <a:pt x="258733" y="42444"/>
                  <a:pt x="389191" y="-3542"/>
                  <a:pt x="518710" y="212"/>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2001"/>
          </a:p>
        </p:txBody>
      </p:sp>
      <p:sp>
        <p:nvSpPr>
          <p:cNvPr id="15" name="TextBox 13_1"/>
          <p:cNvSpPr txBox="1"/>
          <p:nvPr/>
        </p:nvSpPr>
        <p:spPr>
          <a:xfrm>
            <a:off x="9045535" y="-519489"/>
            <a:ext cx="2084225" cy="369332"/>
          </a:xfrm>
          <a:prstGeom prst="rect">
            <a:avLst/>
          </a:prstGeom>
          <a:noFill/>
        </p:spPr>
        <p:txBody>
          <a:bodyPr wrap="none" rtlCol="0">
            <a:spAutoFit/>
          </a:bodyPr>
          <a:lstStyle/>
          <a:p>
            <a:r>
              <a:rPr lang="zh-CN" altLang="en-US" dirty="0"/>
              <a:t>播放延迟符 可删除</a:t>
            </a:r>
          </a:p>
        </p:txBody>
      </p:sp>
    </p:spTree>
    <p:extLst>
      <p:ext uri="{BB962C8B-B14F-4D97-AF65-F5344CB8AC3E}">
        <p14:creationId xmlns:p14="http://schemas.microsoft.com/office/powerpoint/2010/main" val="44611606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randombar(horizontal)">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45" presetClass="entr" presetSubtype="0"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2000"/>
                                        <p:tgtEl>
                                          <p:spTgt spid="2"/>
                                        </p:tgtEl>
                                      </p:cBhvr>
                                    </p:animEffect>
                                    <p:anim calcmode="lin" valueType="num">
                                      <p:cBhvr>
                                        <p:cTn id="35" dur="2000" fill="hold"/>
                                        <p:tgtEl>
                                          <p:spTgt spid="2"/>
                                        </p:tgtEl>
                                        <p:attrNameLst>
                                          <p:attrName>ppt_w</p:attrName>
                                        </p:attrNameLst>
                                      </p:cBhvr>
                                      <p:tavLst>
                                        <p:tav tm="0" fmla="#ppt_w*sin(2.5*pi*$)">
                                          <p:val>
                                            <p:fltVal val="0"/>
                                          </p:val>
                                        </p:tav>
                                        <p:tav tm="100000">
                                          <p:val>
                                            <p:fltVal val="1"/>
                                          </p:val>
                                        </p:tav>
                                      </p:tavLst>
                                    </p:anim>
                                    <p:anim calcmode="lin" valueType="num">
                                      <p:cBhvr>
                                        <p:cTn id="36" dur="2000" fill="hold"/>
                                        <p:tgtEl>
                                          <p:spTgt spid="2"/>
                                        </p:tgtEl>
                                        <p:attrNameLst>
                                          <p:attrName>ppt_h</p:attrName>
                                        </p:attrNameLst>
                                      </p:cBhvr>
                                      <p:tavLst>
                                        <p:tav tm="0">
                                          <p:val>
                                            <p:strVal val="#ppt_h"/>
                                          </p:val>
                                        </p:tav>
                                        <p:tav tm="100000">
                                          <p:val>
                                            <p:strVal val="#ppt_h"/>
                                          </p:val>
                                        </p:tav>
                                      </p:tavLst>
                                    </p:anim>
                                  </p:childTnLst>
                                </p:cTn>
                              </p:par>
                              <p:par>
                                <p:cTn id="37" presetID="45" presetClass="entr" presetSubtype="0"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2000"/>
                                        <p:tgtEl>
                                          <p:spTgt spid="6"/>
                                        </p:tgtEl>
                                      </p:cBhvr>
                                    </p:animEffect>
                                    <p:anim calcmode="lin" valueType="num">
                                      <p:cBhvr>
                                        <p:cTn id="40" dur="2000" fill="hold"/>
                                        <p:tgtEl>
                                          <p:spTgt spid="6"/>
                                        </p:tgtEl>
                                        <p:attrNameLst>
                                          <p:attrName>ppt_w</p:attrName>
                                        </p:attrNameLst>
                                      </p:cBhvr>
                                      <p:tavLst>
                                        <p:tav tm="0" fmla="#ppt_w*sin(2.5*pi*$)">
                                          <p:val>
                                            <p:fltVal val="0"/>
                                          </p:val>
                                        </p:tav>
                                        <p:tav tm="100000">
                                          <p:val>
                                            <p:fltVal val="1"/>
                                          </p:val>
                                        </p:tav>
                                      </p:tavLst>
                                    </p:anim>
                                    <p:anim calcmode="lin" valueType="num">
                                      <p:cBhvr>
                                        <p:cTn id="41" dur="2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1000"/>
                                        <p:tgtEl>
                                          <p:spTgt spid="9"/>
                                        </p:tgtEl>
                                      </p:cBhvr>
                                    </p:animEffect>
                                    <p:anim calcmode="lin" valueType="num">
                                      <p:cBhvr>
                                        <p:cTn id="47" dur="1000" fill="hold"/>
                                        <p:tgtEl>
                                          <p:spTgt spid="9"/>
                                        </p:tgtEl>
                                        <p:attrNameLst>
                                          <p:attrName>ppt_x</p:attrName>
                                        </p:attrNameLst>
                                      </p:cBhvr>
                                      <p:tavLst>
                                        <p:tav tm="0">
                                          <p:val>
                                            <p:strVal val="#ppt_x"/>
                                          </p:val>
                                        </p:tav>
                                        <p:tav tm="100000">
                                          <p:val>
                                            <p:strVal val="#ppt_x"/>
                                          </p:val>
                                        </p:tav>
                                      </p:tavLst>
                                    </p:anim>
                                    <p:anim calcmode="lin" valueType="num">
                                      <p:cBhvr>
                                        <p:cTn id="48" dur="1000" fill="hold"/>
                                        <p:tgtEl>
                                          <p:spTgt spid="9"/>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fade">
                                      <p:cBhvr>
                                        <p:cTn id="51" dur="1000"/>
                                        <p:tgtEl>
                                          <p:spTgt spid="5"/>
                                        </p:tgtEl>
                                      </p:cBhvr>
                                    </p:animEffect>
                                    <p:anim calcmode="lin" valueType="num">
                                      <p:cBhvr>
                                        <p:cTn id="52" dur="1000" fill="hold"/>
                                        <p:tgtEl>
                                          <p:spTgt spid="5"/>
                                        </p:tgtEl>
                                        <p:attrNameLst>
                                          <p:attrName>ppt_x</p:attrName>
                                        </p:attrNameLst>
                                      </p:cBhvr>
                                      <p:tavLst>
                                        <p:tav tm="0">
                                          <p:val>
                                            <p:strVal val="#ppt_x"/>
                                          </p:val>
                                        </p:tav>
                                        <p:tav tm="100000">
                                          <p:val>
                                            <p:strVal val="#ppt_x"/>
                                          </p:val>
                                        </p:tav>
                                      </p:tavLst>
                                    </p:anim>
                                    <p:anim calcmode="lin" valueType="num">
                                      <p:cBhvr>
                                        <p:cTn id="5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barn(inVertical)">
                                      <p:cBhvr>
                                        <p:cTn id="58" dur="1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animBg="1"/>
      <p:bldP spid="11" grpId="0" animBg="1"/>
      <p:bldP spid="12" grpId="0" animBg="1"/>
      <p:bldP spid="13" grpId="0" animBg="1"/>
      <p:bldP spid="14" grpId="0" animBg="1"/>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5385070" y="1497016"/>
            <a:ext cx="2159917" cy="5158172"/>
          </a:xfrm>
          <a:custGeom>
            <a:avLst/>
            <a:gdLst/>
            <a:ahLst/>
            <a:cxnLst/>
            <a:rect l="l" t="t" r="r" b="b"/>
            <a:pathLst>
              <a:path w="1536700" h="3668713">
                <a:moveTo>
                  <a:pt x="196789" y="0"/>
                </a:moveTo>
                <a:lnTo>
                  <a:pt x="978699" y="0"/>
                </a:lnTo>
                <a:lnTo>
                  <a:pt x="982663" y="0"/>
                </a:lnTo>
                <a:lnTo>
                  <a:pt x="982663" y="401"/>
                </a:lnTo>
                <a:cubicBezTo>
                  <a:pt x="1135160" y="1079"/>
                  <a:pt x="1273070" y="63504"/>
                  <a:pt x="1373318" y="163655"/>
                </a:cubicBezTo>
                <a:cubicBezTo>
                  <a:pt x="1474168" y="264940"/>
                  <a:pt x="1536700" y="404607"/>
                  <a:pt x="1536700" y="558933"/>
                </a:cubicBezTo>
                <a:cubicBezTo>
                  <a:pt x="1536700" y="712993"/>
                  <a:pt x="1474168" y="852926"/>
                  <a:pt x="1373318" y="953945"/>
                </a:cubicBezTo>
                <a:cubicBezTo>
                  <a:pt x="1272202" y="1054963"/>
                  <a:pt x="1132768" y="1117600"/>
                  <a:pt x="978699" y="1117600"/>
                </a:cubicBezTo>
                <a:lnTo>
                  <a:pt x="977900" y="1117600"/>
                </a:lnTo>
                <a:lnTo>
                  <a:pt x="556679" y="1117600"/>
                </a:lnTo>
                <a:cubicBezTo>
                  <a:pt x="476645" y="1117871"/>
                  <a:pt x="404309" y="1150571"/>
                  <a:pt x="351679" y="1202999"/>
                </a:cubicBezTo>
                <a:cubicBezTo>
                  <a:pt x="298967" y="1256040"/>
                  <a:pt x="266222" y="1329072"/>
                  <a:pt x="266222" y="1409833"/>
                </a:cubicBezTo>
                <a:cubicBezTo>
                  <a:pt x="266222" y="1490595"/>
                  <a:pt x="298967" y="1563627"/>
                  <a:pt x="351679" y="1616401"/>
                </a:cubicBezTo>
                <a:cubicBezTo>
                  <a:pt x="404427" y="1669212"/>
                  <a:pt x="476967" y="1701677"/>
                  <a:pt x="557213" y="1701855"/>
                </a:cubicBezTo>
                <a:lnTo>
                  <a:pt x="557213" y="1701800"/>
                </a:lnTo>
                <a:lnTo>
                  <a:pt x="978699" y="1701800"/>
                </a:lnTo>
                <a:lnTo>
                  <a:pt x="982663" y="1701800"/>
                </a:lnTo>
                <a:lnTo>
                  <a:pt x="982663" y="1702201"/>
                </a:lnTo>
                <a:cubicBezTo>
                  <a:pt x="1135160" y="1702879"/>
                  <a:pt x="1273070" y="1765289"/>
                  <a:pt x="1373318" y="1865416"/>
                </a:cubicBezTo>
                <a:cubicBezTo>
                  <a:pt x="1474168" y="1966677"/>
                  <a:pt x="1536700" y="2106311"/>
                  <a:pt x="1536700" y="2260600"/>
                </a:cubicBezTo>
                <a:cubicBezTo>
                  <a:pt x="1536700" y="2414890"/>
                  <a:pt x="1474168" y="2554523"/>
                  <a:pt x="1373318" y="2655517"/>
                </a:cubicBezTo>
                <a:cubicBezTo>
                  <a:pt x="1272202" y="2756778"/>
                  <a:pt x="1132768" y="2819400"/>
                  <a:pt x="978699" y="2819400"/>
                </a:cubicBezTo>
                <a:lnTo>
                  <a:pt x="977900" y="2819400"/>
                </a:lnTo>
                <a:lnTo>
                  <a:pt x="552450" y="2819400"/>
                </a:lnTo>
                <a:lnTo>
                  <a:pt x="552450" y="2819385"/>
                </a:lnTo>
                <a:cubicBezTo>
                  <a:pt x="474092" y="2820390"/>
                  <a:pt x="403379" y="2852806"/>
                  <a:pt x="351679" y="2904481"/>
                </a:cubicBezTo>
                <a:cubicBezTo>
                  <a:pt x="298967" y="2957168"/>
                  <a:pt x="266222" y="3030079"/>
                  <a:pt x="266222" y="3110707"/>
                </a:cubicBezTo>
                <a:cubicBezTo>
                  <a:pt x="266222" y="3191334"/>
                  <a:pt x="298967" y="3264245"/>
                  <a:pt x="351679" y="3316932"/>
                </a:cubicBezTo>
                <a:cubicBezTo>
                  <a:pt x="404658" y="3369886"/>
                  <a:pt x="477602" y="3402616"/>
                  <a:pt x="558268" y="3402616"/>
                </a:cubicBezTo>
                <a:lnTo>
                  <a:pt x="558800" y="3402616"/>
                </a:lnTo>
                <a:lnTo>
                  <a:pt x="558800" y="3403600"/>
                </a:lnTo>
                <a:lnTo>
                  <a:pt x="1343112" y="3403600"/>
                </a:lnTo>
                <a:lnTo>
                  <a:pt x="1428750" y="3536157"/>
                </a:lnTo>
                <a:lnTo>
                  <a:pt x="1343112" y="3668713"/>
                </a:lnTo>
                <a:lnTo>
                  <a:pt x="558800" y="3668713"/>
                </a:lnTo>
                <a:lnTo>
                  <a:pt x="558268" y="3668713"/>
                </a:lnTo>
                <a:lnTo>
                  <a:pt x="557212" y="3668713"/>
                </a:lnTo>
                <a:lnTo>
                  <a:pt x="557212" y="3668607"/>
                </a:lnTo>
                <a:cubicBezTo>
                  <a:pt x="403488" y="3668427"/>
                  <a:pt x="264394" y="3605950"/>
                  <a:pt x="163460" y="3505329"/>
                </a:cubicBezTo>
                <a:cubicBezTo>
                  <a:pt x="62562" y="3404212"/>
                  <a:pt x="0" y="3264777"/>
                  <a:pt x="0" y="3110707"/>
                </a:cubicBezTo>
                <a:cubicBezTo>
                  <a:pt x="0" y="2956636"/>
                  <a:pt x="62562" y="2817201"/>
                  <a:pt x="163460" y="2716350"/>
                </a:cubicBezTo>
                <a:cubicBezTo>
                  <a:pt x="263349" y="2616508"/>
                  <a:pt x="400614" y="2554283"/>
                  <a:pt x="552450" y="2553287"/>
                </a:cubicBezTo>
                <a:lnTo>
                  <a:pt x="552450" y="2552700"/>
                </a:lnTo>
                <a:lnTo>
                  <a:pt x="558268" y="2552700"/>
                </a:lnTo>
                <a:lnTo>
                  <a:pt x="977900" y="2552700"/>
                </a:lnTo>
                <a:lnTo>
                  <a:pt x="977900" y="2552924"/>
                </a:lnTo>
                <a:lnTo>
                  <a:pt x="978699" y="2552924"/>
                </a:lnTo>
                <a:cubicBezTo>
                  <a:pt x="1059325" y="2552924"/>
                  <a:pt x="1132235" y="2520148"/>
                  <a:pt x="1185188" y="2467119"/>
                </a:cubicBezTo>
                <a:cubicBezTo>
                  <a:pt x="1237875" y="2414357"/>
                  <a:pt x="1270605" y="2341342"/>
                  <a:pt x="1270605" y="2260600"/>
                </a:cubicBezTo>
                <a:cubicBezTo>
                  <a:pt x="1270605" y="2179858"/>
                  <a:pt x="1237875" y="2106844"/>
                  <a:pt x="1185188" y="2054081"/>
                </a:cubicBezTo>
                <a:cubicBezTo>
                  <a:pt x="1132721" y="2001539"/>
                  <a:pt x="1060661" y="1968879"/>
                  <a:pt x="980914" y="1968500"/>
                </a:cubicBezTo>
                <a:lnTo>
                  <a:pt x="558800" y="1968500"/>
                </a:lnTo>
                <a:lnTo>
                  <a:pt x="558268" y="1968500"/>
                </a:lnTo>
                <a:lnTo>
                  <a:pt x="557213" y="1968500"/>
                </a:lnTo>
                <a:lnTo>
                  <a:pt x="557213" y="1968394"/>
                </a:lnTo>
                <a:cubicBezTo>
                  <a:pt x="403489" y="1968215"/>
                  <a:pt x="264394" y="1905899"/>
                  <a:pt x="163460" y="1804845"/>
                </a:cubicBezTo>
                <a:cubicBezTo>
                  <a:pt x="62562" y="1703826"/>
                  <a:pt x="0" y="1564160"/>
                  <a:pt x="0" y="1409833"/>
                </a:cubicBezTo>
                <a:cubicBezTo>
                  <a:pt x="0" y="1255507"/>
                  <a:pt x="62562" y="1115840"/>
                  <a:pt x="163460" y="1014555"/>
                </a:cubicBezTo>
                <a:cubicBezTo>
                  <a:pt x="263349" y="914810"/>
                  <a:pt x="400614" y="852486"/>
                  <a:pt x="552450" y="851488"/>
                </a:cubicBezTo>
                <a:lnTo>
                  <a:pt x="552450" y="850900"/>
                </a:lnTo>
                <a:lnTo>
                  <a:pt x="558268" y="850900"/>
                </a:lnTo>
                <a:lnTo>
                  <a:pt x="977900" y="850900"/>
                </a:lnTo>
                <a:lnTo>
                  <a:pt x="977900" y="851061"/>
                </a:lnTo>
                <a:lnTo>
                  <a:pt x="978699" y="851061"/>
                </a:lnTo>
                <a:cubicBezTo>
                  <a:pt x="1059325" y="851061"/>
                  <a:pt x="1132235" y="818276"/>
                  <a:pt x="1185188" y="765501"/>
                </a:cubicBezTo>
                <a:cubicBezTo>
                  <a:pt x="1237875" y="712726"/>
                  <a:pt x="1270605" y="639428"/>
                  <a:pt x="1270605" y="558933"/>
                </a:cubicBezTo>
                <a:cubicBezTo>
                  <a:pt x="1270605" y="478172"/>
                  <a:pt x="1237875" y="405140"/>
                  <a:pt x="1185188" y="352099"/>
                </a:cubicBezTo>
                <a:cubicBezTo>
                  <a:pt x="1132583" y="299671"/>
                  <a:pt x="1060283" y="266971"/>
                  <a:pt x="980287" y="266700"/>
                </a:cubicBezTo>
                <a:lnTo>
                  <a:pt x="196789" y="266700"/>
                </a:lnTo>
                <a:lnTo>
                  <a:pt x="111125" y="133350"/>
                </a:lnTo>
                <a:close/>
              </a:path>
            </a:pathLst>
          </a:custGeom>
          <a:solidFill>
            <a:schemeClr val="bg1">
              <a:lumMod val="75000"/>
            </a:schemeClr>
          </a:solidFill>
          <a:ln>
            <a:noFill/>
          </a:ln>
        </p:spPr>
        <p:txBody>
          <a:bodyPr vert="horz" wrap="square" lIns="128524" tIns="64262" rIns="128524" bIns="64262" numCol="1" anchor="t" anchorCtr="0" compatLnSpc="1">
            <a:prstTxWarp prst="textNoShape">
              <a:avLst/>
            </a:prstTxWarp>
          </a:bodyPr>
          <a:lstStyle/>
          <a:p>
            <a:endParaRPr lang="zh-CN" altLang="en-US" sz="3556">
              <a:ea typeface="微软雅黑"/>
            </a:endParaRPr>
          </a:p>
        </p:txBody>
      </p:sp>
      <p:sp>
        <p:nvSpPr>
          <p:cNvPr id="3" name="Oval 13"/>
          <p:cNvSpPr>
            <a:spLocks noChangeArrowheads="1"/>
          </p:cNvSpPr>
          <p:nvPr/>
        </p:nvSpPr>
        <p:spPr bwMode="auto">
          <a:xfrm>
            <a:off x="6871127" y="1840299"/>
            <a:ext cx="884499" cy="884769"/>
          </a:xfrm>
          <a:prstGeom prst="ellipse">
            <a:avLst/>
          </a:prstGeom>
          <a:solidFill>
            <a:schemeClr val="accent1"/>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3556" b="1" dirty="0">
              <a:solidFill>
                <a:schemeClr val="bg1"/>
              </a:solidFill>
              <a:latin typeface="微软雅黑"/>
              <a:ea typeface="微软雅黑"/>
            </a:endParaRPr>
          </a:p>
        </p:txBody>
      </p:sp>
      <p:sp>
        <p:nvSpPr>
          <p:cNvPr id="4" name="Oval 13"/>
          <p:cNvSpPr>
            <a:spLocks noChangeArrowheads="1"/>
          </p:cNvSpPr>
          <p:nvPr/>
        </p:nvSpPr>
        <p:spPr bwMode="auto">
          <a:xfrm>
            <a:off x="5152119" y="3008085"/>
            <a:ext cx="884499" cy="884769"/>
          </a:xfrm>
          <a:prstGeom prst="ellipse">
            <a:avLst/>
          </a:prstGeom>
          <a:solidFill>
            <a:schemeClr val="accent2"/>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3556" b="1" dirty="0">
              <a:solidFill>
                <a:schemeClr val="bg1"/>
              </a:solidFill>
              <a:latin typeface="微软雅黑"/>
              <a:ea typeface="微软雅黑"/>
            </a:endParaRPr>
          </a:p>
        </p:txBody>
      </p:sp>
      <p:sp>
        <p:nvSpPr>
          <p:cNvPr id="5" name="Oval 13"/>
          <p:cNvSpPr>
            <a:spLocks noChangeArrowheads="1"/>
          </p:cNvSpPr>
          <p:nvPr/>
        </p:nvSpPr>
        <p:spPr bwMode="auto">
          <a:xfrm>
            <a:off x="6871127" y="4293723"/>
            <a:ext cx="884499" cy="884769"/>
          </a:xfrm>
          <a:prstGeom prst="ellipse">
            <a:avLst/>
          </a:prstGeom>
          <a:solidFill>
            <a:schemeClr val="accent3"/>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3556" b="1" dirty="0">
              <a:solidFill>
                <a:schemeClr val="bg1"/>
              </a:solidFill>
              <a:latin typeface="微软雅黑"/>
              <a:ea typeface="微软雅黑"/>
            </a:endParaRPr>
          </a:p>
        </p:txBody>
      </p:sp>
      <p:sp>
        <p:nvSpPr>
          <p:cNvPr id="6" name="Oval 13"/>
          <p:cNvSpPr>
            <a:spLocks noChangeArrowheads="1"/>
          </p:cNvSpPr>
          <p:nvPr/>
        </p:nvSpPr>
        <p:spPr bwMode="auto">
          <a:xfrm>
            <a:off x="5152119" y="5407940"/>
            <a:ext cx="884499" cy="884769"/>
          </a:xfrm>
          <a:prstGeom prst="ellipse">
            <a:avLst/>
          </a:prstGeom>
          <a:solidFill>
            <a:schemeClr val="accent4"/>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3556" b="1" dirty="0">
              <a:solidFill>
                <a:schemeClr val="bg1"/>
              </a:solidFill>
              <a:latin typeface="微软雅黑"/>
              <a:ea typeface="微软雅黑"/>
            </a:endParaRPr>
          </a:p>
        </p:txBody>
      </p:sp>
      <p:sp>
        <p:nvSpPr>
          <p:cNvPr id="7" name="TextBox 35"/>
          <p:cNvSpPr txBox="1"/>
          <p:nvPr/>
        </p:nvSpPr>
        <p:spPr>
          <a:xfrm>
            <a:off x="7952585" y="2256277"/>
            <a:ext cx="3295730" cy="380617"/>
          </a:xfrm>
          <a:prstGeom prst="rect">
            <a:avLst/>
          </a:prstGeom>
          <a:noFill/>
        </p:spPr>
        <p:txBody>
          <a:bodyPr wrap="square" lIns="0" tIns="0" rIns="0" bIns="0" rtlCol="0">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点击输入简要文字内容，文字内容需概括精炼，言简意赅的说明分项内容</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a:t>
            </a:r>
          </a:p>
        </p:txBody>
      </p:sp>
      <p:sp>
        <p:nvSpPr>
          <p:cNvPr id="8" name="TextBox 36"/>
          <p:cNvSpPr txBox="1"/>
          <p:nvPr/>
        </p:nvSpPr>
        <p:spPr>
          <a:xfrm>
            <a:off x="7952586" y="1840298"/>
            <a:ext cx="3264616" cy="284950"/>
          </a:xfrm>
          <a:prstGeom prst="rect">
            <a:avLst/>
          </a:prstGeom>
          <a:noFill/>
        </p:spPr>
        <p:txBody>
          <a:bodyPr wrap="square" lIns="0" tIns="0" rIns="0" bIns="0" rtlCol="0">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点击添加标题</a:t>
            </a:r>
          </a:p>
        </p:txBody>
      </p:sp>
      <p:sp>
        <p:nvSpPr>
          <p:cNvPr id="9" name="TextBox 37"/>
          <p:cNvSpPr txBox="1"/>
          <p:nvPr/>
        </p:nvSpPr>
        <p:spPr>
          <a:xfrm>
            <a:off x="1677488" y="3424064"/>
            <a:ext cx="3295730" cy="380617"/>
          </a:xfrm>
          <a:prstGeom prst="rect">
            <a:avLst/>
          </a:prstGeom>
          <a:noFill/>
        </p:spPr>
        <p:txBody>
          <a:bodyPr wrap="square" lIns="0" tIns="0" rIns="0" bIns="0" rtlCol="0">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点击输入简要文字内容，文字内容需概括精炼，言简意赅的说明分项内容</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a:t>
            </a:r>
          </a:p>
        </p:txBody>
      </p:sp>
      <p:sp>
        <p:nvSpPr>
          <p:cNvPr id="10" name="TextBox 38"/>
          <p:cNvSpPr txBox="1"/>
          <p:nvPr/>
        </p:nvSpPr>
        <p:spPr>
          <a:xfrm>
            <a:off x="1677489" y="3008085"/>
            <a:ext cx="3264616" cy="284950"/>
          </a:xfrm>
          <a:prstGeom prst="rect">
            <a:avLst/>
          </a:prstGeom>
          <a:noFill/>
        </p:spPr>
        <p:txBody>
          <a:bodyPr wrap="square" lIns="0" tIns="0" rIns="0" bIns="0" rtlCol="0">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点击添加标题</a:t>
            </a:r>
          </a:p>
        </p:txBody>
      </p:sp>
      <p:sp>
        <p:nvSpPr>
          <p:cNvPr id="11" name="TextBox 39"/>
          <p:cNvSpPr txBox="1"/>
          <p:nvPr/>
        </p:nvSpPr>
        <p:spPr>
          <a:xfrm>
            <a:off x="7952585" y="4741843"/>
            <a:ext cx="3295730" cy="461665"/>
          </a:xfrm>
          <a:prstGeom prst="rect">
            <a:avLst/>
          </a:prstGeom>
          <a:noFill/>
        </p:spPr>
        <p:txBody>
          <a:bodyPr wrap="square" lIns="0" tIns="0" rIns="0" bIns="0" rtlCol="0">
            <a:spAutoFit/>
          </a:bodyPr>
          <a:lstStyle/>
          <a:p>
            <a:pPr algn="just">
              <a:lnSpc>
                <a:spcPts val="1827"/>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点击输入简要文字内容，文字内容需概括精炼，言简意赅的说明分项内容</a:t>
            </a:r>
            <a:r>
              <a:rPr lang="en-US" altLang="zh-CN" sz="1406" dirty="0">
                <a:solidFill>
                  <a:schemeClr val="tx1">
                    <a:lumMod val="50000"/>
                    <a:lumOff val="50000"/>
                  </a:schemeClr>
                </a:solidFill>
                <a:latin typeface="微软雅黑"/>
                <a:ea typeface="微软雅黑"/>
              </a:rPr>
              <a:t>……</a:t>
            </a:r>
          </a:p>
        </p:txBody>
      </p:sp>
      <p:sp>
        <p:nvSpPr>
          <p:cNvPr id="12" name="TextBox 40"/>
          <p:cNvSpPr txBox="1"/>
          <p:nvPr/>
        </p:nvSpPr>
        <p:spPr>
          <a:xfrm>
            <a:off x="7952586" y="4325864"/>
            <a:ext cx="3264616" cy="284950"/>
          </a:xfrm>
          <a:prstGeom prst="rect">
            <a:avLst/>
          </a:prstGeom>
          <a:noFill/>
        </p:spPr>
        <p:txBody>
          <a:bodyPr wrap="square" lIns="0" tIns="0" rIns="0" bIns="0" rtlCol="0">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点击添加标题</a:t>
            </a:r>
          </a:p>
        </p:txBody>
      </p:sp>
      <p:sp>
        <p:nvSpPr>
          <p:cNvPr id="13" name="TextBox 41"/>
          <p:cNvSpPr txBox="1"/>
          <p:nvPr/>
        </p:nvSpPr>
        <p:spPr>
          <a:xfrm>
            <a:off x="1677488" y="5909630"/>
            <a:ext cx="3295730" cy="380617"/>
          </a:xfrm>
          <a:prstGeom prst="rect">
            <a:avLst/>
          </a:prstGeom>
          <a:noFill/>
        </p:spPr>
        <p:txBody>
          <a:bodyPr wrap="square" lIns="0" tIns="0" rIns="0" bIns="0" rtlCol="0">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点击输入简要文字内容，文字内容需概括精炼，言简意赅的说明分项内容</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a:t>
            </a:r>
          </a:p>
        </p:txBody>
      </p:sp>
      <p:sp>
        <p:nvSpPr>
          <p:cNvPr id="14" name="TextBox 42"/>
          <p:cNvSpPr txBox="1"/>
          <p:nvPr/>
        </p:nvSpPr>
        <p:spPr>
          <a:xfrm>
            <a:off x="1677489" y="5493651"/>
            <a:ext cx="3264616" cy="284950"/>
          </a:xfrm>
          <a:prstGeom prst="rect">
            <a:avLst/>
          </a:prstGeom>
          <a:noFill/>
        </p:spPr>
        <p:txBody>
          <a:bodyPr wrap="square" lIns="0" tIns="0" rIns="0" bIns="0" rtlCol="0">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点击添加标题</a:t>
            </a:r>
          </a:p>
        </p:txBody>
      </p:sp>
      <p:sp>
        <p:nvSpPr>
          <p:cNvPr id="15" name="Freeform 7"/>
          <p:cNvSpPr>
            <a:spLocks noEditPoints="1"/>
          </p:cNvSpPr>
          <p:nvPr/>
        </p:nvSpPr>
        <p:spPr bwMode="auto">
          <a:xfrm>
            <a:off x="7057328" y="4533123"/>
            <a:ext cx="512097" cy="405968"/>
          </a:xfrm>
          <a:custGeom>
            <a:avLst/>
            <a:gdLst>
              <a:gd name="T0" fmla="*/ 1544 w 3234"/>
              <a:gd name="T1" fmla="*/ 1510 h 2566"/>
              <a:gd name="T2" fmla="*/ 1705 w 3234"/>
              <a:gd name="T3" fmla="*/ 1803 h 2566"/>
              <a:gd name="T4" fmla="*/ 1577 w 3234"/>
              <a:gd name="T5" fmla="*/ 2111 h 2566"/>
              <a:gd name="T6" fmla="*/ 1236 w 3234"/>
              <a:gd name="T7" fmla="*/ 2250 h 2566"/>
              <a:gd name="T8" fmla="*/ 878 w 3234"/>
              <a:gd name="T9" fmla="*/ 2140 h 2566"/>
              <a:gd name="T10" fmla="*/ 716 w 3234"/>
              <a:gd name="T11" fmla="*/ 1847 h 2566"/>
              <a:gd name="T12" fmla="*/ 845 w 3234"/>
              <a:gd name="T13" fmla="*/ 1539 h 2566"/>
              <a:gd name="T14" fmla="*/ 1186 w 3234"/>
              <a:gd name="T15" fmla="*/ 1400 h 2566"/>
              <a:gd name="T16" fmla="*/ 1970 w 3234"/>
              <a:gd name="T17" fmla="*/ 743 h 2566"/>
              <a:gd name="T18" fmla="*/ 2318 w 3234"/>
              <a:gd name="T19" fmla="*/ 824 h 2566"/>
              <a:gd name="T20" fmla="*/ 2351 w 3234"/>
              <a:gd name="T21" fmla="*/ 1079 h 2566"/>
              <a:gd name="T22" fmla="*/ 2310 w 3234"/>
              <a:gd name="T23" fmla="*/ 1229 h 2566"/>
              <a:gd name="T24" fmla="*/ 2669 w 3234"/>
              <a:gd name="T25" fmla="*/ 1458 h 2566"/>
              <a:gd name="T26" fmla="*/ 2697 w 3234"/>
              <a:gd name="T27" fmla="*/ 1893 h 2566"/>
              <a:gd name="T28" fmla="*/ 2009 w 3234"/>
              <a:gd name="T29" fmla="*/ 2454 h 2566"/>
              <a:gd name="T30" fmla="*/ 749 w 3234"/>
              <a:gd name="T31" fmla="*/ 2480 h 2566"/>
              <a:gd name="T32" fmla="*/ 70 w 3234"/>
              <a:gd name="T33" fmla="*/ 1960 h 2566"/>
              <a:gd name="T34" fmla="*/ 104 w 3234"/>
              <a:gd name="T35" fmla="*/ 1357 h 2566"/>
              <a:gd name="T36" fmla="*/ 619 w 3234"/>
              <a:gd name="T37" fmla="*/ 701 h 2566"/>
              <a:gd name="T38" fmla="*/ 1122 w 3234"/>
              <a:gd name="T39" fmla="*/ 398 h 2566"/>
              <a:gd name="T40" fmla="*/ 1472 w 3234"/>
              <a:gd name="T41" fmla="*/ 425 h 2566"/>
              <a:gd name="T42" fmla="*/ 1588 w 3234"/>
              <a:gd name="T43" fmla="*/ 601 h 2566"/>
              <a:gd name="T44" fmla="*/ 2277 w 3234"/>
              <a:gd name="T45" fmla="*/ 678 h 2566"/>
              <a:gd name="T46" fmla="*/ 2208 w 3234"/>
              <a:gd name="T47" fmla="*/ 565 h 2566"/>
              <a:gd name="T48" fmla="*/ 2300 w 3234"/>
              <a:gd name="T49" fmla="*/ 492 h 2566"/>
              <a:gd name="T50" fmla="*/ 2505 w 3234"/>
              <a:gd name="T51" fmla="*/ 533 h 2566"/>
              <a:gd name="T52" fmla="*/ 2715 w 3234"/>
              <a:gd name="T53" fmla="*/ 764 h 2566"/>
              <a:gd name="T54" fmla="*/ 2739 w 3234"/>
              <a:gd name="T55" fmla="*/ 953 h 2566"/>
              <a:gd name="T56" fmla="*/ 2675 w 3234"/>
              <a:gd name="T57" fmla="*/ 1063 h 2566"/>
              <a:gd name="T58" fmla="*/ 2553 w 3234"/>
              <a:gd name="T59" fmla="*/ 1011 h 2566"/>
              <a:gd name="T60" fmla="*/ 2554 w 3234"/>
              <a:gd name="T61" fmla="*/ 907 h 2566"/>
              <a:gd name="T62" fmla="*/ 2486 w 3234"/>
              <a:gd name="T63" fmla="*/ 746 h 2566"/>
              <a:gd name="T64" fmla="*/ 2325 w 3234"/>
              <a:gd name="T65" fmla="*/ 679 h 2566"/>
              <a:gd name="T66" fmla="*/ 2102 w 3234"/>
              <a:gd name="T67" fmla="*/ 298 h 2566"/>
              <a:gd name="T68" fmla="*/ 2038 w 3234"/>
              <a:gd name="T69" fmla="*/ 95 h 2566"/>
              <a:gd name="T70" fmla="*/ 2227 w 3234"/>
              <a:gd name="T71" fmla="*/ 6 h 2566"/>
              <a:gd name="T72" fmla="*/ 2574 w 3234"/>
              <a:gd name="T73" fmla="*/ 35 h 2566"/>
              <a:gd name="T74" fmla="*/ 2886 w 3234"/>
              <a:gd name="T75" fmla="*/ 194 h 2566"/>
              <a:gd name="T76" fmla="*/ 3113 w 3234"/>
              <a:gd name="T77" fmla="*/ 456 h 2566"/>
              <a:gd name="T78" fmla="*/ 3226 w 3234"/>
              <a:gd name="T79" fmla="*/ 791 h 2566"/>
              <a:gd name="T80" fmla="*/ 3225 w 3234"/>
              <a:gd name="T81" fmla="*/ 1029 h 2566"/>
              <a:gd name="T82" fmla="*/ 3090 w 3234"/>
              <a:gd name="T83" fmla="*/ 1227 h 2566"/>
              <a:gd name="T84" fmla="*/ 2916 w 3234"/>
              <a:gd name="T85" fmla="*/ 1107 h 2566"/>
              <a:gd name="T86" fmla="*/ 2933 w 3234"/>
              <a:gd name="T87" fmla="*/ 908 h 2566"/>
              <a:gd name="T88" fmla="*/ 2813 w 3234"/>
              <a:gd name="T89" fmla="*/ 544 h 2566"/>
              <a:gd name="T90" fmla="*/ 2417 w 3234"/>
              <a:gd name="T91" fmla="*/ 306 h 2566"/>
              <a:gd name="T92" fmla="*/ 1278 w 3234"/>
              <a:gd name="T93" fmla="*/ 1152 h 2566"/>
              <a:gd name="T94" fmla="*/ 1943 w 3234"/>
              <a:gd name="T95" fmla="*/ 1302 h 2566"/>
              <a:gd name="T96" fmla="*/ 2218 w 3234"/>
              <a:gd name="T97" fmla="*/ 1719 h 2566"/>
              <a:gd name="T98" fmla="*/ 1937 w 3234"/>
              <a:gd name="T99" fmla="*/ 2152 h 2566"/>
              <a:gd name="T100" fmla="*/ 1263 w 3234"/>
              <a:gd name="T101" fmla="*/ 2353 h 2566"/>
              <a:gd name="T102" fmla="*/ 598 w 3234"/>
              <a:gd name="T103" fmla="*/ 2202 h 2566"/>
              <a:gd name="T104" fmla="*/ 324 w 3234"/>
              <a:gd name="T105" fmla="*/ 1786 h 2566"/>
              <a:gd name="T106" fmla="*/ 604 w 3234"/>
              <a:gd name="T107" fmla="*/ 1353 h 2566"/>
              <a:gd name="T108" fmla="*/ 1306 w 3234"/>
              <a:gd name="T109" fmla="*/ 1702 h 2566"/>
              <a:gd name="T110" fmla="*/ 1363 w 3234"/>
              <a:gd name="T111" fmla="*/ 1760 h 2566"/>
              <a:gd name="T112" fmla="*/ 1306 w 3234"/>
              <a:gd name="T113" fmla="*/ 1818 h 2566"/>
              <a:gd name="T114" fmla="*/ 1248 w 3234"/>
              <a:gd name="T115" fmla="*/ 1760 h 2566"/>
              <a:gd name="T116" fmla="*/ 1306 w 3234"/>
              <a:gd name="T117" fmla="*/ 1702 h 2566"/>
              <a:gd name="T118" fmla="*/ 1192 w 3234"/>
              <a:gd name="T119" fmla="*/ 1900 h 2566"/>
              <a:gd name="T120" fmla="*/ 1060 w 3234"/>
              <a:gd name="T121" fmla="*/ 2062 h 2566"/>
              <a:gd name="T122" fmla="*/ 897 w 3234"/>
              <a:gd name="T123" fmla="*/ 1930 h 2566"/>
              <a:gd name="T124" fmla="*/ 1029 w 3234"/>
              <a:gd name="T125" fmla="*/ 1768 h 2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34" h="2566">
                <a:moveTo>
                  <a:pt x="1211" y="1400"/>
                </a:moveTo>
                <a:lnTo>
                  <a:pt x="1236" y="1400"/>
                </a:lnTo>
                <a:lnTo>
                  <a:pt x="1261" y="1402"/>
                </a:lnTo>
                <a:lnTo>
                  <a:pt x="1287" y="1405"/>
                </a:lnTo>
                <a:lnTo>
                  <a:pt x="1311" y="1408"/>
                </a:lnTo>
                <a:lnTo>
                  <a:pt x="1334" y="1413"/>
                </a:lnTo>
                <a:lnTo>
                  <a:pt x="1358" y="1419"/>
                </a:lnTo>
                <a:lnTo>
                  <a:pt x="1380" y="1426"/>
                </a:lnTo>
                <a:lnTo>
                  <a:pt x="1404" y="1433"/>
                </a:lnTo>
                <a:lnTo>
                  <a:pt x="1425" y="1442"/>
                </a:lnTo>
                <a:lnTo>
                  <a:pt x="1447" y="1451"/>
                </a:lnTo>
                <a:lnTo>
                  <a:pt x="1467" y="1461"/>
                </a:lnTo>
                <a:lnTo>
                  <a:pt x="1487" y="1472"/>
                </a:lnTo>
                <a:lnTo>
                  <a:pt x="1507" y="1484"/>
                </a:lnTo>
                <a:lnTo>
                  <a:pt x="1526" y="1496"/>
                </a:lnTo>
                <a:lnTo>
                  <a:pt x="1544" y="1510"/>
                </a:lnTo>
                <a:lnTo>
                  <a:pt x="1561" y="1525"/>
                </a:lnTo>
                <a:lnTo>
                  <a:pt x="1577" y="1539"/>
                </a:lnTo>
                <a:lnTo>
                  <a:pt x="1592" y="1555"/>
                </a:lnTo>
                <a:lnTo>
                  <a:pt x="1607" y="1571"/>
                </a:lnTo>
                <a:lnTo>
                  <a:pt x="1621" y="1587"/>
                </a:lnTo>
                <a:lnTo>
                  <a:pt x="1634" y="1604"/>
                </a:lnTo>
                <a:lnTo>
                  <a:pt x="1646" y="1622"/>
                </a:lnTo>
                <a:lnTo>
                  <a:pt x="1657" y="1640"/>
                </a:lnTo>
                <a:lnTo>
                  <a:pt x="1667" y="1660"/>
                </a:lnTo>
                <a:lnTo>
                  <a:pt x="1675" y="1679"/>
                </a:lnTo>
                <a:lnTo>
                  <a:pt x="1683" y="1699"/>
                </a:lnTo>
                <a:lnTo>
                  <a:pt x="1690" y="1719"/>
                </a:lnTo>
                <a:lnTo>
                  <a:pt x="1695" y="1739"/>
                </a:lnTo>
                <a:lnTo>
                  <a:pt x="1700" y="1760"/>
                </a:lnTo>
                <a:lnTo>
                  <a:pt x="1703" y="1781"/>
                </a:lnTo>
                <a:lnTo>
                  <a:pt x="1705" y="1803"/>
                </a:lnTo>
                <a:lnTo>
                  <a:pt x="1705" y="1825"/>
                </a:lnTo>
                <a:lnTo>
                  <a:pt x="1705" y="1847"/>
                </a:lnTo>
                <a:lnTo>
                  <a:pt x="1703" y="1868"/>
                </a:lnTo>
                <a:lnTo>
                  <a:pt x="1700" y="1890"/>
                </a:lnTo>
                <a:lnTo>
                  <a:pt x="1695" y="1910"/>
                </a:lnTo>
                <a:lnTo>
                  <a:pt x="1690" y="1931"/>
                </a:lnTo>
                <a:lnTo>
                  <a:pt x="1683" y="1952"/>
                </a:lnTo>
                <a:lnTo>
                  <a:pt x="1675" y="1971"/>
                </a:lnTo>
                <a:lnTo>
                  <a:pt x="1667" y="1991"/>
                </a:lnTo>
                <a:lnTo>
                  <a:pt x="1657" y="2009"/>
                </a:lnTo>
                <a:lnTo>
                  <a:pt x="1646" y="2028"/>
                </a:lnTo>
                <a:lnTo>
                  <a:pt x="1634" y="2045"/>
                </a:lnTo>
                <a:lnTo>
                  <a:pt x="1621" y="2062"/>
                </a:lnTo>
                <a:lnTo>
                  <a:pt x="1607" y="2080"/>
                </a:lnTo>
                <a:lnTo>
                  <a:pt x="1592" y="2096"/>
                </a:lnTo>
                <a:lnTo>
                  <a:pt x="1577" y="2111"/>
                </a:lnTo>
                <a:lnTo>
                  <a:pt x="1561" y="2126"/>
                </a:lnTo>
                <a:lnTo>
                  <a:pt x="1544" y="2140"/>
                </a:lnTo>
                <a:lnTo>
                  <a:pt x="1526" y="2153"/>
                </a:lnTo>
                <a:lnTo>
                  <a:pt x="1507" y="2166"/>
                </a:lnTo>
                <a:lnTo>
                  <a:pt x="1487" y="2177"/>
                </a:lnTo>
                <a:lnTo>
                  <a:pt x="1467" y="2188"/>
                </a:lnTo>
                <a:lnTo>
                  <a:pt x="1447" y="2199"/>
                </a:lnTo>
                <a:lnTo>
                  <a:pt x="1425" y="2208"/>
                </a:lnTo>
                <a:lnTo>
                  <a:pt x="1404" y="2217"/>
                </a:lnTo>
                <a:lnTo>
                  <a:pt x="1380" y="2225"/>
                </a:lnTo>
                <a:lnTo>
                  <a:pt x="1358" y="2232"/>
                </a:lnTo>
                <a:lnTo>
                  <a:pt x="1334" y="2237"/>
                </a:lnTo>
                <a:lnTo>
                  <a:pt x="1311" y="2242"/>
                </a:lnTo>
                <a:lnTo>
                  <a:pt x="1287" y="2246"/>
                </a:lnTo>
                <a:lnTo>
                  <a:pt x="1261" y="2248"/>
                </a:lnTo>
                <a:lnTo>
                  <a:pt x="1236" y="2250"/>
                </a:lnTo>
                <a:lnTo>
                  <a:pt x="1211" y="2250"/>
                </a:lnTo>
                <a:lnTo>
                  <a:pt x="1186" y="2250"/>
                </a:lnTo>
                <a:lnTo>
                  <a:pt x="1160" y="2248"/>
                </a:lnTo>
                <a:lnTo>
                  <a:pt x="1135" y="2246"/>
                </a:lnTo>
                <a:lnTo>
                  <a:pt x="1111" y="2242"/>
                </a:lnTo>
                <a:lnTo>
                  <a:pt x="1087" y="2237"/>
                </a:lnTo>
                <a:lnTo>
                  <a:pt x="1064" y="2232"/>
                </a:lnTo>
                <a:lnTo>
                  <a:pt x="1040" y="2225"/>
                </a:lnTo>
                <a:lnTo>
                  <a:pt x="1018" y="2217"/>
                </a:lnTo>
                <a:lnTo>
                  <a:pt x="996" y="2208"/>
                </a:lnTo>
                <a:lnTo>
                  <a:pt x="975" y="2199"/>
                </a:lnTo>
                <a:lnTo>
                  <a:pt x="955" y="2188"/>
                </a:lnTo>
                <a:lnTo>
                  <a:pt x="934" y="2177"/>
                </a:lnTo>
                <a:lnTo>
                  <a:pt x="914" y="2166"/>
                </a:lnTo>
                <a:lnTo>
                  <a:pt x="896" y="2153"/>
                </a:lnTo>
                <a:lnTo>
                  <a:pt x="878" y="2140"/>
                </a:lnTo>
                <a:lnTo>
                  <a:pt x="861" y="2126"/>
                </a:lnTo>
                <a:lnTo>
                  <a:pt x="845" y="2111"/>
                </a:lnTo>
                <a:lnTo>
                  <a:pt x="828" y="2096"/>
                </a:lnTo>
                <a:lnTo>
                  <a:pt x="814" y="2080"/>
                </a:lnTo>
                <a:lnTo>
                  <a:pt x="800" y="2062"/>
                </a:lnTo>
                <a:lnTo>
                  <a:pt x="787" y="2045"/>
                </a:lnTo>
                <a:lnTo>
                  <a:pt x="776" y="2028"/>
                </a:lnTo>
                <a:lnTo>
                  <a:pt x="765" y="2009"/>
                </a:lnTo>
                <a:lnTo>
                  <a:pt x="755" y="1991"/>
                </a:lnTo>
                <a:lnTo>
                  <a:pt x="746" y="1971"/>
                </a:lnTo>
                <a:lnTo>
                  <a:pt x="739" y="1952"/>
                </a:lnTo>
                <a:lnTo>
                  <a:pt x="732" y="1931"/>
                </a:lnTo>
                <a:lnTo>
                  <a:pt x="726" y="1910"/>
                </a:lnTo>
                <a:lnTo>
                  <a:pt x="721" y="1890"/>
                </a:lnTo>
                <a:lnTo>
                  <a:pt x="718" y="1868"/>
                </a:lnTo>
                <a:lnTo>
                  <a:pt x="716" y="1847"/>
                </a:lnTo>
                <a:lnTo>
                  <a:pt x="716" y="1825"/>
                </a:lnTo>
                <a:lnTo>
                  <a:pt x="716" y="1803"/>
                </a:lnTo>
                <a:lnTo>
                  <a:pt x="718" y="1781"/>
                </a:lnTo>
                <a:lnTo>
                  <a:pt x="721" y="1760"/>
                </a:lnTo>
                <a:lnTo>
                  <a:pt x="726" y="1739"/>
                </a:lnTo>
                <a:lnTo>
                  <a:pt x="732" y="1719"/>
                </a:lnTo>
                <a:lnTo>
                  <a:pt x="739" y="1699"/>
                </a:lnTo>
                <a:lnTo>
                  <a:pt x="746" y="1679"/>
                </a:lnTo>
                <a:lnTo>
                  <a:pt x="755" y="1660"/>
                </a:lnTo>
                <a:lnTo>
                  <a:pt x="765" y="1640"/>
                </a:lnTo>
                <a:lnTo>
                  <a:pt x="776" y="1622"/>
                </a:lnTo>
                <a:lnTo>
                  <a:pt x="787" y="1604"/>
                </a:lnTo>
                <a:lnTo>
                  <a:pt x="800" y="1587"/>
                </a:lnTo>
                <a:lnTo>
                  <a:pt x="814" y="1571"/>
                </a:lnTo>
                <a:lnTo>
                  <a:pt x="828" y="1555"/>
                </a:lnTo>
                <a:lnTo>
                  <a:pt x="845" y="1539"/>
                </a:lnTo>
                <a:lnTo>
                  <a:pt x="861" y="1525"/>
                </a:lnTo>
                <a:lnTo>
                  <a:pt x="878" y="1510"/>
                </a:lnTo>
                <a:lnTo>
                  <a:pt x="896" y="1496"/>
                </a:lnTo>
                <a:lnTo>
                  <a:pt x="914" y="1484"/>
                </a:lnTo>
                <a:lnTo>
                  <a:pt x="934" y="1472"/>
                </a:lnTo>
                <a:lnTo>
                  <a:pt x="955" y="1461"/>
                </a:lnTo>
                <a:lnTo>
                  <a:pt x="975" y="1451"/>
                </a:lnTo>
                <a:lnTo>
                  <a:pt x="996" y="1442"/>
                </a:lnTo>
                <a:lnTo>
                  <a:pt x="1018" y="1433"/>
                </a:lnTo>
                <a:lnTo>
                  <a:pt x="1040" y="1426"/>
                </a:lnTo>
                <a:lnTo>
                  <a:pt x="1064" y="1419"/>
                </a:lnTo>
                <a:lnTo>
                  <a:pt x="1087" y="1413"/>
                </a:lnTo>
                <a:lnTo>
                  <a:pt x="1111" y="1408"/>
                </a:lnTo>
                <a:lnTo>
                  <a:pt x="1135" y="1405"/>
                </a:lnTo>
                <a:lnTo>
                  <a:pt x="1160" y="1402"/>
                </a:lnTo>
                <a:lnTo>
                  <a:pt x="1186" y="1400"/>
                </a:lnTo>
                <a:lnTo>
                  <a:pt x="1211" y="1400"/>
                </a:lnTo>
                <a:close/>
                <a:moveTo>
                  <a:pt x="1573" y="848"/>
                </a:moveTo>
                <a:lnTo>
                  <a:pt x="1575" y="850"/>
                </a:lnTo>
                <a:lnTo>
                  <a:pt x="1579" y="851"/>
                </a:lnTo>
                <a:lnTo>
                  <a:pt x="1585" y="851"/>
                </a:lnTo>
                <a:lnTo>
                  <a:pt x="1591" y="851"/>
                </a:lnTo>
                <a:lnTo>
                  <a:pt x="1608" y="847"/>
                </a:lnTo>
                <a:lnTo>
                  <a:pt x="1629" y="840"/>
                </a:lnTo>
                <a:lnTo>
                  <a:pt x="1682" y="821"/>
                </a:lnTo>
                <a:lnTo>
                  <a:pt x="1751" y="796"/>
                </a:lnTo>
                <a:lnTo>
                  <a:pt x="1789" y="783"/>
                </a:lnTo>
                <a:lnTo>
                  <a:pt x="1830" y="771"/>
                </a:lnTo>
                <a:lnTo>
                  <a:pt x="1875" y="760"/>
                </a:lnTo>
                <a:lnTo>
                  <a:pt x="1921" y="751"/>
                </a:lnTo>
                <a:lnTo>
                  <a:pt x="1945" y="747"/>
                </a:lnTo>
                <a:lnTo>
                  <a:pt x="1970" y="743"/>
                </a:lnTo>
                <a:lnTo>
                  <a:pt x="1995" y="741"/>
                </a:lnTo>
                <a:lnTo>
                  <a:pt x="2020" y="739"/>
                </a:lnTo>
                <a:lnTo>
                  <a:pt x="2045" y="737"/>
                </a:lnTo>
                <a:lnTo>
                  <a:pt x="2072" y="737"/>
                </a:lnTo>
                <a:lnTo>
                  <a:pt x="2098" y="738"/>
                </a:lnTo>
                <a:lnTo>
                  <a:pt x="2125" y="739"/>
                </a:lnTo>
                <a:lnTo>
                  <a:pt x="2152" y="742"/>
                </a:lnTo>
                <a:lnTo>
                  <a:pt x="2178" y="746"/>
                </a:lnTo>
                <a:lnTo>
                  <a:pt x="2202" y="752"/>
                </a:lnTo>
                <a:lnTo>
                  <a:pt x="2223" y="759"/>
                </a:lnTo>
                <a:lnTo>
                  <a:pt x="2243" y="767"/>
                </a:lnTo>
                <a:lnTo>
                  <a:pt x="2261" y="776"/>
                </a:lnTo>
                <a:lnTo>
                  <a:pt x="2277" y="787"/>
                </a:lnTo>
                <a:lnTo>
                  <a:pt x="2293" y="798"/>
                </a:lnTo>
                <a:lnTo>
                  <a:pt x="2306" y="810"/>
                </a:lnTo>
                <a:lnTo>
                  <a:pt x="2318" y="824"/>
                </a:lnTo>
                <a:lnTo>
                  <a:pt x="2328" y="837"/>
                </a:lnTo>
                <a:lnTo>
                  <a:pt x="2337" y="852"/>
                </a:lnTo>
                <a:lnTo>
                  <a:pt x="2345" y="866"/>
                </a:lnTo>
                <a:lnTo>
                  <a:pt x="2351" y="882"/>
                </a:lnTo>
                <a:lnTo>
                  <a:pt x="2356" y="898"/>
                </a:lnTo>
                <a:lnTo>
                  <a:pt x="2360" y="914"/>
                </a:lnTo>
                <a:lnTo>
                  <a:pt x="2363" y="930"/>
                </a:lnTo>
                <a:lnTo>
                  <a:pt x="2365" y="947"/>
                </a:lnTo>
                <a:lnTo>
                  <a:pt x="2366" y="965"/>
                </a:lnTo>
                <a:lnTo>
                  <a:pt x="2366" y="981"/>
                </a:lnTo>
                <a:lnTo>
                  <a:pt x="2365" y="998"/>
                </a:lnTo>
                <a:lnTo>
                  <a:pt x="2364" y="1015"/>
                </a:lnTo>
                <a:lnTo>
                  <a:pt x="2361" y="1031"/>
                </a:lnTo>
                <a:lnTo>
                  <a:pt x="2359" y="1048"/>
                </a:lnTo>
                <a:lnTo>
                  <a:pt x="2355" y="1064"/>
                </a:lnTo>
                <a:lnTo>
                  <a:pt x="2351" y="1079"/>
                </a:lnTo>
                <a:lnTo>
                  <a:pt x="2347" y="1094"/>
                </a:lnTo>
                <a:lnTo>
                  <a:pt x="2342" y="1110"/>
                </a:lnTo>
                <a:lnTo>
                  <a:pt x="2336" y="1124"/>
                </a:lnTo>
                <a:lnTo>
                  <a:pt x="2331" y="1137"/>
                </a:lnTo>
                <a:lnTo>
                  <a:pt x="2325" y="1149"/>
                </a:lnTo>
                <a:lnTo>
                  <a:pt x="2319" y="1161"/>
                </a:lnTo>
                <a:lnTo>
                  <a:pt x="2313" y="1172"/>
                </a:lnTo>
                <a:lnTo>
                  <a:pt x="2306" y="1182"/>
                </a:lnTo>
                <a:lnTo>
                  <a:pt x="2301" y="1192"/>
                </a:lnTo>
                <a:lnTo>
                  <a:pt x="2298" y="1201"/>
                </a:lnTo>
                <a:lnTo>
                  <a:pt x="2298" y="1206"/>
                </a:lnTo>
                <a:lnTo>
                  <a:pt x="2298" y="1211"/>
                </a:lnTo>
                <a:lnTo>
                  <a:pt x="2300" y="1215"/>
                </a:lnTo>
                <a:lnTo>
                  <a:pt x="2302" y="1220"/>
                </a:lnTo>
                <a:lnTo>
                  <a:pt x="2306" y="1224"/>
                </a:lnTo>
                <a:lnTo>
                  <a:pt x="2310" y="1229"/>
                </a:lnTo>
                <a:lnTo>
                  <a:pt x="2316" y="1234"/>
                </a:lnTo>
                <a:lnTo>
                  <a:pt x="2324" y="1240"/>
                </a:lnTo>
                <a:lnTo>
                  <a:pt x="2356" y="1255"/>
                </a:lnTo>
                <a:lnTo>
                  <a:pt x="2407" y="1277"/>
                </a:lnTo>
                <a:lnTo>
                  <a:pt x="2437" y="1290"/>
                </a:lnTo>
                <a:lnTo>
                  <a:pt x="2469" y="1306"/>
                </a:lnTo>
                <a:lnTo>
                  <a:pt x="2503" y="1324"/>
                </a:lnTo>
                <a:lnTo>
                  <a:pt x="2538" y="1344"/>
                </a:lnTo>
                <a:lnTo>
                  <a:pt x="2555" y="1356"/>
                </a:lnTo>
                <a:lnTo>
                  <a:pt x="2572" y="1368"/>
                </a:lnTo>
                <a:lnTo>
                  <a:pt x="2589" y="1382"/>
                </a:lnTo>
                <a:lnTo>
                  <a:pt x="2606" y="1395"/>
                </a:lnTo>
                <a:lnTo>
                  <a:pt x="2623" y="1410"/>
                </a:lnTo>
                <a:lnTo>
                  <a:pt x="2639" y="1425"/>
                </a:lnTo>
                <a:lnTo>
                  <a:pt x="2654" y="1441"/>
                </a:lnTo>
                <a:lnTo>
                  <a:pt x="2669" y="1458"/>
                </a:lnTo>
                <a:lnTo>
                  <a:pt x="2682" y="1476"/>
                </a:lnTo>
                <a:lnTo>
                  <a:pt x="2695" y="1495"/>
                </a:lnTo>
                <a:lnTo>
                  <a:pt x="2707" y="1516"/>
                </a:lnTo>
                <a:lnTo>
                  <a:pt x="2719" y="1537"/>
                </a:lnTo>
                <a:lnTo>
                  <a:pt x="2728" y="1559"/>
                </a:lnTo>
                <a:lnTo>
                  <a:pt x="2738" y="1582"/>
                </a:lnTo>
                <a:lnTo>
                  <a:pt x="2746" y="1606"/>
                </a:lnTo>
                <a:lnTo>
                  <a:pt x="2752" y="1631"/>
                </a:lnTo>
                <a:lnTo>
                  <a:pt x="2756" y="1659"/>
                </a:lnTo>
                <a:lnTo>
                  <a:pt x="2757" y="1688"/>
                </a:lnTo>
                <a:lnTo>
                  <a:pt x="2754" y="1719"/>
                </a:lnTo>
                <a:lnTo>
                  <a:pt x="2749" y="1751"/>
                </a:lnTo>
                <a:lnTo>
                  <a:pt x="2741" y="1784"/>
                </a:lnTo>
                <a:lnTo>
                  <a:pt x="2729" y="1820"/>
                </a:lnTo>
                <a:lnTo>
                  <a:pt x="2715" y="1856"/>
                </a:lnTo>
                <a:lnTo>
                  <a:pt x="2697" y="1893"/>
                </a:lnTo>
                <a:lnTo>
                  <a:pt x="2677" y="1930"/>
                </a:lnTo>
                <a:lnTo>
                  <a:pt x="2654" y="1969"/>
                </a:lnTo>
                <a:lnTo>
                  <a:pt x="2628" y="2007"/>
                </a:lnTo>
                <a:lnTo>
                  <a:pt x="2597" y="2046"/>
                </a:lnTo>
                <a:lnTo>
                  <a:pt x="2565" y="2085"/>
                </a:lnTo>
                <a:lnTo>
                  <a:pt x="2530" y="2123"/>
                </a:lnTo>
                <a:lnTo>
                  <a:pt x="2491" y="2161"/>
                </a:lnTo>
                <a:lnTo>
                  <a:pt x="2450" y="2198"/>
                </a:lnTo>
                <a:lnTo>
                  <a:pt x="2405" y="2235"/>
                </a:lnTo>
                <a:lnTo>
                  <a:pt x="2357" y="2271"/>
                </a:lnTo>
                <a:lnTo>
                  <a:pt x="2307" y="2305"/>
                </a:lnTo>
                <a:lnTo>
                  <a:pt x="2253" y="2338"/>
                </a:lnTo>
                <a:lnTo>
                  <a:pt x="2197" y="2370"/>
                </a:lnTo>
                <a:lnTo>
                  <a:pt x="2137" y="2400"/>
                </a:lnTo>
                <a:lnTo>
                  <a:pt x="2075" y="2428"/>
                </a:lnTo>
                <a:lnTo>
                  <a:pt x="2009" y="2454"/>
                </a:lnTo>
                <a:lnTo>
                  <a:pt x="1940" y="2478"/>
                </a:lnTo>
                <a:lnTo>
                  <a:pt x="1869" y="2500"/>
                </a:lnTo>
                <a:lnTo>
                  <a:pt x="1794" y="2518"/>
                </a:lnTo>
                <a:lnTo>
                  <a:pt x="1716" y="2534"/>
                </a:lnTo>
                <a:lnTo>
                  <a:pt x="1636" y="2547"/>
                </a:lnTo>
                <a:lnTo>
                  <a:pt x="1552" y="2557"/>
                </a:lnTo>
                <a:lnTo>
                  <a:pt x="1466" y="2563"/>
                </a:lnTo>
                <a:lnTo>
                  <a:pt x="1376" y="2566"/>
                </a:lnTo>
                <a:lnTo>
                  <a:pt x="1287" y="2565"/>
                </a:lnTo>
                <a:lnTo>
                  <a:pt x="1201" y="2562"/>
                </a:lnTo>
                <a:lnTo>
                  <a:pt x="1117" y="2555"/>
                </a:lnTo>
                <a:lnTo>
                  <a:pt x="1037" y="2545"/>
                </a:lnTo>
                <a:lnTo>
                  <a:pt x="961" y="2533"/>
                </a:lnTo>
                <a:lnTo>
                  <a:pt x="887" y="2518"/>
                </a:lnTo>
                <a:lnTo>
                  <a:pt x="816" y="2501"/>
                </a:lnTo>
                <a:lnTo>
                  <a:pt x="749" y="2480"/>
                </a:lnTo>
                <a:lnTo>
                  <a:pt x="684" y="2458"/>
                </a:lnTo>
                <a:lnTo>
                  <a:pt x="623" y="2434"/>
                </a:lnTo>
                <a:lnTo>
                  <a:pt x="564" y="2409"/>
                </a:lnTo>
                <a:lnTo>
                  <a:pt x="509" y="2381"/>
                </a:lnTo>
                <a:lnTo>
                  <a:pt x="456" y="2351"/>
                </a:lnTo>
                <a:lnTo>
                  <a:pt x="406" y="2320"/>
                </a:lnTo>
                <a:lnTo>
                  <a:pt x="359" y="2288"/>
                </a:lnTo>
                <a:lnTo>
                  <a:pt x="316" y="2255"/>
                </a:lnTo>
                <a:lnTo>
                  <a:pt x="274" y="2220"/>
                </a:lnTo>
                <a:lnTo>
                  <a:pt x="237" y="2184"/>
                </a:lnTo>
                <a:lnTo>
                  <a:pt x="202" y="2148"/>
                </a:lnTo>
                <a:lnTo>
                  <a:pt x="170" y="2111"/>
                </a:lnTo>
                <a:lnTo>
                  <a:pt x="140" y="2073"/>
                </a:lnTo>
                <a:lnTo>
                  <a:pt x="114" y="2036"/>
                </a:lnTo>
                <a:lnTo>
                  <a:pt x="91" y="1998"/>
                </a:lnTo>
                <a:lnTo>
                  <a:pt x="70" y="1960"/>
                </a:lnTo>
                <a:lnTo>
                  <a:pt x="51" y="1921"/>
                </a:lnTo>
                <a:lnTo>
                  <a:pt x="36" y="1883"/>
                </a:lnTo>
                <a:lnTo>
                  <a:pt x="23" y="1846"/>
                </a:lnTo>
                <a:lnTo>
                  <a:pt x="13" y="1808"/>
                </a:lnTo>
                <a:lnTo>
                  <a:pt x="6" y="1771"/>
                </a:lnTo>
                <a:lnTo>
                  <a:pt x="2" y="1735"/>
                </a:lnTo>
                <a:lnTo>
                  <a:pt x="0" y="1701"/>
                </a:lnTo>
                <a:lnTo>
                  <a:pt x="1" y="1667"/>
                </a:lnTo>
                <a:lnTo>
                  <a:pt x="4" y="1632"/>
                </a:lnTo>
                <a:lnTo>
                  <a:pt x="11" y="1596"/>
                </a:lnTo>
                <a:lnTo>
                  <a:pt x="20" y="1559"/>
                </a:lnTo>
                <a:lnTo>
                  <a:pt x="32" y="1521"/>
                </a:lnTo>
                <a:lnTo>
                  <a:pt x="47" y="1481"/>
                </a:lnTo>
                <a:lnTo>
                  <a:pt x="64" y="1441"/>
                </a:lnTo>
                <a:lnTo>
                  <a:pt x="83" y="1400"/>
                </a:lnTo>
                <a:lnTo>
                  <a:pt x="104" y="1357"/>
                </a:lnTo>
                <a:lnTo>
                  <a:pt x="127" y="1315"/>
                </a:lnTo>
                <a:lnTo>
                  <a:pt x="152" y="1272"/>
                </a:lnTo>
                <a:lnTo>
                  <a:pt x="179" y="1228"/>
                </a:lnTo>
                <a:lnTo>
                  <a:pt x="207" y="1185"/>
                </a:lnTo>
                <a:lnTo>
                  <a:pt x="237" y="1142"/>
                </a:lnTo>
                <a:lnTo>
                  <a:pt x="267" y="1099"/>
                </a:lnTo>
                <a:lnTo>
                  <a:pt x="300" y="1056"/>
                </a:lnTo>
                <a:lnTo>
                  <a:pt x="333" y="1013"/>
                </a:lnTo>
                <a:lnTo>
                  <a:pt x="367" y="971"/>
                </a:lnTo>
                <a:lnTo>
                  <a:pt x="402" y="929"/>
                </a:lnTo>
                <a:lnTo>
                  <a:pt x="437" y="889"/>
                </a:lnTo>
                <a:lnTo>
                  <a:pt x="473" y="849"/>
                </a:lnTo>
                <a:lnTo>
                  <a:pt x="510" y="810"/>
                </a:lnTo>
                <a:lnTo>
                  <a:pt x="546" y="772"/>
                </a:lnTo>
                <a:lnTo>
                  <a:pt x="582" y="736"/>
                </a:lnTo>
                <a:lnTo>
                  <a:pt x="619" y="701"/>
                </a:lnTo>
                <a:lnTo>
                  <a:pt x="655" y="667"/>
                </a:lnTo>
                <a:lnTo>
                  <a:pt x="690" y="636"/>
                </a:lnTo>
                <a:lnTo>
                  <a:pt x="726" y="606"/>
                </a:lnTo>
                <a:lnTo>
                  <a:pt x="761" y="579"/>
                </a:lnTo>
                <a:lnTo>
                  <a:pt x="794" y="553"/>
                </a:lnTo>
                <a:lnTo>
                  <a:pt x="827" y="529"/>
                </a:lnTo>
                <a:lnTo>
                  <a:pt x="860" y="508"/>
                </a:lnTo>
                <a:lnTo>
                  <a:pt x="891" y="490"/>
                </a:lnTo>
                <a:lnTo>
                  <a:pt x="921" y="473"/>
                </a:lnTo>
                <a:lnTo>
                  <a:pt x="951" y="458"/>
                </a:lnTo>
                <a:lnTo>
                  <a:pt x="981" y="445"/>
                </a:lnTo>
                <a:lnTo>
                  <a:pt x="1010" y="433"/>
                </a:lnTo>
                <a:lnTo>
                  <a:pt x="1038" y="422"/>
                </a:lnTo>
                <a:lnTo>
                  <a:pt x="1067" y="413"/>
                </a:lnTo>
                <a:lnTo>
                  <a:pt x="1095" y="405"/>
                </a:lnTo>
                <a:lnTo>
                  <a:pt x="1122" y="398"/>
                </a:lnTo>
                <a:lnTo>
                  <a:pt x="1149" y="391"/>
                </a:lnTo>
                <a:lnTo>
                  <a:pt x="1176" y="387"/>
                </a:lnTo>
                <a:lnTo>
                  <a:pt x="1202" y="384"/>
                </a:lnTo>
                <a:lnTo>
                  <a:pt x="1227" y="381"/>
                </a:lnTo>
                <a:lnTo>
                  <a:pt x="1251" y="380"/>
                </a:lnTo>
                <a:lnTo>
                  <a:pt x="1275" y="380"/>
                </a:lnTo>
                <a:lnTo>
                  <a:pt x="1299" y="381"/>
                </a:lnTo>
                <a:lnTo>
                  <a:pt x="1321" y="383"/>
                </a:lnTo>
                <a:lnTo>
                  <a:pt x="1343" y="385"/>
                </a:lnTo>
                <a:lnTo>
                  <a:pt x="1364" y="389"/>
                </a:lnTo>
                <a:lnTo>
                  <a:pt x="1384" y="393"/>
                </a:lnTo>
                <a:lnTo>
                  <a:pt x="1404" y="399"/>
                </a:lnTo>
                <a:lnTo>
                  <a:pt x="1423" y="404"/>
                </a:lnTo>
                <a:lnTo>
                  <a:pt x="1440" y="411"/>
                </a:lnTo>
                <a:lnTo>
                  <a:pt x="1457" y="418"/>
                </a:lnTo>
                <a:lnTo>
                  <a:pt x="1472" y="425"/>
                </a:lnTo>
                <a:lnTo>
                  <a:pt x="1487" y="433"/>
                </a:lnTo>
                <a:lnTo>
                  <a:pt x="1501" y="442"/>
                </a:lnTo>
                <a:lnTo>
                  <a:pt x="1514" y="451"/>
                </a:lnTo>
                <a:lnTo>
                  <a:pt x="1526" y="460"/>
                </a:lnTo>
                <a:lnTo>
                  <a:pt x="1536" y="470"/>
                </a:lnTo>
                <a:lnTo>
                  <a:pt x="1546" y="480"/>
                </a:lnTo>
                <a:lnTo>
                  <a:pt x="1554" y="490"/>
                </a:lnTo>
                <a:lnTo>
                  <a:pt x="1561" y="501"/>
                </a:lnTo>
                <a:lnTo>
                  <a:pt x="1567" y="512"/>
                </a:lnTo>
                <a:lnTo>
                  <a:pt x="1572" y="523"/>
                </a:lnTo>
                <a:lnTo>
                  <a:pt x="1576" y="536"/>
                </a:lnTo>
                <a:lnTo>
                  <a:pt x="1580" y="549"/>
                </a:lnTo>
                <a:lnTo>
                  <a:pt x="1583" y="561"/>
                </a:lnTo>
                <a:lnTo>
                  <a:pt x="1585" y="574"/>
                </a:lnTo>
                <a:lnTo>
                  <a:pt x="1587" y="588"/>
                </a:lnTo>
                <a:lnTo>
                  <a:pt x="1588" y="601"/>
                </a:lnTo>
                <a:lnTo>
                  <a:pt x="1590" y="629"/>
                </a:lnTo>
                <a:lnTo>
                  <a:pt x="1590" y="656"/>
                </a:lnTo>
                <a:lnTo>
                  <a:pt x="1589" y="685"/>
                </a:lnTo>
                <a:lnTo>
                  <a:pt x="1586" y="711"/>
                </a:lnTo>
                <a:lnTo>
                  <a:pt x="1580" y="761"/>
                </a:lnTo>
                <a:lnTo>
                  <a:pt x="1574" y="802"/>
                </a:lnTo>
                <a:lnTo>
                  <a:pt x="1572" y="820"/>
                </a:lnTo>
                <a:lnTo>
                  <a:pt x="1571" y="833"/>
                </a:lnTo>
                <a:lnTo>
                  <a:pt x="1571" y="838"/>
                </a:lnTo>
                <a:lnTo>
                  <a:pt x="1571" y="842"/>
                </a:lnTo>
                <a:lnTo>
                  <a:pt x="1572" y="845"/>
                </a:lnTo>
                <a:lnTo>
                  <a:pt x="1573" y="848"/>
                </a:lnTo>
                <a:close/>
                <a:moveTo>
                  <a:pt x="2306" y="680"/>
                </a:moveTo>
                <a:lnTo>
                  <a:pt x="2296" y="680"/>
                </a:lnTo>
                <a:lnTo>
                  <a:pt x="2287" y="679"/>
                </a:lnTo>
                <a:lnTo>
                  <a:pt x="2277" y="678"/>
                </a:lnTo>
                <a:lnTo>
                  <a:pt x="2268" y="675"/>
                </a:lnTo>
                <a:lnTo>
                  <a:pt x="2260" y="671"/>
                </a:lnTo>
                <a:lnTo>
                  <a:pt x="2252" y="667"/>
                </a:lnTo>
                <a:lnTo>
                  <a:pt x="2244" y="662"/>
                </a:lnTo>
                <a:lnTo>
                  <a:pt x="2238" y="656"/>
                </a:lnTo>
                <a:lnTo>
                  <a:pt x="2231" y="650"/>
                </a:lnTo>
                <a:lnTo>
                  <a:pt x="2225" y="643"/>
                </a:lnTo>
                <a:lnTo>
                  <a:pt x="2220" y="636"/>
                </a:lnTo>
                <a:lnTo>
                  <a:pt x="2216" y="628"/>
                </a:lnTo>
                <a:lnTo>
                  <a:pt x="2212" y="620"/>
                </a:lnTo>
                <a:lnTo>
                  <a:pt x="2209" y="611"/>
                </a:lnTo>
                <a:lnTo>
                  <a:pt x="2207" y="602"/>
                </a:lnTo>
                <a:lnTo>
                  <a:pt x="2206" y="593"/>
                </a:lnTo>
                <a:lnTo>
                  <a:pt x="2206" y="583"/>
                </a:lnTo>
                <a:lnTo>
                  <a:pt x="2206" y="574"/>
                </a:lnTo>
                <a:lnTo>
                  <a:pt x="2208" y="565"/>
                </a:lnTo>
                <a:lnTo>
                  <a:pt x="2210" y="556"/>
                </a:lnTo>
                <a:lnTo>
                  <a:pt x="2214" y="548"/>
                </a:lnTo>
                <a:lnTo>
                  <a:pt x="2218" y="540"/>
                </a:lnTo>
                <a:lnTo>
                  <a:pt x="2223" y="531"/>
                </a:lnTo>
                <a:lnTo>
                  <a:pt x="2228" y="524"/>
                </a:lnTo>
                <a:lnTo>
                  <a:pt x="2234" y="518"/>
                </a:lnTo>
                <a:lnTo>
                  <a:pt x="2241" y="512"/>
                </a:lnTo>
                <a:lnTo>
                  <a:pt x="2248" y="507"/>
                </a:lnTo>
                <a:lnTo>
                  <a:pt x="2256" y="502"/>
                </a:lnTo>
                <a:lnTo>
                  <a:pt x="2265" y="499"/>
                </a:lnTo>
                <a:lnTo>
                  <a:pt x="2273" y="496"/>
                </a:lnTo>
                <a:lnTo>
                  <a:pt x="2282" y="494"/>
                </a:lnTo>
                <a:lnTo>
                  <a:pt x="2293" y="493"/>
                </a:lnTo>
                <a:lnTo>
                  <a:pt x="2295" y="492"/>
                </a:lnTo>
                <a:lnTo>
                  <a:pt x="2297" y="492"/>
                </a:lnTo>
                <a:lnTo>
                  <a:pt x="2300" y="492"/>
                </a:lnTo>
                <a:lnTo>
                  <a:pt x="2301" y="492"/>
                </a:lnTo>
                <a:lnTo>
                  <a:pt x="2304" y="492"/>
                </a:lnTo>
                <a:lnTo>
                  <a:pt x="2305" y="492"/>
                </a:lnTo>
                <a:lnTo>
                  <a:pt x="2317" y="492"/>
                </a:lnTo>
                <a:lnTo>
                  <a:pt x="2325" y="491"/>
                </a:lnTo>
                <a:lnTo>
                  <a:pt x="2325" y="491"/>
                </a:lnTo>
                <a:lnTo>
                  <a:pt x="2325" y="492"/>
                </a:lnTo>
                <a:lnTo>
                  <a:pt x="2346" y="492"/>
                </a:lnTo>
                <a:lnTo>
                  <a:pt x="2367" y="494"/>
                </a:lnTo>
                <a:lnTo>
                  <a:pt x="2388" y="497"/>
                </a:lnTo>
                <a:lnTo>
                  <a:pt x="2409" y="500"/>
                </a:lnTo>
                <a:lnTo>
                  <a:pt x="2429" y="505"/>
                </a:lnTo>
                <a:lnTo>
                  <a:pt x="2448" y="510"/>
                </a:lnTo>
                <a:lnTo>
                  <a:pt x="2468" y="517"/>
                </a:lnTo>
                <a:lnTo>
                  <a:pt x="2486" y="524"/>
                </a:lnTo>
                <a:lnTo>
                  <a:pt x="2505" y="533"/>
                </a:lnTo>
                <a:lnTo>
                  <a:pt x="2524" y="543"/>
                </a:lnTo>
                <a:lnTo>
                  <a:pt x="2541" y="553"/>
                </a:lnTo>
                <a:lnTo>
                  <a:pt x="2558" y="563"/>
                </a:lnTo>
                <a:lnTo>
                  <a:pt x="2574" y="575"/>
                </a:lnTo>
                <a:lnTo>
                  <a:pt x="2589" y="587"/>
                </a:lnTo>
                <a:lnTo>
                  <a:pt x="2604" y="600"/>
                </a:lnTo>
                <a:lnTo>
                  <a:pt x="2619" y="614"/>
                </a:lnTo>
                <a:lnTo>
                  <a:pt x="2633" y="628"/>
                </a:lnTo>
                <a:lnTo>
                  <a:pt x="2646" y="643"/>
                </a:lnTo>
                <a:lnTo>
                  <a:pt x="2659" y="659"/>
                </a:lnTo>
                <a:lnTo>
                  <a:pt x="2670" y="676"/>
                </a:lnTo>
                <a:lnTo>
                  <a:pt x="2681" y="692"/>
                </a:lnTo>
                <a:lnTo>
                  <a:pt x="2691" y="710"/>
                </a:lnTo>
                <a:lnTo>
                  <a:pt x="2700" y="727"/>
                </a:lnTo>
                <a:lnTo>
                  <a:pt x="2708" y="746"/>
                </a:lnTo>
                <a:lnTo>
                  <a:pt x="2715" y="764"/>
                </a:lnTo>
                <a:lnTo>
                  <a:pt x="2722" y="784"/>
                </a:lnTo>
                <a:lnTo>
                  <a:pt x="2727" y="803"/>
                </a:lnTo>
                <a:lnTo>
                  <a:pt x="2733" y="824"/>
                </a:lnTo>
                <a:lnTo>
                  <a:pt x="2737" y="844"/>
                </a:lnTo>
                <a:lnTo>
                  <a:pt x="2739" y="865"/>
                </a:lnTo>
                <a:lnTo>
                  <a:pt x="2741" y="886"/>
                </a:lnTo>
                <a:lnTo>
                  <a:pt x="2741" y="907"/>
                </a:lnTo>
                <a:lnTo>
                  <a:pt x="2742" y="907"/>
                </a:lnTo>
                <a:lnTo>
                  <a:pt x="2742" y="908"/>
                </a:lnTo>
                <a:lnTo>
                  <a:pt x="2742" y="909"/>
                </a:lnTo>
                <a:lnTo>
                  <a:pt x="2741" y="909"/>
                </a:lnTo>
                <a:lnTo>
                  <a:pt x="2741" y="920"/>
                </a:lnTo>
                <a:lnTo>
                  <a:pt x="2741" y="932"/>
                </a:lnTo>
                <a:lnTo>
                  <a:pt x="2740" y="942"/>
                </a:lnTo>
                <a:lnTo>
                  <a:pt x="2739" y="953"/>
                </a:lnTo>
                <a:lnTo>
                  <a:pt x="2739" y="953"/>
                </a:lnTo>
                <a:lnTo>
                  <a:pt x="2739" y="959"/>
                </a:lnTo>
                <a:lnTo>
                  <a:pt x="2738" y="961"/>
                </a:lnTo>
                <a:lnTo>
                  <a:pt x="2737" y="971"/>
                </a:lnTo>
                <a:lnTo>
                  <a:pt x="2735" y="980"/>
                </a:lnTo>
                <a:lnTo>
                  <a:pt x="2734" y="989"/>
                </a:lnTo>
                <a:lnTo>
                  <a:pt x="2731" y="996"/>
                </a:lnTo>
                <a:lnTo>
                  <a:pt x="2729" y="1006"/>
                </a:lnTo>
                <a:lnTo>
                  <a:pt x="2725" y="1014"/>
                </a:lnTo>
                <a:lnTo>
                  <a:pt x="2721" y="1023"/>
                </a:lnTo>
                <a:lnTo>
                  <a:pt x="2716" y="1030"/>
                </a:lnTo>
                <a:lnTo>
                  <a:pt x="2711" y="1037"/>
                </a:lnTo>
                <a:lnTo>
                  <a:pt x="2705" y="1044"/>
                </a:lnTo>
                <a:lnTo>
                  <a:pt x="2698" y="1050"/>
                </a:lnTo>
                <a:lnTo>
                  <a:pt x="2691" y="1055"/>
                </a:lnTo>
                <a:lnTo>
                  <a:pt x="2683" y="1059"/>
                </a:lnTo>
                <a:lnTo>
                  <a:pt x="2675" y="1063"/>
                </a:lnTo>
                <a:lnTo>
                  <a:pt x="2666" y="1066"/>
                </a:lnTo>
                <a:lnTo>
                  <a:pt x="2658" y="1068"/>
                </a:lnTo>
                <a:lnTo>
                  <a:pt x="2649" y="1069"/>
                </a:lnTo>
                <a:lnTo>
                  <a:pt x="2640" y="1070"/>
                </a:lnTo>
                <a:lnTo>
                  <a:pt x="2630" y="1069"/>
                </a:lnTo>
                <a:lnTo>
                  <a:pt x="2620" y="1068"/>
                </a:lnTo>
                <a:lnTo>
                  <a:pt x="2611" y="1065"/>
                </a:lnTo>
                <a:lnTo>
                  <a:pt x="2602" y="1062"/>
                </a:lnTo>
                <a:lnTo>
                  <a:pt x="2594" y="1058"/>
                </a:lnTo>
                <a:lnTo>
                  <a:pt x="2586" y="1053"/>
                </a:lnTo>
                <a:lnTo>
                  <a:pt x="2579" y="1047"/>
                </a:lnTo>
                <a:lnTo>
                  <a:pt x="2572" y="1041"/>
                </a:lnTo>
                <a:lnTo>
                  <a:pt x="2567" y="1034"/>
                </a:lnTo>
                <a:lnTo>
                  <a:pt x="2561" y="1027"/>
                </a:lnTo>
                <a:lnTo>
                  <a:pt x="2557" y="1019"/>
                </a:lnTo>
                <a:lnTo>
                  <a:pt x="2553" y="1011"/>
                </a:lnTo>
                <a:lnTo>
                  <a:pt x="2550" y="1003"/>
                </a:lnTo>
                <a:lnTo>
                  <a:pt x="2548" y="994"/>
                </a:lnTo>
                <a:lnTo>
                  <a:pt x="2547" y="985"/>
                </a:lnTo>
                <a:lnTo>
                  <a:pt x="2547" y="976"/>
                </a:lnTo>
                <a:lnTo>
                  <a:pt x="2547" y="967"/>
                </a:lnTo>
                <a:lnTo>
                  <a:pt x="2549" y="957"/>
                </a:lnTo>
                <a:lnTo>
                  <a:pt x="2551" y="946"/>
                </a:lnTo>
                <a:lnTo>
                  <a:pt x="2552" y="937"/>
                </a:lnTo>
                <a:lnTo>
                  <a:pt x="2552" y="937"/>
                </a:lnTo>
                <a:lnTo>
                  <a:pt x="2553" y="932"/>
                </a:lnTo>
                <a:lnTo>
                  <a:pt x="2554" y="919"/>
                </a:lnTo>
                <a:lnTo>
                  <a:pt x="2554" y="909"/>
                </a:lnTo>
                <a:lnTo>
                  <a:pt x="2554" y="909"/>
                </a:lnTo>
                <a:lnTo>
                  <a:pt x="2554" y="908"/>
                </a:lnTo>
                <a:lnTo>
                  <a:pt x="2554" y="907"/>
                </a:lnTo>
                <a:lnTo>
                  <a:pt x="2554" y="907"/>
                </a:lnTo>
                <a:lnTo>
                  <a:pt x="2554" y="896"/>
                </a:lnTo>
                <a:lnTo>
                  <a:pt x="2553" y="884"/>
                </a:lnTo>
                <a:lnTo>
                  <a:pt x="2552" y="873"/>
                </a:lnTo>
                <a:lnTo>
                  <a:pt x="2550" y="862"/>
                </a:lnTo>
                <a:lnTo>
                  <a:pt x="2547" y="851"/>
                </a:lnTo>
                <a:lnTo>
                  <a:pt x="2544" y="840"/>
                </a:lnTo>
                <a:lnTo>
                  <a:pt x="2540" y="829"/>
                </a:lnTo>
                <a:lnTo>
                  <a:pt x="2536" y="819"/>
                </a:lnTo>
                <a:lnTo>
                  <a:pt x="2532" y="808"/>
                </a:lnTo>
                <a:lnTo>
                  <a:pt x="2527" y="798"/>
                </a:lnTo>
                <a:lnTo>
                  <a:pt x="2521" y="789"/>
                </a:lnTo>
                <a:lnTo>
                  <a:pt x="2515" y="779"/>
                </a:lnTo>
                <a:lnTo>
                  <a:pt x="2508" y="770"/>
                </a:lnTo>
                <a:lnTo>
                  <a:pt x="2501" y="762"/>
                </a:lnTo>
                <a:lnTo>
                  <a:pt x="2494" y="753"/>
                </a:lnTo>
                <a:lnTo>
                  <a:pt x="2486" y="746"/>
                </a:lnTo>
                <a:lnTo>
                  <a:pt x="2478" y="738"/>
                </a:lnTo>
                <a:lnTo>
                  <a:pt x="2470" y="731"/>
                </a:lnTo>
                <a:lnTo>
                  <a:pt x="2462" y="724"/>
                </a:lnTo>
                <a:lnTo>
                  <a:pt x="2453" y="718"/>
                </a:lnTo>
                <a:lnTo>
                  <a:pt x="2443" y="712"/>
                </a:lnTo>
                <a:lnTo>
                  <a:pt x="2434" y="706"/>
                </a:lnTo>
                <a:lnTo>
                  <a:pt x="2424" y="701"/>
                </a:lnTo>
                <a:lnTo>
                  <a:pt x="2414" y="697"/>
                </a:lnTo>
                <a:lnTo>
                  <a:pt x="2404" y="693"/>
                </a:lnTo>
                <a:lnTo>
                  <a:pt x="2392" y="689"/>
                </a:lnTo>
                <a:lnTo>
                  <a:pt x="2381" y="686"/>
                </a:lnTo>
                <a:lnTo>
                  <a:pt x="2370" y="684"/>
                </a:lnTo>
                <a:lnTo>
                  <a:pt x="2359" y="682"/>
                </a:lnTo>
                <a:lnTo>
                  <a:pt x="2348" y="680"/>
                </a:lnTo>
                <a:lnTo>
                  <a:pt x="2336" y="679"/>
                </a:lnTo>
                <a:lnTo>
                  <a:pt x="2325" y="679"/>
                </a:lnTo>
                <a:lnTo>
                  <a:pt x="2325" y="679"/>
                </a:lnTo>
                <a:lnTo>
                  <a:pt x="2325" y="679"/>
                </a:lnTo>
                <a:lnTo>
                  <a:pt x="2314" y="679"/>
                </a:lnTo>
                <a:lnTo>
                  <a:pt x="2311" y="679"/>
                </a:lnTo>
                <a:lnTo>
                  <a:pt x="2311" y="679"/>
                </a:lnTo>
                <a:lnTo>
                  <a:pt x="2309" y="680"/>
                </a:lnTo>
                <a:lnTo>
                  <a:pt x="2309" y="680"/>
                </a:lnTo>
                <a:lnTo>
                  <a:pt x="2306" y="680"/>
                </a:lnTo>
                <a:close/>
                <a:moveTo>
                  <a:pt x="2202" y="312"/>
                </a:moveTo>
                <a:lnTo>
                  <a:pt x="2187" y="314"/>
                </a:lnTo>
                <a:lnTo>
                  <a:pt x="2171" y="315"/>
                </a:lnTo>
                <a:lnTo>
                  <a:pt x="2156" y="314"/>
                </a:lnTo>
                <a:lnTo>
                  <a:pt x="2142" y="312"/>
                </a:lnTo>
                <a:lnTo>
                  <a:pt x="2128" y="309"/>
                </a:lnTo>
                <a:lnTo>
                  <a:pt x="2115" y="304"/>
                </a:lnTo>
                <a:lnTo>
                  <a:pt x="2102" y="298"/>
                </a:lnTo>
                <a:lnTo>
                  <a:pt x="2089" y="290"/>
                </a:lnTo>
                <a:lnTo>
                  <a:pt x="2078" y="282"/>
                </a:lnTo>
                <a:lnTo>
                  <a:pt x="2067" y="273"/>
                </a:lnTo>
                <a:lnTo>
                  <a:pt x="2056" y="262"/>
                </a:lnTo>
                <a:lnTo>
                  <a:pt x="2048" y="250"/>
                </a:lnTo>
                <a:lnTo>
                  <a:pt x="2040" y="237"/>
                </a:lnTo>
                <a:lnTo>
                  <a:pt x="2034" y="224"/>
                </a:lnTo>
                <a:lnTo>
                  <a:pt x="2028" y="210"/>
                </a:lnTo>
                <a:lnTo>
                  <a:pt x="2025" y="196"/>
                </a:lnTo>
                <a:lnTo>
                  <a:pt x="2022" y="181"/>
                </a:lnTo>
                <a:lnTo>
                  <a:pt x="2021" y="166"/>
                </a:lnTo>
                <a:lnTo>
                  <a:pt x="2022" y="151"/>
                </a:lnTo>
                <a:lnTo>
                  <a:pt x="2024" y="137"/>
                </a:lnTo>
                <a:lnTo>
                  <a:pt x="2028" y="123"/>
                </a:lnTo>
                <a:lnTo>
                  <a:pt x="2032" y="108"/>
                </a:lnTo>
                <a:lnTo>
                  <a:pt x="2038" y="95"/>
                </a:lnTo>
                <a:lnTo>
                  <a:pt x="2046" y="83"/>
                </a:lnTo>
                <a:lnTo>
                  <a:pt x="2054" y="72"/>
                </a:lnTo>
                <a:lnTo>
                  <a:pt x="2065" y="61"/>
                </a:lnTo>
                <a:lnTo>
                  <a:pt x="2075" y="51"/>
                </a:lnTo>
                <a:lnTo>
                  <a:pt x="2086" y="42"/>
                </a:lnTo>
                <a:lnTo>
                  <a:pt x="2099" y="35"/>
                </a:lnTo>
                <a:lnTo>
                  <a:pt x="2112" y="28"/>
                </a:lnTo>
                <a:lnTo>
                  <a:pt x="2126" y="23"/>
                </a:lnTo>
                <a:lnTo>
                  <a:pt x="2141" y="19"/>
                </a:lnTo>
                <a:lnTo>
                  <a:pt x="2142" y="19"/>
                </a:lnTo>
                <a:lnTo>
                  <a:pt x="2143" y="19"/>
                </a:lnTo>
                <a:lnTo>
                  <a:pt x="2161" y="15"/>
                </a:lnTo>
                <a:lnTo>
                  <a:pt x="2167" y="14"/>
                </a:lnTo>
                <a:lnTo>
                  <a:pt x="2178" y="12"/>
                </a:lnTo>
                <a:lnTo>
                  <a:pt x="2194" y="10"/>
                </a:lnTo>
                <a:lnTo>
                  <a:pt x="2227" y="6"/>
                </a:lnTo>
                <a:lnTo>
                  <a:pt x="2259" y="3"/>
                </a:lnTo>
                <a:lnTo>
                  <a:pt x="2293" y="1"/>
                </a:lnTo>
                <a:lnTo>
                  <a:pt x="2325" y="0"/>
                </a:lnTo>
                <a:lnTo>
                  <a:pt x="2325" y="0"/>
                </a:lnTo>
                <a:lnTo>
                  <a:pt x="2325" y="1"/>
                </a:lnTo>
                <a:lnTo>
                  <a:pt x="2348" y="1"/>
                </a:lnTo>
                <a:lnTo>
                  <a:pt x="2371" y="2"/>
                </a:lnTo>
                <a:lnTo>
                  <a:pt x="2394" y="3"/>
                </a:lnTo>
                <a:lnTo>
                  <a:pt x="2418" y="5"/>
                </a:lnTo>
                <a:lnTo>
                  <a:pt x="2441" y="8"/>
                </a:lnTo>
                <a:lnTo>
                  <a:pt x="2463" y="11"/>
                </a:lnTo>
                <a:lnTo>
                  <a:pt x="2485" y="15"/>
                </a:lnTo>
                <a:lnTo>
                  <a:pt x="2507" y="19"/>
                </a:lnTo>
                <a:lnTo>
                  <a:pt x="2530" y="24"/>
                </a:lnTo>
                <a:lnTo>
                  <a:pt x="2552" y="29"/>
                </a:lnTo>
                <a:lnTo>
                  <a:pt x="2574" y="35"/>
                </a:lnTo>
                <a:lnTo>
                  <a:pt x="2595" y="41"/>
                </a:lnTo>
                <a:lnTo>
                  <a:pt x="2616" y="48"/>
                </a:lnTo>
                <a:lnTo>
                  <a:pt x="2638" y="55"/>
                </a:lnTo>
                <a:lnTo>
                  <a:pt x="2658" y="63"/>
                </a:lnTo>
                <a:lnTo>
                  <a:pt x="2679" y="72"/>
                </a:lnTo>
                <a:lnTo>
                  <a:pt x="2699" y="80"/>
                </a:lnTo>
                <a:lnTo>
                  <a:pt x="2719" y="90"/>
                </a:lnTo>
                <a:lnTo>
                  <a:pt x="2739" y="99"/>
                </a:lnTo>
                <a:lnTo>
                  <a:pt x="2758" y="109"/>
                </a:lnTo>
                <a:lnTo>
                  <a:pt x="2777" y="121"/>
                </a:lnTo>
                <a:lnTo>
                  <a:pt x="2796" y="132"/>
                </a:lnTo>
                <a:lnTo>
                  <a:pt x="2815" y="144"/>
                </a:lnTo>
                <a:lnTo>
                  <a:pt x="2833" y="155"/>
                </a:lnTo>
                <a:lnTo>
                  <a:pt x="2852" y="168"/>
                </a:lnTo>
                <a:lnTo>
                  <a:pt x="2869" y="181"/>
                </a:lnTo>
                <a:lnTo>
                  <a:pt x="2886" y="194"/>
                </a:lnTo>
                <a:lnTo>
                  <a:pt x="2903" y="207"/>
                </a:lnTo>
                <a:lnTo>
                  <a:pt x="2920" y="221"/>
                </a:lnTo>
                <a:lnTo>
                  <a:pt x="2936" y="236"/>
                </a:lnTo>
                <a:lnTo>
                  <a:pt x="2951" y="250"/>
                </a:lnTo>
                <a:lnTo>
                  <a:pt x="2968" y="266"/>
                </a:lnTo>
                <a:lnTo>
                  <a:pt x="2983" y="282"/>
                </a:lnTo>
                <a:lnTo>
                  <a:pt x="2998" y="298"/>
                </a:lnTo>
                <a:lnTo>
                  <a:pt x="3012" y="314"/>
                </a:lnTo>
                <a:lnTo>
                  <a:pt x="3026" y="330"/>
                </a:lnTo>
                <a:lnTo>
                  <a:pt x="3039" y="347"/>
                </a:lnTo>
                <a:lnTo>
                  <a:pt x="3053" y="364"/>
                </a:lnTo>
                <a:lnTo>
                  <a:pt x="3065" y="382"/>
                </a:lnTo>
                <a:lnTo>
                  <a:pt x="3079" y="400"/>
                </a:lnTo>
                <a:lnTo>
                  <a:pt x="3091" y="419"/>
                </a:lnTo>
                <a:lnTo>
                  <a:pt x="3102" y="437"/>
                </a:lnTo>
                <a:lnTo>
                  <a:pt x="3113" y="456"/>
                </a:lnTo>
                <a:lnTo>
                  <a:pt x="3124" y="475"/>
                </a:lnTo>
                <a:lnTo>
                  <a:pt x="3134" y="494"/>
                </a:lnTo>
                <a:lnTo>
                  <a:pt x="3144" y="514"/>
                </a:lnTo>
                <a:lnTo>
                  <a:pt x="3153" y="533"/>
                </a:lnTo>
                <a:lnTo>
                  <a:pt x="3162" y="554"/>
                </a:lnTo>
                <a:lnTo>
                  <a:pt x="3170" y="575"/>
                </a:lnTo>
                <a:lnTo>
                  <a:pt x="3179" y="595"/>
                </a:lnTo>
                <a:lnTo>
                  <a:pt x="3186" y="616"/>
                </a:lnTo>
                <a:lnTo>
                  <a:pt x="3193" y="637"/>
                </a:lnTo>
                <a:lnTo>
                  <a:pt x="3199" y="658"/>
                </a:lnTo>
                <a:lnTo>
                  <a:pt x="3205" y="681"/>
                </a:lnTo>
                <a:lnTo>
                  <a:pt x="3210" y="703"/>
                </a:lnTo>
                <a:lnTo>
                  <a:pt x="3215" y="725"/>
                </a:lnTo>
                <a:lnTo>
                  <a:pt x="3219" y="747"/>
                </a:lnTo>
                <a:lnTo>
                  <a:pt x="3223" y="769"/>
                </a:lnTo>
                <a:lnTo>
                  <a:pt x="3226" y="791"/>
                </a:lnTo>
                <a:lnTo>
                  <a:pt x="3229" y="815"/>
                </a:lnTo>
                <a:lnTo>
                  <a:pt x="3231" y="838"/>
                </a:lnTo>
                <a:lnTo>
                  <a:pt x="3232" y="861"/>
                </a:lnTo>
                <a:lnTo>
                  <a:pt x="3233" y="884"/>
                </a:lnTo>
                <a:lnTo>
                  <a:pt x="3233" y="907"/>
                </a:lnTo>
                <a:lnTo>
                  <a:pt x="3234" y="907"/>
                </a:lnTo>
                <a:lnTo>
                  <a:pt x="3234" y="908"/>
                </a:lnTo>
                <a:lnTo>
                  <a:pt x="3234" y="908"/>
                </a:lnTo>
                <a:lnTo>
                  <a:pt x="3233" y="908"/>
                </a:lnTo>
                <a:lnTo>
                  <a:pt x="3233" y="936"/>
                </a:lnTo>
                <a:lnTo>
                  <a:pt x="3232" y="963"/>
                </a:lnTo>
                <a:lnTo>
                  <a:pt x="3230" y="988"/>
                </a:lnTo>
                <a:lnTo>
                  <a:pt x="3228" y="1012"/>
                </a:lnTo>
                <a:lnTo>
                  <a:pt x="3228" y="1013"/>
                </a:lnTo>
                <a:lnTo>
                  <a:pt x="3226" y="1027"/>
                </a:lnTo>
                <a:lnTo>
                  <a:pt x="3225" y="1029"/>
                </a:lnTo>
                <a:lnTo>
                  <a:pt x="3222" y="1050"/>
                </a:lnTo>
                <a:lnTo>
                  <a:pt x="3219" y="1072"/>
                </a:lnTo>
                <a:lnTo>
                  <a:pt x="3215" y="1092"/>
                </a:lnTo>
                <a:lnTo>
                  <a:pt x="3210" y="1114"/>
                </a:lnTo>
                <a:lnTo>
                  <a:pt x="3206" y="1128"/>
                </a:lnTo>
                <a:lnTo>
                  <a:pt x="3201" y="1142"/>
                </a:lnTo>
                <a:lnTo>
                  <a:pt x="3194" y="1155"/>
                </a:lnTo>
                <a:lnTo>
                  <a:pt x="3186" y="1168"/>
                </a:lnTo>
                <a:lnTo>
                  <a:pt x="3176" y="1179"/>
                </a:lnTo>
                <a:lnTo>
                  <a:pt x="3166" y="1189"/>
                </a:lnTo>
                <a:lnTo>
                  <a:pt x="3155" y="1198"/>
                </a:lnTo>
                <a:lnTo>
                  <a:pt x="3143" y="1206"/>
                </a:lnTo>
                <a:lnTo>
                  <a:pt x="3131" y="1213"/>
                </a:lnTo>
                <a:lnTo>
                  <a:pt x="3118" y="1219"/>
                </a:lnTo>
                <a:lnTo>
                  <a:pt x="3104" y="1224"/>
                </a:lnTo>
                <a:lnTo>
                  <a:pt x="3090" y="1227"/>
                </a:lnTo>
                <a:lnTo>
                  <a:pt x="3076" y="1229"/>
                </a:lnTo>
                <a:lnTo>
                  <a:pt x="3060" y="1229"/>
                </a:lnTo>
                <a:lnTo>
                  <a:pt x="3045" y="1228"/>
                </a:lnTo>
                <a:lnTo>
                  <a:pt x="3030" y="1225"/>
                </a:lnTo>
                <a:lnTo>
                  <a:pt x="3016" y="1221"/>
                </a:lnTo>
                <a:lnTo>
                  <a:pt x="3002" y="1216"/>
                </a:lnTo>
                <a:lnTo>
                  <a:pt x="2989" y="1209"/>
                </a:lnTo>
                <a:lnTo>
                  <a:pt x="2977" y="1201"/>
                </a:lnTo>
                <a:lnTo>
                  <a:pt x="2965" y="1192"/>
                </a:lnTo>
                <a:lnTo>
                  <a:pt x="2954" y="1182"/>
                </a:lnTo>
                <a:lnTo>
                  <a:pt x="2945" y="1171"/>
                </a:lnTo>
                <a:lnTo>
                  <a:pt x="2937" y="1160"/>
                </a:lnTo>
                <a:lnTo>
                  <a:pt x="2930" y="1147"/>
                </a:lnTo>
                <a:lnTo>
                  <a:pt x="2924" y="1134"/>
                </a:lnTo>
                <a:lnTo>
                  <a:pt x="2919" y="1121"/>
                </a:lnTo>
                <a:lnTo>
                  <a:pt x="2916" y="1107"/>
                </a:lnTo>
                <a:lnTo>
                  <a:pt x="2914" y="1091"/>
                </a:lnTo>
                <a:lnTo>
                  <a:pt x="2914" y="1076"/>
                </a:lnTo>
                <a:lnTo>
                  <a:pt x="2915" y="1062"/>
                </a:lnTo>
                <a:lnTo>
                  <a:pt x="2918" y="1047"/>
                </a:lnTo>
                <a:lnTo>
                  <a:pt x="2921" y="1032"/>
                </a:lnTo>
                <a:lnTo>
                  <a:pt x="2924" y="1018"/>
                </a:lnTo>
                <a:lnTo>
                  <a:pt x="2926" y="1005"/>
                </a:lnTo>
                <a:lnTo>
                  <a:pt x="2928" y="991"/>
                </a:lnTo>
                <a:lnTo>
                  <a:pt x="2928" y="991"/>
                </a:lnTo>
                <a:lnTo>
                  <a:pt x="2930" y="977"/>
                </a:lnTo>
                <a:lnTo>
                  <a:pt x="2930" y="977"/>
                </a:lnTo>
                <a:lnTo>
                  <a:pt x="2932" y="959"/>
                </a:lnTo>
                <a:lnTo>
                  <a:pt x="2933" y="941"/>
                </a:lnTo>
                <a:lnTo>
                  <a:pt x="2934" y="924"/>
                </a:lnTo>
                <a:lnTo>
                  <a:pt x="2934" y="908"/>
                </a:lnTo>
                <a:lnTo>
                  <a:pt x="2933" y="908"/>
                </a:lnTo>
                <a:lnTo>
                  <a:pt x="2933" y="908"/>
                </a:lnTo>
                <a:lnTo>
                  <a:pt x="2933" y="907"/>
                </a:lnTo>
                <a:lnTo>
                  <a:pt x="2934" y="907"/>
                </a:lnTo>
                <a:lnTo>
                  <a:pt x="2933" y="876"/>
                </a:lnTo>
                <a:lnTo>
                  <a:pt x="2931" y="846"/>
                </a:lnTo>
                <a:lnTo>
                  <a:pt x="2927" y="816"/>
                </a:lnTo>
                <a:lnTo>
                  <a:pt x="2922" y="785"/>
                </a:lnTo>
                <a:lnTo>
                  <a:pt x="2915" y="756"/>
                </a:lnTo>
                <a:lnTo>
                  <a:pt x="2907" y="727"/>
                </a:lnTo>
                <a:lnTo>
                  <a:pt x="2897" y="699"/>
                </a:lnTo>
                <a:lnTo>
                  <a:pt x="2886" y="671"/>
                </a:lnTo>
                <a:lnTo>
                  <a:pt x="2874" y="644"/>
                </a:lnTo>
                <a:lnTo>
                  <a:pt x="2861" y="618"/>
                </a:lnTo>
                <a:lnTo>
                  <a:pt x="2846" y="593"/>
                </a:lnTo>
                <a:lnTo>
                  <a:pt x="2830" y="568"/>
                </a:lnTo>
                <a:lnTo>
                  <a:pt x="2813" y="544"/>
                </a:lnTo>
                <a:lnTo>
                  <a:pt x="2795" y="521"/>
                </a:lnTo>
                <a:lnTo>
                  <a:pt x="2776" y="499"/>
                </a:lnTo>
                <a:lnTo>
                  <a:pt x="2756" y="478"/>
                </a:lnTo>
                <a:lnTo>
                  <a:pt x="2735" y="458"/>
                </a:lnTo>
                <a:lnTo>
                  <a:pt x="2712" y="439"/>
                </a:lnTo>
                <a:lnTo>
                  <a:pt x="2689" y="421"/>
                </a:lnTo>
                <a:lnTo>
                  <a:pt x="2665" y="404"/>
                </a:lnTo>
                <a:lnTo>
                  <a:pt x="2640" y="387"/>
                </a:lnTo>
                <a:lnTo>
                  <a:pt x="2614" y="372"/>
                </a:lnTo>
                <a:lnTo>
                  <a:pt x="2588" y="359"/>
                </a:lnTo>
                <a:lnTo>
                  <a:pt x="2561" y="347"/>
                </a:lnTo>
                <a:lnTo>
                  <a:pt x="2534" y="336"/>
                </a:lnTo>
                <a:lnTo>
                  <a:pt x="2505" y="326"/>
                </a:lnTo>
                <a:lnTo>
                  <a:pt x="2476" y="318"/>
                </a:lnTo>
                <a:lnTo>
                  <a:pt x="2447" y="311"/>
                </a:lnTo>
                <a:lnTo>
                  <a:pt x="2417" y="306"/>
                </a:lnTo>
                <a:lnTo>
                  <a:pt x="2386" y="302"/>
                </a:lnTo>
                <a:lnTo>
                  <a:pt x="2356" y="300"/>
                </a:lnTo>
                <a:lnTo>
                  <a:pt x="2325" y="299"/>
                </a:lnTo>
                <a:lnTo>
                  <a:pt x="2325" y="300"/>
                </a:lnTo>
                <a:lnTo>
                  <a:pt x="2325" y="300"/>
                </a:lnTo>
                <a:lnTo>
                  <a:pt x="2302" y="300"/>
                </a:lnTo>
                <a:lnTo>
                  <a:pt x="2279" y="301"/>
                </a:lnTo>
                <a:lnTo>
                  <a:pt x="2257" y="303"/>
                </a:lnTo>
                <a:lnTo>
                  <a:pt x="2236" y="306"/>
                </a:lnTo>
                <a:lnTo>
                  <a:pt x="2219" y="309"/>
                </a:lnTo>
                <a:lnTo>
                  <a:pt x="2207" y="311"/>
                </a:lnTo>
                <a:lnTo>
                  <a:pt x="2203" y="311"/>
                </a:lnTo>
                <a:lnTo>
                  <a:pt x="2203" y="311"/>
                </a:lnTo>
                <a:lnTo>
                  <a:pt x="2202" y="312"/>
                </a:lnTo>
                <a:close/>
                <a:moveTo>
                  <a:pt x="1230" y="1154"/>
                </a:moveTo>
                <a:lnTo>
                  <a:pt x="1278" y="1152"/>
                </a:lnTo>
                <a:lnTo>
                  <a:pt x="1327" y="1151"/>
                </a:lnTo>
                <a:lnTo>
                  <a:pt x="1374" y="1151"/>
                </a:lnTo>
                <a:lnTo>
                  <a:pt x="1421" y="1153"/>
                </a:lnTo>
                <a:lnTo>
                  <a:pt x="1467" y="1157"/>
                </a:lnTo>
                <a:lnTo>
                  <a:pt x="1513" y="1162"/>
                </a:lnTo>
                <a:lnTo>
                  <a:pt x="1557" y="1168"/>
                </a:lnTo>
                <a:lnTo>
                  <a:pt x="1601" y="1176"/>
                </a:lnTo>
                <a:lnTo>
                  <a:pt x="1644" y="1185"/>
                </a:lnTo>
                <a:lnTo>
                  <a:pt x="1685" y="1195"/>
                </a:lnTo>
                <a:lnTo>
                  <a:pt x="1726" y="1207"/>
                </a:lnTo>
                <a:lnTo>
                  <a:pt x="1766" y="1220"/>
                </a:lnTo>
                <a:lnTo>
                  <a:pt x="1804" y="1234"/>
                </a:lnTo>
                <a:lnTo>
                  <a:pt x="1841" y="1250"/>
                </a:lnTo>
                <a:lnTo>
                  <a:pt x="1877" y="1266"/>
                </a:lnTo>
                <a:lnTo>
                  <a:pt x="1910" y="1284"/>
                </a:lnTo>
                <a:lnTo>
                  <a:pt x="1943" y="1302"/>
                </a:lnTo>
                <a:lnTo>
                  <a:pt x="1975" y="1322"/>
                </a:lnTo>
                <a:lnTo>
                  <a:pt x="2004" y="1342"/>
                </a:lnTo>
                <a:lnTo>
                  <a:pt x="2032" y="1364"/>
                </a:lnTo>
                <a:lnTo>
                  <a:pt x="2058" y="1387"/>
                </a:lnTo>
                <a:lnTo>
                  <a:pt x="2083" y="1411"/>
                </a:lnTo>
                <a:lnTo>
                  <a:pt x="2106" y="1435"/>
                </a:lnTo>
                <a:lnTo>
                  <a:pt x="2126" y="1460"/>
                </a:lnTo>
                <a:lnTo>
                  <a:pt x="2145" y="1486"/>
                </a:lnTo>
                <a:lnTo>
                  <a:pt x="2162" y="1512"/>
                </a:lnTo>
                <a:lnTo>
                  <a:pt x="2177" y="1541"/>
                </a:lnTo>
                <a:lnTo>
                  <a:pt x="2190" y="1569"/>
                </a:lnTo>
                <a:lnTo>
                  <a:pt x="2200" y="1597"/>
                </a:lnTo>
                <a:lnTo>
                  <a:pt x="2208" y="1627"/>
                </a:lnTo>
                <a:lnTo>
                  <a:pt x="2214" y="1658"/>
                </a:lnTo>
                <a:lnTo>
                  <a:pt x="2217" y="1688"/>
                </a:lnTo>
                <a:lnTo>
                  <a:pt x="2218" y="1719"/>
                </a:lnTo>
                <a:lnTo>
                  <a:pt x="2216" y="1749"/>
                </a:lnTo>
                <a:lnTo>
                  <a:pt x="2212" y="1779"/>
                </a:lnTo>
                <a:lnTo>
                  <a:pt x="2206" y="1810"/>
                </a:lnTo>
                <a:lnTo>
                  <a:pt x="2197" y="1840"/>
                </a:lnTo>
                <a:lnTo>
                  <a:pt x="2187" y="1869"/>
                </a:lnTo>
                <a:lnTo>
                  <a:pt x="2173" y="1897"/>
                </a:lnTo>
                <a:lnTo>
                  <a:pt x="2158" y="1925"/>
                </a:lnTo>
                <a:lnTo>
                  <a:pt x="2141" y="1954"/>
                </a:lnTo>
                <a:lnTo>
                  <a:pt x="2122" y="1981"/>
                </a:lnTo>
                <a:lnTo>
                  <a:pt x="2101" y="2007"/>
                </a:lnTo>
                <a:lnTo>
                  <a:pt x="2079" y="2033"/>
                </a:lnTo>
                <a:lnTo>
                  <a:pt x="2053" y="2058"/>
                </a:lnTo>
                <a:lnTo>
                  <a:pt x="2027" y="2084"/>
                </a:lnTo>
                <a:lnTo>
                  <a:pt x="1999" y="2107"/>
                </a:lnTo>
                <a:lnTo>
                  <a:pt x="1969" y="2130"/>
                </a:lnTo>
                <a:lnTo>
                  <a:pt x="1937" y="2152"/>
                </a:lnTo>
                <a:lnTo>
                  <a:pt x="1904" y="2173"/>
                </a:lnTo>
                <a:lnTo>
                  <a:pt x="1870" y="2193"/>
                </a:lnTo>
                <a:lnTo>
                  <a:pt x="1833" y="2212"/>
                </a:lnTo>
                <a:lnTo>
                  <a:pt x="1796" y="2231"/>
                </a:lnTo>
                <a:lnTo>
                  <a:pt x="1758" y="2248"/>
                </a:lnTo>
                <a:lnTo>
                  <a:pt x="1718" y="2264"/>
                </a:lnTo>
                <a:lnTo>
                  <a:pt x="1677" y="2279"/>
                </a:lnTo>
                <a:lnTo>
                  <a:pt x="1635" y="2292"/>
                </a:lnTo>
                <a:lnTo>
                  <a:pt x="1591" y="2305"/>
                </a:lnTo>
                <a:lnTo>
                  <a:pt x="1547" y="2316"/>
                </a:lnTo>
                <a:lnTo>
                  <a:pt x="1501" y="2325"/>
                </a:lnTo>
                <a:lnTo>
                  <a:pt x="1455" y="2334"/>
                </a:lnTo>
                <a:lnTo>
                  <a:pt x="1409" y="2341"/>
                </a:lnTo>
                <a:lnTo>
                  <a:pt x="1360" y="2346"/>
                </a:lnTo>
                <a:lnTo>
                  <a:pt x="1312" y="2350"/>
                </a:lnTo>
                <a:lnTo>
                  <a:pt x="1263" y="2353"/>
                </a:lnTo>
                <a:lnTo>
                  <a:pt x="1215" y="2354"/>
                </a:lnTo>
                <a:lnTo>
                  <a:pt x="1167" y="2353"/>
                </a:lnTo>
                <a:lnTo>
                  <a:pt x="1120" y="2351"/>
                </a:lnTo>
                <a:lnTo>
                  <a:pt x="1075" y="2348"/>
                </a:lnTo>
                <a:lnTo>
                  <a:pt x="1029" y="2343"/>
                </a:lnTo>
                <a:lnTo>
                  <a:pt x="984" y="2337"/>
                </a:lnTo>
                <a:lnTo>
                  <a:pt x="940" y="2329"/>
                </a:lnTo>
                <a:lnTo>
                  <a:pt x="898" y="2320"/>
                </a:lnTo>
                <a:lnTo>
                  <a:pt x="856" y="2309"/>
                </a:lnTo>
                <a:lnTo>
                  <a:pt x="815" y="2298"/>
                </a:lnTo>
                <a:lnTo>
                  <a:pt x="776" y="2285"/>
                </a:lnTo>
                <a:lnTo>
                  <a:pt x="738" y="2271"/>
                </a:lnTo>
                <a:lnTo>
                  <a:pt x="701" y="2256"/>
                </a:lnTo>
                <a:lnTo>
                  <a:pt x="665" y="2239"/>
                </a:lnTo>
                <a:lnTo>
                  <a:pt x="631" y="2222"/>
                </a:lnTo>
                <a:lnTo>
                  <a:pt x="598" y="2202"/>
                </a:lnTo>
                <a:lnTo>
                  <a:pt x="567" y="2183"/>
                </a:lnTo>
                <a:lnTo>
                  <a:pt x="538" y="2162"/>
                </a:lnTo>
                <a:lnTo>
                  <a:pt x="510" y="2141"/>
                </a:lnTo>
                <a:lnTo>
                  <a:pt x="483" y="2118"/>
                </a:lnTo>
                <a:lnTo>
                  <a:pt x="459" y="2095"/>
                </a:lnTo>
                <a:lnTo>
                  <a:pt x="436" y="2070"/>
                </a:lnTo>
                <a:lnTo>
                  <a:pt x="416" y="2045"/>
                </a:lnTo>
                <a:lnTo>
                  <a:pt x="397" y="2019"/>
                </a:lnTo>
                <a:lnTo>
                  <a:pt x="379" y="1992"/>
                </a:lnTo>
                <a:lnTo>
                  <a:pt x="365" y="1965"/>
                </a:lnTo>
                <a:lnTo>
                  <a:pt x="352" y="1937"/>
                </a:lnTo>
                <a:lnTo>
                  <a:pt x="342" y="1907"/>
                </a:lnTo>
                <a:lnTo>
                  <a:pt x="334" y="1878"/>
                </a:lnTo>
                <a:lnTo>
                  <a:pt x="328" y="1848"/>
                </a:lnTo>
                <a:lnTo>
                  <a:pt x="325" y="1818"/>
                </a:lnTo>
                <a:lnTo>
                  <a:pt x="324" y="1786"/>
                </a:lnTo>
                <a:lnTo>
                  <a:pt x="326" y="1756"/>
                </a:lnTo>
                <a:lnTo>
                  <a:pt x="330" y="1725"/>
                </a:lnTo>
                <a:lnTo>
                  <a:pt x="336" y="1696"/>
                </a:lnTo>
                <a:lnTo>
                  <a:pt x="344" y="1666"/>
                </a:lnTo>
                <a:lnTo>
                  <a:pt x="355" y="1636"/>
                </a:lnTo>
                <a:lnTo>
                  <a:pt x="368" y="1607"/>
                </a:lnTo>
                <a:lnTo>
                  <a:pt x="383" y="1579"/>
                </a:lnTo>
                <a:lnTo>
                  <a:pt x="401" y="1552"/>
                </a:lnTo>
                <a:lnTo>
                  <a:pt x="420" y="1525"/>
                </a:lnTo>
                <a:lnTo>
                  <a:pt x="441" y="1497"/>
                </a:lnTo>
                <a:lnTo>
                  <a:pt x="463" y="1472"/>
                </a:lnTo>
                <a:lnTo>
                  <a:pt x="488" y="1446"/>
                </a:lnTo>
                <a:lnTo>
                  <a:pt x="515" y="1422"/>
                </a:lnTo>
                <a:lnTo>
                  <a:pt x="543" y="1399"/>
                </a:lnTo>
                <a:lnTo>
                  <a:pt x="573" y="1376"/>
                </a:lnTo>
                <a:lnTo>
                  <a:pt x="604" y="1353"/>
                </a:lnTo>
                <a:lnTo>
                  <a:pt x="638" y="1332"/>
                </a:lnTo>
                <a:lnTo>
                  <a:pt x="672" y="1312"/>
                </a:lnTo>
                <a:lnTo>
                  <a:pt x="708" y="1293"/>
                </a:lnTo>
                <a:lnTo>
                  <a:pt x="746" y="1275"/>
                </a:lnTo>
                <a:lnTo>
                  <a:pt x="784" y="1258"/>
                </a:lnTo>
                <a:lnTo>
                  <a:pt x="823" y="1242"/>
                </a:lnTo>
                <a:lnTo>
                  <a:pt x="865" y="1226"/>
                </a:lnTo>
                <a:lnTo>
                  <a:pt x="907" y="1212"/>
                </a:lnTo>
                <a:lnTo>
                  <a:pt x="951" y="1200"/>
                </a:lnTo>
                <a:lnTo>
                  <a:pt x="995" y="1189"/>
                </a:lnTo>
                <a:lnTo>
                  <a:pt x="1040" y="1179"/>
                </a:lnTo>
                <a:lnTo>
                  <a:pt x="1086" y="1171"/>
                </a:lnTo>
                <a:lnTo>
                  <a:pt x="1133" y="1164"/>
                </a:lnTo>
                <a:lnTo>
                  <a:pt x="1182" y="1158"/>
                </a:lnTo>
                <a:lnTo>
                  <a:pt x="1230" y="1154"/>
                </a:lnTo>
                <a:close/>
                <a:moveTo>
                  <a:pt x="1306" y="1702"/>
                </a:moveTo>
                <a:lnTo>
                  <a:pt x="1312" y="1703"/>
                </a:lnTo>
                <a:lnTo>
                  <a:pt x="1317" y="1704"/>
                </a:lnTo>
                <a:lnTo>
                  <a:pt x="1323" y="1705"/>
                </a:lnTo>
                <a:lnTo>
                  <a:pt x="1328" y="1707"/>
                </a:lnTo>
                <a:lnTo>
                  <a:pt x="1333" y="1709"/>
                </a:lnTo>
                <a:lnTo>
                  <a:pt x="1338" y="1712"/>
                </a:lnTo>
                <a:lnTo>
                  <a:pt x="1342" y="1716"/>
                </a:lnTo>
                <a:lnTo>
                  <a:pt x="1347" y="1719"/>
                </a:lnTo>
                <a:lnTo>
                  <a:pt x="1350" y="1723"/>
                </a:lnTo>
                <a:lnTo>
                  <a:pt x="1354" y="1728"/>
                </a:lnTo>
                <a:lnTo>
                  <a:pt x="1356" y="1733"/>
                </a:lnTo>
                <a:lnTo>
                  <a:pt x="1359" y="1738"/>
                </a:lnTo>
                <a:lnTo>
                  <a:pt x="1361" y="1743"/>
                </a:lnTo>
                <a:lnTo>
                  <a:pt x="1362" y="1748"/>
                </a:lnTo>
                <a:lnTo>
                  <a:pt x="1363" y="1754"/>
                </a:lnTo>
                <a:lnTo>
                  <a:pt x="1363" y="1760"/>
                </a:lnTo>
                <a:lnTo>
                  <a:pt x="1363" y="1766"/>
                </a:lnTo>
                <a:lnTo>
                  <a:pt x="1362" y="1771"/>
                </a:lnTo>
                <a:lnTo>
                  <a:pt x="1361" y="1777"/>
                </a:lnTo>
                <a:lnTo>
                  <a:pt x="1359" y="1782"/>
                </a:lnTo>
                <a:lnTo>
                  <a:pt x="1356" y="1787"/>
                </a:lnTo>
                <a:lnTo>
                  <a:pt x="1354" y="1792"/>
                </a:lnTo>
                <a:lnTo>
                  <a:pt x="1350" y="1797"/>
                </a:lnTo>
                <a:lnTo>
                  <a:pt x="1347" y="1801"/>
                </a:lnTo>
                <a:lnTo>
                  <a:pt x="1342" y="1805"/>
                </a:lnTo>
                <a:lnTo>
                  <a:pt x="1338" y="1808"/>
                </a:lnTo>
                <a:lnTo>
                  <a:pt x="1333" y="1811"/>
                </a:lnTo>
                <a:lnTo>
                  <a:pt x="1328" y="1814"/>
                </a:lnTo>
                <a:lnTo>
                  <a:pt x="1323" y="1816"/>
                </a:lnTo>
                <a:lnTo>
                  <a:pt x="1317" y="1817"/>
                </a:lnTo>
                <a:lnTo>
                  <a:pt x="1312" y="1818"/>
                </a:lnTo>
                <a:lnTo>
                  <a:pt x="1306" y="1818"/>
                </a:lnTo>
                <a:lnTo>
                  <a:pt x="1300" y="1818"/>
                </a:lnTo>
                <a:lnTo>
                  <a:pt x="1294" y="1817"/>
                </a:lnTo>
                <a:lnTo>
                  <a:pt x="1289" y="1816"/>
                </a:lnTo>
                <a:lnTo>
                  <a:pt x="1284" y="1814"/>
                </a:lnTo>
                <a:lnTo>
                  <a:pt x="1278" y="1811"/>
                </a:lnTo>
                <a:lnTo>
                  <a:pt x="1273" y="1808"/>
                </a:lnTo>
                <a:lnTo>
                  <a:pt x="1268" y="1805"/>
                </a:lnTo>
                <a:lnTo>
                  <a:pt x="1264" y="1801"/>
                </a:lnTo>
                <a:lnTo>
                  <a:pt x="1261" y="1797"/>
                </a:lnTo>
                <a:lnTo>
                  <a:pt x="1257" y="1792"/>
                </a:lnTo>
                <a:lnTo>
                  <a:pt x="1254" y="1787"/>
                </a:lnTo>
                <a:lnTo>
                  <a:pt x="1252" y="1782"/>
                </a:lnTo>
                <a:lnTo>
                  <a:pt x="1250" y="1777"/>
                </a:lnTo>
                <a:lnTo>
                  <a:pt x="1249" y="1771"/>
                </a:lnTo>
                <a:lnTo>
                  <a:pt x="1248" y="1766"/>
                </a:lnTo>
                <a:lnTo>
                  <a:pt x="1248" y="1760"/>
                </a:lnTo>
                <a:lnTo>
                  <a:pt x="1248" y="1754"/>
                </a:lnTo>
                <a:lnTo>
                  <a:pt x="1249" y="1748"/>
                </a:lnTo>
                <a:lnTo>
                  <a:pt x="1250" y="1743"/>
                </a:lnTo>
                <a:lnTo>
                  <a:pt x="1252" y="1738"/>
                </a:lnTo>
                <a:lnTo>
                  <a:pt x="1254" y="1733"/>
                </a:lnTo>
                <a:lnTo>
                  <a:pt x="1257" y="1728"/>
                </a:lnTo>
                <a:lnTo>
                  <a:pt x="1261" y="1723"/>
                </a:lnTo>
                <a:lnTo>
                  <a:pt x="1264" y="1719"/>
                </a:lnTo>
                <a:lnTo>
                  <a:pt x="1268" y="1716"/>
                </a:lnTo>
                <a:lnTo>
                  <a:pt x="1273" y="1712"/>
                </a:lnTo>
                <a:lnTo>
                  <a:pt x="1278" y="1709"/>
                </a:lnTo>
                <a:lnTo>
                  <a:pt x="1284" y="1707"/>
                </a:lnTo>
                <a:lnTo>
                  <a:pt x="1289" y="1705"/>
                </a:lnTo>
                <a:lnTo>
                  <a:pt x="1294" y="1704"/>
                </a:lnTo>
                <a:lnTo>
                  <a:pt x="1300" y="1703"/>
                </a:lnTo>
                <a:lnTo>
                  <a:pt x="1306" y="1702"/>
                </a:lnTo>
                <a:close/>
                <a:moveTo>
                  <a:pt x="1044" y="1767"/>
                </a:moveTo>
                <a:lnTo>
                  <a:pt x="1060" y="1768"/>
                </a:lnTo>
                <a:lnTo>
                  <a:pt x="1075" y="1770"/>
                </a:lnTo>
                <a:lnTo>
                  <a:pt x="1089" y="1774"/>
                </a:lnTo>
                <a:lnTo>
                  <a:pt x="1102" y="1778"/>
                </a:lnTo>
                <a:lnTo>
                  <a:pt x="1115" y="1785"/>
                </a:lnTo>
                <a:lnTo>
                  <a:pt x="1127" y="1792"/>
                </a:lnTo>
                <a:lnTo>
                  <a:pt x="1139" y="1801"/>
                </a:lnTo>
                <a:lnTo>
                  <a:pt x="1149" y="1811"/>
                </a:lnTo>
                <a:lnTo>
                  <a:pt x="1158" y="1821"/>
                </a:lnTo>
                <a:lnTo>
                  <a:pt x="1167" y="1833"/>
                </a:lnTo>
                <a:lnTo>
                  <a:pt x="1175" y="1845"/>
                </a:lnTo>
                <a:lnTo>
                  <a:pt x="1181" y="1858"/>
                </a:lnTo>
                <a:lnTo>
                  <a:pt x="1186" y="1871"/>
                </a:lnTo>
                <a:lnTo>
                  <a:pt x="1190" y="1885"/>
                </a:lnTo>
                <a:lnTo>
                  <a:pt x="1192" y="1900"/>
                </a:lnTo>
                <a:lnTo>
                  <a:pt x="1193" y="1915"/>
                </a:lnTo>
                <a:lnTo>
                  <a:pt x="1192" y="1930"/>
                </a:lnTo>
                <a:lnTo>
                  <a:pt x="1190" y="1945"/>
                </a:lnTo>
                <a:lnTo>
                  <a:pt x="1186" y="1959"/>
                </a:lnTo>
                <a:lnTo>
                  <a:pt x="1181" y="1973"/>
                </a:lnTo>
                <a:lnTo>
                  <a:pt x="1175" y="1986"/>
                </a:lnTo>
                <a:lnTo>
                  <a:pt x="1167" y="1998"/>
                </a:lnTo>
                <a:lnTo>
                  <a:pt x="1158" y="2009"/>
                </a:lnTo>
                <a:lnTo>
                  <a:pt x="1149" y="2019"/>
                </a:lnTo>
                <a:lnTo>
                  <a:pt x="1139" y="2029"/>
                </a:lnTo>
                <a:lnTo>
                  <a:pt x="1127" y="2037"/>
                </a:lnTo>
                <a:lnTo>
                  <a:pt x="1115" y="2045"/>
                </a:lnTo>
                <a:lnTo>
                  <a:pt x="1102" y="2051"/>
                </a:lnTo>
                <a:lnTo>
                  <a:pt x="1089" y="2056"/>
                </a:lnTo>
                <a:lnTo>
                  <a:pt x="1075" y="2059"/>
                </a:lnTo>
                <a:lnTo>
                  <a:pt x="1060" y="2062"/>
                </a:lnTo>
                <a:lnTo>
                  <a:pt x="1044" y="2062"/>
                </a:lnTo>
                <a:lnTo>
                  <a:pt x="1029" y="2062"/>
                </a:lnTo>
                <a:lnTo>
                  <a:pt x="1015" y="2059"/>
                </a:lnTo>
                <a:lnTo>
                  <a:pt x="1001" y="2056"/>
                </a:lnTo>
                <a:lnTo>
                  <a:pt x="987" y="2051"/>
                </a:lnTo>
                <a:lnTo>
                  <a:pt x="974" y="2045"/>
                </a:lnTo>
                <a:lnTo>
                  <a:pt x="962" y="2037"/>
                </a:lnTo>
                <a:lnTo>
                  <a:pt x="951" y="2029"/>
                </a:lnTo>
                <a:lnTo>
                  <a:pt x="939" y="2019"/>
                </a:lnTo>
                <a:lnTo>
                  <a:pt x="930" y="2009"/>
                </a:lnTo>
                <a:lnTo>
                  <a:pt x="922" y="1998"/>
                </a:lnTo>
                <a:lnTo>
                  <a:pt x="914" y="1986"/>
                </a:lnTo>
                <a:lnTo>
                  <a:pt x="908" y="1973"/>
                </a:lnTo>
                <a:lnTo>
                  <a:pt x="903" y="1959"/>
                </a:lnTo>
                <a:lnTo>
                  <a:pt x="899" y="1945"/>
                </a:lnTo>
                <a:lnTo>
                  <a:pt x="897" y="1930"/>
                </a:lnTo>
                <a:lnTo>
                  <a:pt x="897" y="1915"/>
                </a:lnTo>
                <a:lnTo>
                  <a:pt x="897" y="1900"/>
                </a:lnTo>
                <a:lnTo>
                  <a:pt x="899" y="1885"/>
                </a:lnTo>
                <a:lnTo>
                  <a:pt x="903" y="1871"/>
                </a:lnTo>
                <a:lnTo>
                  <a:pt x="908" y="1858"/>
                </a:lnTo>
                <a:lnTo>
                  <a:pt x="914" y="1845"/>
                </a:lnTo>
                <a:lnTo>
                  <a:pt x="922" y="1833"/>
                </a:lnTo>
                <a:lnTo>
                  <a:pt x="930" y="1821"/>
                </a:lnTo>
                <a:lnTo>
                  <a:pt x="939" y="1811"/>
                </a:lnTo>
                <a:lnTo>
                  <a:pt x="951" y="1801"/>
                </a:lnTo>
                <a:lnTo>
                  <a:pt x="962" y="1792"/>
                </a:lnTo>
                <a:lnTo>
                  <a:pt x="974" y="1785"/>
                </a:lnTo>
                <a:lnTo>
                  <a:pt x="987" y="1778"/>
                </a:lnTo>
                <a:lnTo>
                  <a:pt x="1001" y="1774"/>
                </a:lnTo>
                <a:lnTo>
                  <a:pt x="1015" y="1770"/>
                </a:lnTo>
                <a:lnTo>
                  <a:pt x="1029" y="1768"/>
                </a:lnTo>
                <a:lnTo>
                  <a:pt x="1044" y="1767"/>
                </a:lnTo>
                <a:close/>
              </a:path>
            </a:pathLst>
          </a:custGeom>
          <a:solidFill>
            <a:schemeClr val="bg1"/>
          </a:solidFill>
          <a:ln>
            <a:noFill/>
          </a:ln>
        </p:spPr>
        <p:txBody>
          <a:bodyPr vert="horz" wrap="square" lIns="128524" tIns="64262" rIns="128524" bIns="64262" numCol="1" anchor="t" anchorCtr="0" compatLnSpc="1">
            <a:prstTxWarp prst="textNoShape">
              <a:avLst/>
            </a:prstTxWarp>
          </a:bodyPr>
          <a:lstStyle/>
          <a:p>
            <a:endParaRPr lang="zh-CN" altLang="en-US" sz="3556">
              <a:ea typeface="微软雅黑"/>
            </a:endParaRPr>
          </a:p>
        </p:txBody>
      </p:sp>
      <p:grpSp>
        <p:nvGrpSpPr>
          <p:cNvPr id="16" name="组合 44"/>
          <p:cNvGrpSpPr/>
          <p:nvPr/>
        </p:nvGrpSpPr>
        <p:grpSpPr>
          <a:xfrm>
            <a:off x="5338216" y="5635928"/>
            <a:ext cx="512305" cy="428793"/>
            <a:chOff x="4178300" y="4422775"/>
            <a:chExt cx="388938" cy="325438"/>
          </a:xfrm>
          <a:solidFill>
            <a:srgbClr val="1E90B4"/>
          </a:solidFill>
        </p:grpSpPr>
        <p:sp>
          <p:nvSpPr>
            <p:cNvPr id="17" name="Freeform 5"/>
            <p:cNvSpPr>
              <a:spLocks noEditPoints="1"/>
            </p:cNvSpPr>
            <p:nvPr/>
          </p:nvSpPr>
          <p:spPr bwMode="auto">
            <a:xfrm>
              <a:off x="4330700" y="4530725"/>
              <a:ext cx="236538" cy="217488"/>
            </a:xfrm>
            <a:custGeom>
              <a:avLst/>
              <a:gdLst>
                <a:gd name="T0" fmla="*/ 742 w 744"/>
                <a:gd name="T1" fmla="*/ 283 h 683"/>
                <a:gd name="T2" fmla="*/ 727 w 744"/>
                <a:gd name="T3" fmla="*/ 221 h 683"/>
                <a:gd name="T4" fmla="*/ 699 w 744"/>
                <a:gd name="T5" fmla="*/ 164 h 683"/>
                <a:gd name="T6" fmla="*/ 659 w 744"/>
                <a:gd name="T7" fmla="*/ 114 h 683"/>
                <a:gd name="T8" fmla="*/ 608 w 744"/>
                <a:gd name="T9" fmla="*/ 72 h 683"/>
                <a:gd name="T10" fmla="*/ 549 w 744"/>
                <a:gd name="T11" fmla="*/ 37 h 683"/>
                <a:gd name="T12" fmla="*/ 483 w 744"/>
                <a:gd name="T13" fmla="*/ 14 h 683"/>
                <a:gd name="T14" fmla="*/ 410 w 744"/>
                <a:gd name="T15" fmla="*/ 1 h 683"/>
                <a:gd name="T16" fmla="*/ 353 w 744"/>
                <a:gd name="T17" fmla="*/ 0 h 683"/>
                <a:gd name="T18" fmla="*/ 278 w 744"/>
                <a:gd name="T19" fmla="*/ 9 h 683"/>
                <a:gd name="T20" fmla="*/ 210 w 744"/>
                <a:gd name="T21" fmla="*/ 30 h 683"/>
                <a:gd name="T22" fmla="*/ 148 w 744"/>
                <a:gd name="T23" fmla="*/ 63 h 683"/>
                <a:gd name="T24" fmla="*/ 96 w 744"/>
                <a:gd name="T25" fmla="*/ 102 h 683"/>
                <a:gd name="T26" fmla="*/ 53 w 744"/>
                <a:gd name="T27" fmla="*/ 151 h 683"/>
                <a:gd name="T28" fmla="*/ 22 w 744"/>
                <a:gd name="T29" fmla="*/ 206 h 683"/>
                <a:gd name="T30" fmla="*/ 3 w 744"/>
                <a:gd name="T31" fmla="*/ 267 h 683"/>
                <a:gd name="T32" fmla="*/ 0 w 744"/>
                <a:gd name="T33" fmla="*/ 316 h 683"/>
                <a:gd name="T34" fmla="*/ 7 w 744"/>
                <a:gd name="T35" fmla="*/ 379 h 683"/>
                <a:gd name="T36" fmla="*/ 29 w 744"/>
                <a:gd name="T37" fmla="*/ 438 h 683"/>
                <a:gd name="T38" fmla="*/ 62 w 744"/>
                <a:gd name="T39" fmla="*/ 492 h 683"/>
                <a:gd name="T40" fmla="*/ 108 w 744"/>
                <a:gd name="T41" fmla="*/ 538 h 683"/>
                <a:gd name="T42" fmla="*/ 163 w 744"/>
                <a:gd name="T43" fmla="*/ 577 h 683"/>
                <a:gd name="T44" fmla="*/ 226 w 744"/>
                <a:gd name="T45" fmla="*/ 606 h 683"/>
                <a:gd name="T46" fmla="*/ 297 w 744"/>
                <a:gd name="T47" fmla="*/ 625 h 683"/>
                <a:gd name="T48" fmla="*/ 371 w 744"/>
                <a:gd name="T49" fmla="*/ 631 h 683"/>
                <a:gd name="T50" fmla="*/ 462 w 744"/>
                <a:gd name="T51" fmla="*/ 621 h 683"/>
                <a:gd name="T52" fmla="*/ 593 w 744"/>
                <a:gd name="T53" fmla="*/ 569 h 683"/>
                <a:gd name="T54" fmla="*/ 656 w 744"/>
                <a:gd name="T55" fmla="*/ 520 h 683"/>
                <a:gd name="T56" fmla="*/ 703 w 744"/>
                <a:gd name="T57" fmla="*/ 459 h 683"/>
                <a:gd name="T58" fmla="*/ 734 w 744"/>
                <a:gd name="T59" fmla="*/ 390 h 683"/>
                <a:gd name="T60" fmla="*/ 744 w 744"/>
                <a:gd name="T61" fmla="*/ 316 h 683"/>
                <a:gd name="T62" fmla="*/ 248 w 744"/>
                <a:gd name="T63" fmla="*/ 273 h 683"/>
                <a:gd name="T64" fmla="*/ 217 w 744"/>
                <a:gd name="T65" fmla="*/ 252 h 683"/>
                <a:gd name="T66" fmla="*/ 208 w 744"/>
                <a:gd name="T67" fmla="*/ 224 h 683"/>
                <a:gd name="T68" fmla="*/ 223 w 744"/>
                <a:gd name="T69" fmla="*/ 187 h 683"/>
                <a:gd name="T70" fmla="*/ 257 w 744"/>
                <a:gd name="T71" fmla="*/ 173 h 683"/>
                <a:gd name="T72" fmla="*/ 285 w 744"/>
                <a:gd name="T73" fmla="*/ 182 h 683"/>
                <a:gd name="T74" fmla="*/ 306 w 744"/>
                <a:gd name="T75" fmla="*/ 213 h 683"/>
                <a:gd name="T76" fmla="*/ 304 w 744"/>
                <a:gd name="T77" fmla="*/ 242 h 683"/>
                <a:gd name="T78" fmla="*/ 277 w 744"/>
                <a:gd name="T79" fmla="*/ 269 h 683"/>
                <a:gd name="T80" fmla="*/ 499 w 744"/>
                <a:gd name="T81" fmla="*/ 274 h 683"/>
                <a:gd name="T82" fmla="*/ 471 w 744"/>
                <a:gd name="T83" fmla="*/ 264 h 683"/>
                <a:gd name="T84" fmla="*/ 450 w 744"/>
                <a:gd name="T85" fmla="*/ 233 h 683"/>
                <a:gd name="T86" fmla="*/ 453 w 744"/>
                <a:gd name="T87" fmla="*/ 204 h 683"/>
                <a:gd name="T88" fmla="*/ 479 w 744"/>
                <a:gd name="T89" fmla="*/ 177 h 683"/>
                <a:gd name="T90" fmla="*/ 509 w 744"/>
                <a:gd name="T91" fmla="*/ 173 h 683"/>
                <a:gd name="T92" fmla="*/ 541 w 744"/>
                <a:gd name="T93" fmla="*/ 194 h 683"/>
                <a:gd name="T94" fmla="*/ 549 w 744"/>
                <a:gd name="T95" fmla="*/ 224 h 683"/>
                <a:gd name="T96" fmla="*/ 534 w 744"/>
                <a:gd name="T97" fmla="*/ 259 h 683"/>
                <a:gd name="T98" fmla="*/ 499 w 744"/>
                <a:gd name="T99" fmla="*/ 27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4" h="683">
                  <a:moveTo>
                    <a:pt x="744" y="316"/>
                  </a:moveTo>
                  <a:lnTo>
                    <a:pt x="744" y="316"/>
                  </a:lnTo>
                  <a:lnTo>
                    <a:pt x="743" y="299"/>
                  </a:lnTo>
                  <a:lnTo>
                    <a:pt x="742" y="283"/>
                  </a:lnTo>
                  <a:lnTo>
                    <a:pt x="739" y="267"/>
                  </a:lnTo>
                  <a:lnTo>
                    <a:pt x="736" y="252"/>
                  </a:lnTo>
                  <a:lnTo>
                    <a:pt x="732" y="236"/>
                  </a:lnTo>
                  <a:lnTo>
                    <a:pt x="727" y="221"/>
                  </a:lnTo>
                  <a:lnTo>
                    <a:pt x="721" y="206"/>
                  </a:lnTo>
                  <a:lnTo>
                    <a:pt x="715" y="192"/>
                  </a:lnTo>
                  <a:lnTo>
                    <a:pt x="707" y="178"/>
                  </a:lnTo>
                  <a:lnTo>
                    <a:pt x="699" y="164"/>
                  </a:lnTo>
                  <a:lnTo>
                    <a:pt x="689" y="151"/>
                  </a:lnTo>
                  <a:lnTo>
                    <a:pt x="680" y="138"/>
                  </a:lnTo>
                  <a:lnTo>
                    <a:pt x="670" y="127"/>
                  </a:lnTo>
                  <a:lnTo>
                    <a:pt x="659" y="114"/>
                  </a:lnTo>
                  <a:lnTo>
                    <a:pt x="648" y="102"/>
                  </a:lnTo>
                  <a:lnTo>
                    <a:pt x="635" y="92"/>
                  </a:lnTo>
                  <a:lnTo>
                    <a:pt x="622" y="81"/>
                  </a:lnTo>
                  <a:lnTo>
                    <a:pt x="608" y="72"/>
                  </a:lnTo>
                  <a:lnTo>
                    <a:pt x="594" y="63"/>
                  </a:lnTo>
                  <a:lnTo>
                    <a:pt x="579" y="53"/>
                  </a:lnTo>
                  <a:lnTo>
                    <a:pt x="564" y="45"/>
                  </a:lnTo>
                  <a:lnTo>
                    <a:pt x="549" y="37"/>
                  </a:lnTo>
                  <a:lnTo>
                    <a:pt x="533" y="30"/>
                  </a:lnTo>
                  <a:lnTo>
                    <a:pt x="516" y="24"/>
                  </a:lnTo>
                  <a:lnTo>
                    <a:pt x="499" y="18"/>
                  </a:lnTo>
                  <a:lnTo>
                    <a:pt x="483" y="14"/>
                  </a:lnTo>
                  <a:lnTo>
                    <a:pt x="464" y="9"/>
                  </a:lnTo>
                  <a:lnTo>
                    <a:pt x="447" y="5"/>
                  </a:lnTo>
                  <a:lnTo>
                    <a:pt x="428" y="3"/>
                  </a:lnTo>
                  <a:lnTo>
                    <a:pt x="410" y="1"/>
                  </a:lnTo>
                  <a:lnTo>
                    <a:pt x="391" y="0"/>
                  </a:lnTo>
                  <a:lnTo>
                    <a:pt x="371" y="0"/>
                  </a:lnTo>
                  <a:lnTo>
                    <a:pt x="371" y="0"/>
                  </a:lnTo>
                  <a:lnTo>
                    <a:pt x="353" y="0"/>
                  </a:lnTo>
                  <a:lnTo>
                    <a:pt x="333" y="1"/>
                  </a:lnTo>
                  <a:lnTo>
                    <a:pt x="314" y="3"/>
                  </a:lnTo>
                  <a:lnTo>
                    <a:pt x="297" y="5"/>
                  </a:lnTo>
                  <a:lnTo>
                    <a:pt x="278" y="9"/>
                  </a:lnTo>
                  <a:lnTo>
                    <a:pt x="261" y="14"/>
                  </a:lnTo>
                  <a:lnTo>
                    <a:pt x="244" y="18"/>
                  </a:lnTo>
                  <a:lnTo>
                    <a:pt x="226" y="24"/>
                  </a:lnTo>
                  <a:lnTo>
                    <a:pt x="210" y="30"/>
                  </a:lnTo>
                  <a:lnTo>
                    <a:pt x="194" y="37"/>
                  </a:lnTo>
                  <a:lnTo>
                    <a:pt x="179" y="45"/>
                  </a:lnTo>
                  <a:lnTo>
                    <a:pt x="163" y="53"/>
                  </a:lnTo>
                  <a:lnTo>
                    <a:pt x="148" y="63"/>
                  </a:lnTo>
                  <a:lnTo>
                    <a:pt x="134" y="72"/>
                  </a:lnTo>
                  <a:lnTo>
                    <a:pt x="122" y="81"/>
                  </a:lnTo>
                  <a:lnTo>
                    <a:pt x="108" y="92"/>
                  </a:lnTo>
                  <a:lnTo>
                    <a:pt x="96" y="102"/>
                  </a:lnTo>
                  <a:lnTo>
                    <a:pt x="84" y="114"/>
                  </a:lnTo>
                  <a:lnTo>
                    <a:pt x="73" y="127"/>
                  </a:lnTo>
                  <a:lnTo>
                    <a:pt x="62" y="138"/>
                  </a:lnTo>
                  <a:lnTo>
                    <a:pt x="53" y="151"/>
                  </a:lnTo>
                  <a:lnTo>
                    <a:pt x="44" y="164"/>
                  </a:lnTo>
                  <a:lnTo>
                    <a:pt x="36" y="178"/>
                  </a:lnTo>
                  <a:lnTo>
                    <a:pt x="29" y="192"/>
                  </a:lnTo>
                  <a:lnTo>
                    <a:pt x="22" y="206"/>
                  </a:lnTo>
                  <a:lnTo>
                    <a:pt x="16" y="221"/>
                  </a:lnTo>
                  <a:lnTo>
                    <a:pt x="11" y="236"/>
                  </a:lnTo>
                  <a:lnTo>
                    <a:pt x="7" y="252"/>
                  </a:lnTo>
                  <a:lnTo>
                    <a:pt x="3" y="267"/>
                  </a:lnTo>
                  <a:lnTo>
                    <a:pt x="1" y="283"/>
                  </a:lnTo>
                  <a:lnTo>
                    <a:pt x="0" y="299"/>
                  </a:lnTo>
                  <a:lnTo>
                    <a:pt x="0" y="316"/>
                  </a:lnTo>
                  <a:lnTo>
                    <a:pt x="0" y="316"/>
                  </a:lnTo>
                  <a:lnTo>
                    <a:pt x="0" y="331"/>
                  </a:lnTo>
                  <a:lnTo>
                    <a:pt x="1" y="347"/>
                  </a:lnTo>
                  <a:lnTo>
                    <a:pt x="3" y="363"/>
                  </a:lnTo>
                  <a:lnTo>
                    <a:pt x="7" y="379"/>
                  </a:lnTo>
                  <a:lnTo>
                    <a:pt x="11" y="394"/>
                  </a:lnTo>
                  <a:lnTo>
                    <a:pt x="16" y="409"/>
                  </a:lnTo>
                  <a:lnTo>
                    <a:pt x="22" y="424"/>
                  </a:lnTo>
                  <a:lnTo>
                    <a:pt x="29" y="438"/>
                  </a:lnTo>
                  <a:lnTo>
                    <a:pt x="36" y="452"/>
                  </a:lnTo>
                  <a:lnTo>
                    <a:pt x="44" y="466"/>
                  </a:lnTo>
                  <a:lnTo>
                    <a:pt x="53" y="479"/>
                  </a:lnTo>
                  <a:lnTo>
                    <a:pt x="62" y="492"/>
                  </a:lnTo>
                  <a:lnTo>
                    <a:pt x="73" y="505"/>
                  </a:lnTo>
                  <a:lnTo>
                    <a:pt x="84" y="516"/>
                  </a:lnTo>
                  <a:lnTo>
                    <a:pt x="96" y="528"/>
                  </a:lnTo>
                  <a:lnTo>
                    <a:pt x="108" y="538"/>
                  </a:lnTo>
                  <a:lnTo>
                    <a:pt x="122" y="549"/>
                  </a:lnTo>
                  <a:lnTo>
                    <a:pt x="134" y="559"/>
                  </a:lnTo>
                  <a:lnTo>
                    <a:pt x="148" y="569"/>
                  </a:lnTo>
                  <a:lnTo>
                    <a:pt x="163" y="577"/>
                  </a:lnTo>
                  <a:lnTo>
                    <a:pt x="179" y="585"/>
                  </a:lnTo>
                  <a:lnTo>
                    <a:pt x="194" y="593"/>
                  </a:lnTo>
                  <a:lnTo>
                    <a:pt x="210" y="600"/>
                  </a:lnTo>
                  <a:lnTo>
                    <a:pt x="226" y="606"/>
                  </a:lnTo>
                  <a:lnTo>
                    <a:pt x="244" y="612"/>
                  </a:lnTo>
                  <a:lnTo>
                    <a:pt x="261" y="617"/>
                  </a:lnTo>
                  <a:lnTo>
                    <a:pt x="278" y="621"/>
                  </a:lnTo>
                  <a:lnTo>
                    <a:pt x="297" y="625"/>
                  </a:lnTo>
                  <a:lnTo>
                    <a:pt x="314" y="627"/>
                  </a:lnTo>
                  <a:lnTo>
                    <a:pt x="333" y="629"/>
                  </a:lnTo>
                  <a:lnTo>
                    <a:pt x="353" y="631"/>
                  </a:lnTo>
                  <a:lnTo>
                    <a:pt x="371" y="631"/>
                  </a:lnTo>
                  <a:lnTo>
                    <a:pt x="371" y="631"/>
                  </a:lnTo>
                  <a:lnTo>
                    <a:pt x="403" y="629"/>
                  </a:lnTo>
                  <a:lnTo>
                    <a:pt x="433" y="627"/>
                  </a:lnTo>
                  <a:lnTo>
                    <a:pt x="462" y="621"/>
                  </a:lnTo>
                  <a:lnTo>
                    <a:pt x="491" y="614"/>
                  </a:lnTo>
                  <a:lnTo>
                    <a:pt x="635" y="683"/>
                  </a:lnTo>
                  <a:lnTo>
                    <a:pt x="593" y="569"/>
                  </a:lnTo>
                  <a:lnTo>
                    <a:pt x="593" y="569"/>
                  </a:lnTo>
                  <a:lnTo>
                    <a:pt x="610" y="557"/>
                  </a:lnTo>
                  <a:lnTo>
                    <a:pt x="626" y="545"/>
                  </a:lnTo>
                  <a:lnTo>
                    <a:pt x="641" y="533"/>
                  </a:lnTo>
                  <a:lnTo>
                    <a:pt x="656" y="520"/>
                  </a:lnTo>
                  <a:lnTo>
                    <a:pt x="669" y="506"/>
                  </a:lnTo>
                  <a:lnTo>
                    <a:pt x="681" y="491"/>
                  </a:lnTo>
                  <a:lnTo>
                    <a:pt x="693" y="475"/>
                  </a:lnTo>
                  <a:lnTo>
                    <a:pt x="703" y="459"/>
                  </a:lnTo>
                  <a:lnTo>
                    <a:pt x="713" y="443"/>
                  </a:lnTo>
                  <a:lnTo>
                    <a:pt x="721" y="425"/>
                  </a:lnTo>
                  <a:lnTo>
                    <a:pt x="728" y="408"/>
                  </a:lnTo>
                  <a:lnTo>
                    <a:pt x="734" y="390"/>
                  </a:lnTo>
                  <a:lnTo>
                    <a:pt x="738" y="372"/>
                  </a:lnTo>
                  <a:lnTo>
                    <a:pt x="741" y="353"/>
                  </a:lnTo>
                  <a:lnTo>
                    <a:pt x="743" y="334"/>
                  </a:lnTo>
                  <a:lnTo>
                    <a:pt x="744" y="316"/>
                  </a:lnTo>
                  <a:lnTo>
                    <a:pt x="744" y="316"/>
                  </a:lnTo>
                  <a:close/>
                  <a:moveTo>
                    <a:pt x="257" y="274"/>
                  </a:moveTo>
                  <a:lnTo>
                    <a:pt x="257" y="274"/>
                  </a:lnTo>
                  <a:lnTo>
                    <a:pt x="248" y="273"/>
                  </a:lnTo>
                  <a:lnTo>
                    <a:pt x="239" y="269"/>
                  </a:lnTo>
                  <a:lnTo>
                    <a:pt x="230" y="264"/>
                  </a:lnTo>
                  <a:lnTo>
                    <a:pt x="223" y="259"/>
                  </a:lnTo>
                  <a:lnTo>
                    <a:pt x="217" y="252"/>
                  </a:lnTo>
                  <a:lnTo>
                    <a:pt x="212" y="242"/>
                  </a:lnTo>
                  <a:lnTo>
                    <a:pt x="209" y="233"/>
                  </a:lnTo>
                  <a:lnTo>
                    <a:pt x="208" y="224"/>
                  </a:lnTo>
                  <a:lnTo>
                    <a:pt x="208" y="224"/>
                  </a:lnTo>
                  <a:lnTo>
                    <a:pt x="209" y="213"/>
                  </a:lnTo>
                  <a:lnTo>
                    <a:pt x="212" y="204"/>
                  </a:lnTo>
                  <a:lnTo>
                    <a:pt x="217" y="194"/>
                  </a:lnTo>
                  <a:lnTo>
                    <a:pt x="223" y="187"/>
                  </a:lnTo>
                  <a:lnTo>
                    <a:pt x="230" y="182"/>
                  </a:lnTo>
                  <a:lnTo>
                    <a:pt x="239" y="177"/>
                  </a:lnTo>
                  <a:lnTo>
                    <a:pt x="248" y="173"/>
                  </a:lnTo>
                  <a:lnTo>
                    <a:pt x="257" y="173"/>
                  </a:lnTo>
                  <a:lnTo>
                    <a:pt x="257" y="173"/>
                  </a:lnTo>
                  <a:lnTo>
                    <a:pt x="268" y="173"/>
                  </a:lnTo>
                  <a:lnTo>
                    <a:pt x="277" y="177"/>
                  </a:lnTo>
                  <a:lnTo>
                    <a:pt x="285" y="182"/>
                  </a:lnTo>
                  <a:lnTo>
                    <a:pt x="293" y="187"/>
                  </a:lnTo>
                  <a:lnTo>
                    <a:pt x="299" y="194"/>
                  </a:lnTo>
                  <a:lnTo>
                    <a:pt x="304" y="204"/>
                  </a:lnTo>
                  <a:lnTo>
                    <a:pt x="306" y="213"/>
                  </a:lnTo>
                  <a:lnTo>
                    <a:pt x="307" y="224"/>
                  </a:lnTo>
                  <a:lnTo>
                    <a:pt x="307" y="224"/>
                  </a:lnTo>
                  <a:lnTo>
                    <a:pt x="306" y="233"/>
                  </a:lnTo>
                  <a:lnTo>
                    <a:pt x="304" y="242"/>
                  </a:lnTo>
                  <a:lnTo>
                    <a:pt x="299" y="252"/>
                  </a:lnTo>
                  <a:lnTo>
                    <a:pt x="293" y="259"/>
                  </a:lnTo>
                  <a:lnTo>
                    <a:pt x="285" y="264"/>
                  </a:lnTo>
                  <a:lnTo>
                    <a:pt x="277" y="269"/>
                  </a:lnTo>
                  <a:lnTo>
                    <a:pt x="268" y="273"/>
                  </a:lnTo>
                  <a:lnTo>
                    <a:pt x="257" y="274"/>
                  </a:lnTo>
                  <a:lnTo>
                    <a:pt x="257" y="274"/>
                  </a:lnTo>
                  <a:close/>
                  <a:moveTo>
                    <a:pt x="499" y="274"/>
                  </a:moveTo>
                  <a:lnTo>
                    <a:pt x="499" y="274"/>
                  </a:lnTo>
                  <a:lnTo>
                    <a:pt x="489" y="273"/>
                  </a:lnTo>
                  <a:lnTo>
                    <a:pt x="479" y="269"/>
                  </a:lnTo>
                  <a:lnTo>
                    <a:pt x="471" y="264"/>
                  </a:lnTo>
                  <a:lnTo>
                    <a:pt x="464" y="259"/>
                  </a:lnTo>
                  <a:lnTo>
                    <a:pt x="457" y="252"/>
                  </a:lnTo>
                  <a:lnTo>
                    <a:pt x="453" y="242"/>
                  </a:lnTo>
                  <a:lnTo>
                    <a:pt x="450" y="233"/>
                  </a:lnTo>
                  <a:lnTo>
                    <a:pt x="449" y="224"/>
                  </a:lnTo>
                  <a:lnTo>
                    <a:pt x="449" y="224"/>
                  </a:lnTo>
                  <a:lnTo>
                    <a:pt x="450" y="213"/>
                  </a:lnTo>
                  <a:lnTo>
                    <a:pt x="453" y="204"/>
                  </a:lnTo>
                  <a:lnTo>
                    <a:pt x="457" y="194"/>
                  </a:lnTo>
                  <a:lnTo>
                    <a:pt x="464" y="187"/>
                  </a:lnTo>
                  <a:lnTo>
                    <a:pt x="471" y="182"/>
                  </a:lnTo>
                  <a:lnTo>
                    <a:pt x="479" y="177"/>
                  </a:lnTo>
                  <a:lnTo>
                    <a:pt x="489" y="173"/>
                  </a:lnTo>
                  <a:lnTo>
                    <a:pt x="499" y="173"/>
                  </a:lnTo>
                  <a:lnTo>
                    <a:pt x="499" y="173"/>
                  </a:lnTo>
                  <a:lnTo>
                    <a:pt x="509" y="173"/>
                  </a:lnTo>
                  <a:lnTo>
                    <a:pt x="519" y="177"/>
                  </a:lnTo>
                  <a:lnTo>
                    <a:pt x="527" y="182"/>
                  </a:lnTo>
                  <a:lnTo>
                    <a:pt x="534" y="187"/>
                  </a:lnTo>
                  <a:lnTo>
                    <a:pt x="541" y="194"/>
                  </a:lnTo>
                  <a:lnTo>
                    <a:pt x="545" y="204"/>
                  </a:lnTo>
                  <a:lnTo>
                    <a:pt x="548" y="213"/>
                  </a:lnTo>
                  <a:lnTo>
                    <a:pt x="549" y="224"/>
                  </a:lnTo>
                  <a:lnTo>
                    <a:pt x="549" y="224"/>
                  </a:lnTo>
                  <a:lnTo>
                    <a:pt x="548" y="233"/>
                  </a:lnTo>
                  <a:lnTo>
                    <a:pt x="545" y="242"/>
                  </a:lnTo>
                  <a:lnTo>
                    <a:pt x="541" y="252"/>
                  </a:lnTo>
                  <a:lnTo>
                    <a:pt x="534" y="259"/>
                  </a:lnTo>
                  <a:lnTo>
                    <a:pt x="527" y="264"/>
                  </a:lnTo>
                  <a:lnTo>
                    <a:pt x="519" y="269"/>
                  </a:lnTo>
                  <a:lnTo>
                    <a:pt x="509" y="273"/>
                  </a:lnTo>
                  <a:lnTo>
                    <a:pt x="499" y="274"/>
                  </a:lnTo>
                  <a:lnTo>
                    <a:pt x="499" y="2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24" tIns="64262" rIns="128524" bIns="64262" numCol="1" anchor="t" anchorCtr="0" compatLnSpc="1">
              <a:prstTxWarp prst="textNoShape">
                <a:avLst/>
              </a:prstTxWarp>
            </a:bodyPr>
            <a:lstStyle/>
            <a:p>
              <a:endParaRPr lang="zh-CN" altLang="en-US" sz="3556">
                <a:ea typeface="微软雅黑"/>
              </a:endParaRPr>
            </a:p>
          </p:txBody>
        </p:sp>
        <p:sp>
          <p:nvSpPr>
            <p:cNvPr id="18" name="Freeform 6"/>
            <p:cNvSpPr>
              <a:spLocks noEditPoints="1"/>
            </p:cNvSpPr>
            <p:nvPr/>
          </p:nvSpPr>
          <p:spPr bwMode="auto">
            <a:xfrm>
              <a:off x="4178300" y="4422775"/>
              <a:ext cx="282575" cy="260350"/>
            </a:xfrm>
            <a:custGeom>
              <a:avLst/>
              <a:gdLst>
                <a:gd name="T0" fmla="*/ 456 w 889"/>
                <a:gd name="T1" fmla="*/ 620 h 821"/>
                <a:gd name="T2" fmla="*/ 473 w 889"/>
                <a:gd name="T3" fmla="*/ 555 h 821"/>
                <a:gd name="T4" fmla="*/ 503 w 889"/>
                <a:gd name="T5" fmla="*/ 494 h 821"/>
                <a:gd name="T6" fmla="*/ 546 w 889"/>
                <a:gd name="T7" fmla="*/ 441 h 821"/>
                <a:gd name="T8" fmla="*/ 599 w 889"/>
                <a:gd name="T9" fmla="*/ 395 h 821"/>
                <a:gd name="T10" fmla="*/ 663 w 889"/>
                <a:gd name="T11" fmla="*/ 358 h 821"/>
                <a:gd name="T12" fmla="*/ 734 w 889"/>
                <a:gd name="T13" fmla="*/ 334 h 821"/>
                <a:gd name="T14" fmla="*/ 812 w 889"/>
                <a:gd name="T15" fmla="*/ 320 h 821"/>
                <a:gd name="T16" fmla="*/ 871 w 889"/>
                <a:gd name="T17" fmla="*/ 318 h 821"/>
                <a:gd name="T18" fmla="*/ 881 w 889"/>
                <a:gd name="T19" fmla="*/ 286 h 821"/>
                <a:gd name="T20" fmla="*/ 855 w 889"/>
                <a:gd name="T21" fmla="*/ 223 h 821"/>
                <a:gd name="T22" fmla="*/ 816 w 889"/>
                <a:gd name="T23" fmla="*/ 166 h 821"/>
                <a:gd name="T24" fmla="*/ 768 w 889"/>
                <a:gd name="T25" fmla="*/ 114 h 821"/>
                <a:gd name="T26" fmla="*/ 708 w 889"/>
                <a:gd name="T27" fmla="*/ 71 h 821"/>
                <a:gd name="T28" fmla="*/ 642 w 889"/>
                <a:gd name="T29" fmla="*/ 37 h 821"/>
                <a:gd name="T30" fmla="*/ 568 w 889"/>
                <a:gd name="T31" fmla="*/ 14 h 821"/>
                <a:gd name="T32" fmla="*/ 489 w 889"/>
                <a:gd name="T33" fmla="*/ 1 h 821"/>
                <a:gd name="T34" fmla="*/ 424 w 889"/>
                <a:gd name="T35" fmla="*/ 0 h 821"/>
                <a:gd name="T36" fmla="*/ 336 w 889"/>
                <a:gd name="T37" fmla="*/ 12 h 821"/>
                <a:gd name="T38" fmla="*/ 253 w 889"/>
                <a:gd name="T39" fmla="*/ 37 h 821"/>
                <a:gd name="T40" fmla="*/ 180 w 889"/>
                <a:gd name="T41" fmla="*/ 76 h 821"/>
                <a:gd name="T42" fmla="*/ 116 w 889"/>
                <a:gd name="T43" fmla="*/ 125 h 821"/>
                <a:gd name="T44" fmla="*/ 65 w 889"/>
                <a:gd name="T45" fmla="*/ 183 h 821"/>
                <a:gd name="T46" fmla="*/ 27 w 889"/>
                <a:gd name="T47" fmla="*/ 248 h 821"/>
                <a:gd name="T48" fmla="*/ 5 w 889"/>
                <a:gd name="T49" fmla="*/ 322 h 821"/>
                <a:gd name="T50" fmla="*/ 0 w 889"/>
                <a:gd name="T51" fmla="*/ 379 h 821"/>
                <a:gd name="T52" fmla="*/ 13 w 889"/>
                <a:gd name="T53" fmla="*/ 470 h 821"/>
                <a:gd name="T54" fmla="*/ 49 w 889"/>
                <a:gd name="T55" fmla="*/ 553 h 821"/>
                <a:gd name="T56" fmla="*/ 106 w 889"/>
                <a:gd name="T57" fmla="*/ 625 h 821"/>
                <a:gd name="T58" fmla="*/ 180 w 889"/>
                <a:gd name="T59" fmla="*/ 684 h 821"/>
                <a:gd name="T60" fmla="*/ 339 w 889"/>
                <a:gd name="T61" fmla="*/ 747 h 821"/>
                <a:gd name="T62" fmla="*/ 447 w 889"/>
                <a:gd name="T63" fmla="*/ 759 h 821"/>
                <a:gd name="T64" fmla="*/ 460 w 889"/>
                <a:gd name="T65" fmla="*/ 708 h 821"/>
                <a:gd name="T66" fmla="*/ 584 w 889"/>
                <a:gd name="T67" fmla="*/ 209 h 821"/>
                <a:gd name="T68" fmla="*/ 618 w 889"/>
                <a:gd name="T69" fmla="*/ 219 h 821"/>
                <a:gd name="T70" fmla="*/ 642 w 889"/>
                <a:gd name="T71" fmla="*/ 257 h 821"/>
                <a:gd name="T72" fmla="*/ 639 w 889"/>
                <a:gd name="T73" fmla="*/ 293 h 821"/>
                <a:gd name="T74" fmla="*/ 607 w 889"/>
                <a:gd name="T75" fmla="*/ 324 h 821"/>
                <a:gd name="T76" fmla="*/ 571 w 889"/>
                <a:gd name="T77" fmla="*/ 328 h 821"/>
                <a:gd name="T78" fmla="*/ 534 w 889"/>
                <a:gd name="T79" fmla="*/ 302 h 821"/>
                <a:gd name="T80" fmla="*/ 524 w 889"/>
                <a:gd name="T81" fmla="*/ 268 h 821"/>
                <a:gd name="T82" fmla="*/ 541 w 889"/>
                <a:gd name="T83" fmla="*/ 226 h 821"/>
                <a:gd name="T84" fmla="*/ 584 w 889"/>
                <a:gd name="T85" fmla="*/ 209 h 821"/>
                <a:gd name="T86" fmla="*/ 282 w 889"/>
                <a:gd name="T87" fmla="*/ 328 h 821"/>
                <a:gd name="T88" fmla="*/ 244 w 889"/>
                <a:gd name="T89" fmla="*/ 302 h 821"/>
                <a:gd name="T90" fmla="*/ 235 w 889"/>
                <a:gd name="T91" fmla="*/ 268 h 821"/>
                <a:gd name="T92" fmla="*/ 252 w 889"/>
                <a:gd name="T93" fmla="*/ 226 h 821"/>
                <a:gd name="T94" fmla="*/ 294 w 889"/>
                <a:gd name="T95" fmla="*/ 209 h 821"/>
                <a:gd name="T96" fmla="*/ 327 w 889"/>
                <a:gd name="T97" fmla="*/ 219 h 821"/>
                <a:gd name="T98" fmla="*/ 353 w 889"/>
                <a:gd name="T99" fmla="*/ 257 h 821"/>
                <a:gd name="T100" fmla="*/ 350 w 889"/>
                <a:gd name="T101" fmla="*/ 293 h 821"/>
                <a:gd name="T102" fmla="*/ 317 w 889"/>
                <a:gd name="T103" fmla="*/ 324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9" h="821">
                  <a:moveTo>
                    <a:pt x="454" y="655"/>
                  </a:moveTo>
                  <a:lnTo>
                    <a:pt x="454" y="655"/>
                  </a:lnTo>
                  <a:lnTo>
                    <a:pt x="455" y="638"/>
                  </a:lnTo>
                  <a:lnTo>
                    <a:pt x="456" y="620"/>
                  </a:lnTo>
                  <a:lnTo>
                    <a:pt x="459" y="604"/>
                  </a:lnTo>
                  <a:lnTo>
                    <a:pt x="462" y="588"/>
                  </a:lnTo>
                  <a:lnTo>
                    <a:pt x="467" y="571"/>
                  </a:lnTo>
                  <a:lnTo>
                    <a:pt x="473" y="555"/>
                  </a:lnTo>
                  <a:lnTo>
                    <a:pt x="478" y="539"/>
                  </a:lnTo>
                  <a:lnTo>
                    <a:pt x="485" y="524"/>
                  </a:lnTo>
                  <a:lnTo>
                    <a:pt x="493" y="510"/>
                  </a:lnTo>
                  <a:lnTo>
                    <a:pt x="503" y="494"/>
                  </a:lnTo>
                  <a:lnTo>
                    <a:pt x="512" y="480"/>
                  </a:lnTo>
                  <a:lnTo>
                    <a:pt x="523" y="466"/>
                  </a:lnTo>
                  <a:lnTo>
                    <a:pt x="534" y="454"/>
                  </a:lnTo>
                  <a:lnTo>
                    <a:pt x="546" y="441"/>
                  </a:lnTo>
                  <a:lnTo>
                    <a:pt x="557" y="428"/>
                  </a:lnTo>
                  <a:lnTo>
                    <a:pt x="571" y="416"/>
                  </a:lnTo>
                  <a:lnTo>
                    <a:pt x="585" y="406"/>
                  </a:lnTo>
                  <a:lnTo>
                    <a:pt x="599" y="395"/>
                  </a:lnTo>
                  <a:lnTo>
                    <a:pt x="614" y="385"/>
                  </a:lnTo>
                  <a:lnTo>
                    <a:pt x="630" y="375"/>
                  </a:lnTo>
                  <a:lnTo>
                    <a:pt x="646" y="366"/>
                  </a:lnTo>
                  <a:lnTo>
                    <a:pt x="663" y="358"/>
                  </a:lnTo>
                  <a:lnTo>
                    <a:pt x="680" y="351"/>
                  </a:lnTo>
                  <a:lnTo>
                    <a:pt x="698" y="344"/>
                  </a:lnTo>
                  <a:lnTo>
                    <a:pt x="715" y="338"/>
                  </a:lnTo>
                  <a:lnTo>
                    <a:pt x="734" y="334"/>
                  </a:lnTo>
                  <a:lnTo>
                    <a:pt x="754" y="329"/>
                  </a:lnTo>
                  <a:lnTo>
                    <a:pt x="772" y="324"/>
                  </a:lnTo>
                  <a:lnTo>
                    <a:pt x="792" y="322"/>
                  </a:lnTo>
                  <a:lnTo>
                    <a:pt x="812" y="320"/>
                  </a:lnTo>
                  <a:lnTo>
                    <a:pt x="833" y="318"/>
                  </a:lnTo>
                  <a:lnTo>
                    <a:pt x="852" y="318"/>
                  </a:lnTo>
                  <a:lnTo>
                    <a:pt x="852" y="318"/>
                  </a:lnTo>
                  <a:lnTo>
                    <a:pt x="871" y="318"/>
                  </a:lnTo>
                  <a:lnTo>
                    <a:pt x="889" y="320"/>
                  </a:lnTo>
                  <a:lnTo>
                    <a:pt x="889" y="320"/>
                  </a:lnTo>
                  <a:lnTo>
                    <a:pt x="885" y="302"/>
                  </a:lnTo>
                  <a:lnTo>
                    <a:pt x="881" y="286"/>
                  </a:lnTo>
                  <a:lnTo>
                    <a:pt x="875" y="269"/>
                  </a:lnTo>
                  <a:lnTo>
                    <a:pt x="870" y="254"/>
                  </a:lnTo>
                  <a:lnTo>
                    <a:pt x="863" y="238"/>
                  </a:lnTo>
                  <a:lnTo>
                    <a:pt x="855" y="223"/>
                  </a:lnTo>
                  <a:lnTo>
                    <a:pt x="846" y="208"/>
                  </a:lnTo>
                  <a:lnTo>
                    <a:pt x="837" y="194"/>
                  </a:lnTo>
                  <a:lnTo>
                    <a:pt x="827" y="178"/>
                  </a:lnTo>
                  <a:lnTo>
                    <a:pt x="816" y="166"/>
                  </a:lnTo>
                  <a:lnTo>
                    <a:pt x="805" y="152"/>
                  </a:lnTo>
                  <a:lnTo>
                    <a:pt x="793" y="139"/>
                  </a:lnTo>
                  <a:lnTo>
                    <a:pt x="780" y="126"/>
                  </a:lnTo>
                  <a:lnTo>
                    <a:pt x="768" y="114"/>
                  </a:lnTo>
                  <a:lnTo>
                    <a:pt x="754" y="103"/>
                  </a:lnTo>
                  <a:lnTo>
                    <a:pt x="738" y="92"/>
                  </a:lnTo>
                  <a:lnTo>
                    <a:pt x="725" y="82"/>
                  </a:lnTo>
                  <a:lnTo>
                    <a:pt x="708" y="71"/>
                  </a:lnTo>
                  <a:lnTo>
                    <a:pt x="692" y="62"/>
                  </a:lnTo>
                  <a:lnTo>
                    <a:pt x="676" y="54"/>
                  </a:lnTo>
                  <a:lnTo>
                    <a:pt x="660" y="45"/>
                  </a:lnTo>
                  <a:lnTo>
                    <a:pt x="642" y="37"/>
                  </a:lnTo>
                  <a:lnTo>
                    <a:pt x="624" y="30"/>
                  </a:lnTo>
                  <a:lnTo>
                    <a:pt x="606" y="24"/>
                  </a:lnTo>
                  <a:lnTo>
                    <a:pt x="586" y="19"/>
                  </a:lnTo>
                  <a:lnTo>
                    <a:pt x="568" y="14"/>
                  </a:lnTo>
                  <a:lnTo>
                    <a:pt x="548" y="9"/>
                  </a:lnTo>
                  <a:lnTo>
                    <a:pt x="528" y="6"/>
                  </a:lnTo>
                  <a:lnTo>
                    <a:pt x="509" y="3"/>
                  </a:lnTo>
                  <a:lnTo>
                    <a:pt x="489" y="1"/>
                  </a:lnTo>
                  <a:lnTo>
                    <a:pt x="468" y="0"/>
                  </a:lnTo>
                  <a:lnTo>
                    <a:pt x="447" y="0"/>
                  </a:lnTo>
                  <a:lnTo>
                    <a:pt x="447" y="0"/>
                  </a:lnTo>
                  <a:lnTo>
                    <a:pt x="424" y="0"/>
                  </a:lnTo>
                  <a:lnTo>
                    <a:pt x="402" y="2"/>
                  </a:lnTo>
                  <a:lnTo>
                    <a:pt x="380" y="5"/>
                  </a:lnTo>
                  <a:lnTo>
                    <a:pt x="358" y="8"/>
                  </a:lnTo>
                  <a:lnTo>
                    <a:pt x="336" y="12"/>
                  </a:lnTo>
                  <a:lnTo>
                    <a:pt x="315" y="17"/>
                  </a:lnTo>
                  <a:lnTo>
                    <a:pt x="294" y="23"/>
                  </a:lnTo>
                  <a:lnTo>
                    <a:pt x="273" y="30"/>
                  </a:lnTo>
                  <a:lnTo>
                    <a:pt x="253" y="37"/>
                  </a:lnTo>
                  <a:lnTo>
                    <a:pt x="235" y="45"/>
                  </a:lnTo>
                  <a:lnTo>
                    <a:pt x="215" y="55"/>
                  </a:lnTo>
                  <a:lnTo>
                    <a:pt x="197" y="65"/>
                  </a:lnTo>
                  <a:lnTo>
                    <a:pt x="180" y="76"/>
                  </a:lnTo>
                  <a:lnTo>
                    <a:pt x="163" y="86"/>
                  </a:lnTo>
                  <a:lnTo>
                    <a:pt x="146" y="99"/>
                  </a:lnTo>
                  <a:lnTo>
                    <a:pt x="131" y="111"/>
                  </a:lnTo>
                  <a:lnTo>
                    <a:pt x="116" y="125"/>
                  </a:lnTo>
                  <a:lnTo>
                    <a:pt x="102" y="138"/>
                  </a:lnTo>
                  <a:lnTo>
                    <a:pt x="89" y="153"/>
                  </a:lnTo>
                  <a:lnTo>
                    <a:pt x="77" y="167"/>
                  </a:lnTo>
                  <a:lnTo>
                    <a:pt x="65" y="183"/>
                  </a:lnTo>
                  <a:lnTo>
                    <a:pt x="53" y="198"/>
                  </a:lnTo>
                  <a:lnTo>
                    <a:pt x="44" y="215"/>
                  </a:lnTo>
                  <a:lnTo>
                    <a:pt x="35" y="232"/>
                  </a:lnTo>
                  <a:lnTo>
                    <a:pt x="27" y="248"/>
                  </a:lnTo>
                  <a:lnTo>
                    <a:pt x="20" y="267"/>
                  </a:lnTo>
                  <a:lnTo>
                    <a:pt x="14" y="285"/>
                  </a:lnTo>
                  <a:lnTo>
                    <a:pt x="9" y="303"/>
                  </a:lnTo>
                  <a:lnTo>
                    <a:pt x="5" y="322"/>
                  </a:lnTo>
                  <a:lnTo>
                    <a:pt x="2" y="341"/>
                  </a:lnTo>
                  <a:lnTo>
                    <a:pt x="0" y="360"/>
                  </a:lnTo>
                  <a:lnTo>
                    <a:pt x="0" y="379"/>
                  </a:lnTo>
                  <a:lnTo>
                    <a:pt x="0" y="379"/>
                  </a:lnTo>
                  <a:lnTo>
                    <a:pt x="1" y="402"/>
                  </a:lnTo>
                  <a:lnTo>
                    <a:pt x="3" y="426"/>
                  </a:lnTo>
                  <a:lnTo>
                    <a:pt x="7" y="448"/>
                  </a:lnTo>
                  <a:lnTo>
                    <a:pt x="13" y="470"/>
                  </a:lnTo>
                  <a:lnTo>
                    <a:pt x="20" y="491"/>
                  </a:lnTo>
                  <a:lnTo>
                    <a:pt x="28" y="512"/>
                  </a:lnTo>
                  <a:lnTo>
                    <a:pt x="38" y="533"/>
                  </a:lnTo>
                  <a:lnTo>
                    <a:pt x="49" y="553"/>
                  </a:lnTo>
                  <a:lnTo>
                    <a:pt x="62" y="571"/>
                  </a:lnTo>
                  <a:lnTo>
                    <a:pt x="75" y="590"/>
                  </a:lnTo>
                  <a:lnTo>
                    <a:pt x="91" y="608"/>
                  </a:lnTo>
                  <a:lnTo>
                    <a:pt x="106" y="625"/>
                  </a:lnTo>
                  <a:lnTo>
                    <a:pt x="123" y="641"/>
                  </a:lnTo>
                  <a:lnTo>
                    <a:pt x="142" y="657"/>
                  </a:lnTo>
                  <a:lnTo>
                    <a:pt x="160" y="671"/>
                  </a:lnTo>
                  <a:lnTo>
                    <a:pt x="180" y="684"/>
                  </a:lnTo>
                  <a:lnTo>
                    <a:pt x="131" y="821"/>
                  </a:lnTo>
                  <a:lnTo>
                    <a:pt x="304" y="739"/>
                  </a:lnTo>
                  <a:lnTo>
                    <a:pt x="304" y="739"/>
                  </a:lnTo>
                  <a:lnTo>
                    <a:pt x="339" y="747"/>
                  </a:lnTo>
                  <a:lnTo>
                    <a:pt x="374" y="753"/>
                  </a:lnTo>
                  <a:lnTo>
                    <a:pt x="410" y="758"/>
                  </a:lnTo>
                  <a:lnTo>
                    <a:pt x="447" y="759"/>
                  </a:lnTo>
                  <a:lnTo>
                    <a:pt x="447" y="759"/>
                  </a:lnTo>
                  <a:lnTo>
                    <a:pt x="474" y="758"/>
                  </a:lnTo>
                  <a:lnTo>
                    <a:pt x="474" y="758"/>
                  </a:lnTo>
                  <a:lnTo>
                    <a:pt x="466" y="733"/>
                  </a:lnTo>
                  <a:lnTo>
                    <a:pt x="460" y="708"/>
                  </a:lnTo>
                  <a:lnTo>
                    <a:pt x="455" y="682"/>
                  </a:lnTo>
                  <a:lnTo>
                    <a:pt x="454" y="655"/>
                  </a:lnTo>
                  <a:lnTo>
                    <a:pt x="454" y="655"/>
                  </a:lnTo>
                  <a:close/>
                  <a:moveTo>
                    <a:pt x="584" y="209"/>
                  </a:moveTo>
                  <a:lnTo>
                    <a:pt x="584" y="209"/>
                  </a:lnTo>
                  <a:lnTo>
                    <a:pt x="596" y="210"/>
                  </a:lnTo>
                  <a:lnTo>
                    <a:pt x="607" y="213"/>
                  </a:lnTo>
                  <a:lnTo>
                    <a:pt x="618" y="219"/>
                  </a:lnTo>
                  <a:lnTo>
                    <a:pt x="626" y="226"/>
                  </a:lnTo>
                  <a:lnTo>
                    <a:pt x="634" y="236"/>
                  </a:lnTo>
                  <a:lnTo>
                    <a:pt x="639" y="245"/>
                  </a:lnTo>
                  <a:lnTo>
                    <a:pt x="642" y="257"/>
                  </a:lnTo>
                  <a:lnTo>
                    <a:pt x="643" y="268"/>
                  </a:lnTo>
                  <a:lnTo>
                    <a:pt x="643" y="268"/>
                  </a:lnTo>
                  <a:lnTo>
                    <a:pt x="642" y="281"/>
                  </a:lnTo>
                  <a:lnTo>
                    <a:pt x="639" y="293"/>
                  </a:lnTo>
                  <a:lnTo>
                    <a:pt x="634" y="302"/>
                  </a:lnTo>
                  <a:lnTo>
                    <a:pt x="626" y="311"/>
                  </a:lnTo>
                  <a:lnTo>
                    <a:pt x="618" y="318"/>
                  </a:lnTo>
                  <a:lnTo>
                    <a:pt x="607" y="324"/>
                  </a:lnTo>
                  <a:lnTo>
                    <a:pt x="596" y="328"/>
                  </a:lnTo>
                  <a:lnTo>
                    <a:pt x="584" y="329"/>
                  </a:lnTo>
                  <a:lnTo>
                    <a:pt x="584" y="329"/>
                  </a:lnTo>
                  <a:lnTo>
                    <a:pt x="571" y="328"/>
                  </a:lnTo>
                  <a:lnTo>
                    <a:pt x="561" y="324"/>
                  </a:lnTo>
                  <a:lnTo>
                    <a:pt x="550" y="318"/>
                  </a:lnTo>
                  <a:lnTo>
                    <a:pt x="541" y="311"/>
                  </a:lnTo>
                  <a:lnTo>
                    <a:pt x="534" y="302"/>
                  </a:lnTo>
                  <a:lnTo>
                    <a:pt x="528" y="293"/>
                  </a:lnTo>
                  <a:lnTo>
                    <a:pt x="525" y="281"/>
                  </a:lnTo>
                  <a:lnTo>
                    <a:pt x="524" y="268"/>
                  </a:lnTo>
                  <a:lnTo>
                    <a:pt x="524" y="268"/>
                  </a:lnTo>
                  <a:lnTo>
                    <a:pt x="525" y="257"/>
                  </a:lnTo>
                  <a:lnTo>
                    <a:pt x="528" y="245"/>
                  </a:lnTo>
                  <a:lnTo>
                    <a:pt x="534" y="236"/>
                  </a:lnTo>
                  <a:lnTo>
                    <a:pt x="541" y="226"/>
                  </a:lnTo>
                  <a:lnTo>
                    <a:pt x="550" y="219"/>
                  </a:lnTo>
                  <a:lnTo>
                    <a:pt x="561" y="213"/>
                  </a:lnTo>
                  <a:lnTo>
                    <a:pt x="571" y="210"/>
                  </a:lnTo>
                  <a:lnTo>
                    <a:pt x="584" y="209"/>
                  </a:lnTo>
                  <a:lnTo>
                    <a:pt x="584" y="209"/>
                  </a:lnTo>
                  <a:close/>
                  <a:moveTo>
                    <a:pt x="294" y="329"/>
                  </a:moveTo>
                  <a:lnTo>
                    <a:pt x="294" y="329"/>
                  </a:lnTo>
                  <a:lnTo>
                    <a:pt x="282" y="328"/>
                  </a:lnTo>
                  <a:lnTo>
                    <a:pt x="271" y="324"/>
                  </a:lnTo>
                  <a:lnTo>
                    <a:pt x="260" y="318"/>
                  </a:lnTo>
                  <a:lnTo>
                    <a:pt x="252" y="311"/>
                  </a:lnTo>
                  <a:lnTo>
                    <a:pt x="244" y="302"/>
                  </a:lnTo>
                  <a:lnTo>
                    <a:pt x="239" y="293"/>
                  </a:lnTo>
                  <a:lnTo>
                    <a:pt x="236" y="281"/>
                  </a:lnTo>
                  <a:lnTo>
                    <a:pt x="235" y="268"/>
                  </a:lnTo>
                  <a:lnTo>
                    <a:pt x="235" y="268"/>
                  </a:lnTo>
                  <a:lnTo>
                    <a:pt x="236" y="257"/>
                  </a:lnTo>
                  <a:lnTo>
                    <a:pt x="239" y="245"/>
                  </a:lnTo>
                  <a:lnTo>
                    <a:pt x="244" y="236"/>
                  </a:lnTo>
                  <a:lnTo>
                    <a:pt x="252" y="226"/>
                  </a:lnTo>
                  <a:lnTo>
                    <a:pt x="260" y="219"/>
                  </a:lnTo>
                  <a:lnTo>
                    <a:pt x="271" y="213"/>
                  </a:lnTo>
                  <a:lnTo>
                    <a:pt x="282" y="210"/>
                  </a:lnTo>
                  <a:lnTo>
                    <a:pt x="294" y="209"/>
                  </a:lnTo>
                  <a:lnTo>
                    <a:pt x="294" y="209"/>
                  </a:lnTo>
                  <a:lnTo>
                    <a:pt x="307" y="210"/>
                  </a:lnTo>
                  <a:lnTo>
                    <a:pt x="317" y="213"/>
                  </a:lnTo>
                  <a:lnTo>
                    <a:pt x="327" y="219"/>
                  </a:lnTo>
                  <a:lnTo>
                    <a:pt x="337" y="226"/>
                  </a:lnTo>
                  <a:lnTo>
                    <a:pt x="344" y="236"/>
                  </a:lnTo>
                  <a:lnTo>
                    <a:pt x="350" y="245"/>
                  </a:lnTo>
                  <a:lnTo>
                    <a:pt x="353" y="257"/>
                  </a:lnTo>
                  <a:lnTo>
                    <a:pt x="354" y="268"/>
                  </a:lnTo>
                  <a:lnTo>
                    <a:pt x="354" y="268"/>
                  </a:lnTo>
                  <a:lnTo>
                    <a:pt x="353" y="281"/>
                  </a:lnTo>
                  <a:lnTo>
                    <a:pt x="350" y="293"/>
                  </a:lnTo>
                  <a:lnTo>
                    <a:pt x="344" y="302"/>
                  </a:lnTo>
                  <a:lnTo>
                    <a:pt x="337" y="311"/>
                  </a:lnTo>
                  <a:lnTo>
                    <a:pt x="327" y="318"/>
                  </a:lnTo>
                  <a:lnTo>
                    <a:pt x="317" y="324"/>
                  </a:lnTo>
                  <a:lnTo>
                    <a:pt x="307" y="328"/>
                  </a:lnTo>
                  <a:lnTo>
                    <a:pt x="294" y="329"/>
                  </a:lnTo>
                  <a:lnTo>
                    <a:pt x="294" y="3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24" tIns="64262" rIns="128524" bIns="64262" numCol="1" anchor="t" anchorCtr="0" compatLnSpc="1">
              <a:prstTxWarp prst="textNoShape">
                <a:avLst/>
              </a:prstTxWarp>
            </a:bodyPr>
            <a:lstStyle/>
            <a:p>
              <a:endParaRPr lang="zh-CN" altLang="en-US" sz="3556">
                <a:ea typeface="微软雅黑"/>
              </a:endParaRPr>
            </a:p>
          </p:txBody>
        </p:sp>
      </p:grpSp>
      <p:sp>
        <p:nvSpPr>
          <p:cNvPr id="19" name="Freeform 5"/>
          <p:cNvSpPr>
            <a:spLocks/>
          </p:cNvSpPr>
          <p:nvPr/>
        </p:nvSpPr>
        <p:spPr bwMode="auto">
          <a:xfrm>
            <a:off x="7063542" y="2030409"/>
            <a:ext cx="499669" cy="504552"/>
          </a:xfrm>
          <a:custGeom>
            <a:avLst/>
            <a:gdLst/>
            <a:ahLst/>
            <a:cxnLst/>
            <a:rect l="l" t="t" r="r" b="b"/>
            <a:pathLst>
              <a:path w="1009550" h="1019105">
                <a:moveTo>
                  <a:pt x="506769" y="481673"/>
                </a:moveTo>
                <a:cubicBezTo>
                  <a:pt x="512508" y="481836"/>
                  <a:pt x="515618" y="482073"/>
                  <a:pt x="515622" y="482073"/>
                </a:cubicBezTo>
                <a:cubicBezTo>
                  <a:pt x="500600" y="550346"/>
                  <a:pt x="583221" y="743787"/>
                  <a:pt x="564444" y="887919"/>
                </a:cubicBezTo>
                <a:cubicBezTo>
                  <a:pt x="553177" y="967571"/>
                  <a:pt x="448023" y="1032051"/>
                  <a:pt x="376668" y="1016879"/>
                </a:cubicBezTo>
                <a:cubicBezTo>
                  <a:pt x="271530" y="1001710"/>
                  <a:pt x="264005" y="887954"/>
                  <a:pt x="264003" y="887919"/>
                </a:cubicBezTo>
                <a:cubicBezTo>
                  <a:pt x="196404" y="895505"/>
                  <a:pt x="136316" y="868954"/>
                  <a:pt x="113783" y="823439"/>
                </a:cubicBezTo>
                <a:cubicBezTo>
                  <a:pt x="83738" y="762751"/>
                  <a:pt x="79983" y="660342"/>
                  <a:pt x="162604" y="595861"/>
                </a:cubicBezTo>
                <a:cubicBezTo>
                  <a:pt x="297333" y="483021"/>
                  <a:pt x="466566" y="480532"/>
                  <a:pt x="506769" y="481673"/>
                </a:cubicBezTo>
                <a:close/>
                <a:moveTo>
                  <a:pt x="803569" y="458221"/>
                </a:moveTo>
                <a:cubicBezTo>
                  <a:pt x="843740" y="458754"/>
                  <a:pt x="880387" y="462305"/>
                  <a:pt x="906697" y="470827"/>
                </a:cubicBezTo>
                <a:cubicBezTo>
                  <a:pt x="1008180" y="508702"/>
                  <a:pt x="1042008" y="629902"/>
                  <a:pt x="974353" y="705652"/>
                </a:cubicBezTo>
                <a:cubicBezTo>
                  <a:pt x="948047" y="735947"/>
                  <a:pt x="869138" y="728379"/>
                  <a:pt x="869111" y="728377"/>
                </a:cubicBezTo>
                <a:cubicBezTo>
                  <a:pt x="869118" y="728406"/>
                  <a:pt x="891655" y="811711"/>
                  <a:pt x="846559" y="860940"/>
                </a:cubicBezTo>
                <a:cubicBezTo>
                  <a:pt x="797696" y="910177"/>
                  <a:pt x="707489" y="917752"/>
                  <a:pt x="662385" y="860940"/>
                </a:cubicBezTo>
                <a:cubicBezTo>
                  <a:pt x="583454" y="766252"/>
                  <a:pt x="530833" y="501127"/>
                  <a:pt x="530833" y="482189"/>
                </a:cubicBezTo>
                <a:cubicBezTo>
                  <a:pt x="530874" y="482182"/>
                  <a:pt x="683074" y="456624"/>
                  <a:pt x="803569" y="458221"/>
                </a:cubicBezTo>
                <a:close/>
                <a:moveTo>
                  <a:pt x="324738" y="38090"/>
                </a:moveTo>
                <a:cubicBezTo>
                  <a:pt x="343703" y="39805"/>
                  <a:pt x="361496" y="44772"/>
                  <a:pt x="376480" y="53287"/>
                </a:cubicBezTo>
                <a:cubicBezTo>
                  <a:pt x="503838" y="128975"/>
                  <a:pt x="500100" y="458200"/>
                  <a:pt x="500100" y="458240"/>
                </a:cubicBezTo>
                <a:cubicBezTo>
                  <a:pt x="500072" y="458238"/>
                  <a:pt x="436405" y="454456"/>
                  <a:pt x="380227" y="458240"/>
                </a:cubicBezTo>
                <a:cubicBezTo>
                  <a:pt x="275337" y="465809"/>
                  <a:pt x="192924" y="492301"/>
                  <a:pt x="121750" y="484732"/>
                </a:cubicBezTo>
                <a:cubicBezTo>
                  <a:pt x="110511" y="484732"/>
                  <a:pt x="-16854" y="450670"/>
                  <a:pt x="1876" y="329563"/>
                </a:cubicBezTo>
                <a:cubicBezTo>
                  <a:pt x="20603" y="216044"/>
                  <a:pt x="140441" y="223592"/>
                  <a:pt x="140480" y="223594"/>
                </a:cubicBezTo>
                <a:cubicBezTo>
                  <a:pt x="129242" y="193318"/>
                  <a:pt x="132988" y="140333"/>
                  <a:pt x="166702" y="102487"/>
                </a:cubicBezTo>
                <a:cubicBezTo>
                  <a:pt x="200416" y="57072"/>
                  <a:pt x="267845" y="32945"/>
                  <a:pt x="324738" y="38090"/>
                </a:cubicBezTo>
                <a:close/>
                <a:moveTo>
                  <a:pt x="648144" y="11"/>
                </a:moveTo>
                <a:cubicBezTo>
                  <a:pt x="658363" y="-115"/>
                  <a:pt x="669305" y="893"/>
                  <a:pt x="681009" y="3263"/>
                </a:cubicBezTo>
                <a:cubicBezTo>
                  <a:pt x="763390" y="18430"/>
                  <a:pt x="755914" y="109422"/>
                  <a:pt x="755912" y="109449"/>
                </a:cubicBezTo>
                <a:cubicBezTo>
                  <a:pt x="755935" y="109439"/>
                  <a:pt x="819591" y="82909"/>
                  <a:pt x="879503" y="117034"/>
                </a:cubicBezTo>
                <a:cubicBezTo>
                  <a:pt x="920699" y="143580"/>
                  <a:pt x="1029309" y="348368"/>
                  <a:pt x="800854" y="397669"/>
                </a:cubicBezTo>
                <a:cubicBezTo>
                  <a:pt x="587423" y="443168"/>
                  <a:pt x="531225" y="462131"/>
                  <a:pt x="531202" y="462139"/>
                </a:cubicBezTo>
                <a:cubicBezTo>
                  <a:pt x="531197" y="462089"/>
                  <a:pt x="497499" y="166328"/>
                  <a:pt x="527457" y="90487"/>
                </a:cubicBezTo>
                <a:cubicBezTo>
                  <a:pt x="540565" y="57304"/>
                  <a:pt x="576613" y="893"/>
                  <a:pt x="648144" y="11"/>
                </a:cubicBezTo>
                <a:close/>
              </a:path>
            </a:pathLst>
          </a:custGeom>
          <a:solidFill>
            <a:schemeClr val="bg1"/>
          </a:solidFill>
          <a:ln>
            <a:noFill/>
          </a:ln>
        </p:spPr>
        <p:txBody>
          <a:bodyPr vert="horz" wrap="square" lIns="128524" tIns="64262" rIns="128524" bIns="64262" numCol="1" anchor="t" anchorCtr="0" compatLnSpc="1">
            <a:prstTxWarp prst="textNoShape">
              <a:avLst/>
            </a:prstTxWarp>
          </a:bodyPr>
          <a:lstStyle/>
          <a:p>
            <a:endParaRPr lang="zh-CN" altLang="en-US" sz="3556">
              <a:ea typeface="微软雅黑"/>
            </a:endParaRPr>
          </a:p>
        </p:txBody>
      </p:sp>
      <p:sp>
        <p:nvSpPr>
          <p:cNvPr id="20" name="Freeform 9"/>
          <p:cNvSpPr>
            <a:spLocks/>
          </p:cNvSpPr>
          <p:nvPr/>
        </p:nvSpPr>
        <p:spPr bwMode="auto">
          <a:xfrm>
            <a:off x="5237807" y="3244760"/>
            <a:ext cx="713123" cy="411420"/>
          </a:xfrm>
          <a:custGeom>
            <a:avLst/>
            <a:gdLst/>
            <a:ahLst/>
            <a:cxnLst/>
            <a:rect l="l" t="t" r="r" b="b"/>
            <a:pathLst>
              <a:path w="1406526" h="811213">
                <a:moveTo>
                  <a:pt x="998157" y="511175"/>
                </a:moveTo>
                <a:cubicBezTo>
                  <a:pt x="998166" y="511211"/>
                  <a:pt x="1016984" y="583355"/>
                  <a:pt x="1077167" y="659295"/>
                </a:cubicBezTo>
                <a:cubicBezTo>
                  <a:pt x="1099742" y="685881"/>
                  <a:pt x="1159940" y="735254"/>
                  <a:pt x="1193801" y="761840"/>
                </a:cubicBezTo>
                <a:cubicBezTo>
                  <a:pt x="1137365" y="792223"/>
                  <a:pt x="1073405" y="811213"/>
                  <a:pt x="1005682" y="811213"/>
                </a:cubicBezTo>
                <a:cubicBezTo>
                  <a:pt x="937959" y="811213"/>
                  <a:pt x="873999" y="792223"/>
                  <a:pt x="817563" y="761840"/>
                </a:cubicBezTo>
                <a:cubicBezTo>
                  <a:pt x="847662" y="739052"/>
                  <a:pt x="907860" y="689679"/>
                  <a:pt x="937959" y="651699"/>
                </a:cubicBezTo>
                <a:cubicBezTo>
                  <a:pt x="986858" y="587150"/>
                  <a:pt x="998151" y="511213"/>
                  <a:pt x="998157" y="511175"/>
                </a:cubicBezTo>
                <a:close/>
                <a:moveTo>
                  <a:pt x="393319" y="508000"/>
                </a:moveTo>
                <a:cubicBezTo>
                  <a:pt x="393333" y="508068"/>
                  <a:pt x="408396" y="583992"/>
                  <a:pt x="468567" y="656120"/>
                </a:cubicBezTo>
                <a:cubicBezTo>
                  <a:pt x="491141" y="686504"/>
                  <a:pt x="551339" y="732079"/>
                  <a:pt x="588963" y="762463"/>
                </a:cubicBezTo>
                <a:cubicBezTo>
                  <a:pt x="532528" y="789048"/>
                  <a:pt x="468567" y="808038"/>
                  <a:pt x="400844" y="808038"/>
                </a:cubicBezTo>
                <a:cubicBezTo>
                  <a:pt x="333121" y="808038"/>
                  <a:pt x="269160" y="789048"/>
                  <a:pt x="212725" y="758665"/>
                </a:cubicBezTo>
                <a:cubicBezTo>
                  <a:pt x="242824" y="735877"/>
                  <a:pt x="303022" y="690302"/>
                  <a:pt x="333121" y="648524"/>
                </a:cubicBezTo>
                <a:cubicBezTo>
                  <a:pt x="382018" y="583977"/>
                  <a:pt x="393313" y="508041"/>
                  <a:pt x="393319" y="508000"/>
                </a:cubicBezTo>
                <a:close/>
                <a:moveTo>
                  <a:pt x="1065213" y="3175"/>
                </a:moveTo>
                <a:cubicBezTo>
                  <a:pt x="1260249" y="29757"/>
                  <a:pt x="1406526" y="200639"/>
                  <a:pt x="1406526" y="405697"/>
                </a:cubicBezTo>
                <a:cubicBezTo>
                  <a:pt x="1406526" y="508226"/>
                  <a:pt x="1369019" y="599363"/>
                  <a:pt x="1305257" y="671513"/>
                </a:cubicBezTo>
                <a:cubicBezTo>
                  <a:pt x="1275252" y="660121"/>
                  <a:pt x="1211490" y="622147"/>
                  <a:pt x="1143978" y="519618"/>
                </a:cubicBezTo>
                <a:cubicBezTo>
                  <a:pt x="1072733" y="417116"/>
                  <a:pt x="1065217" y="295637"/>
                  <a:pt x="1065213" y="295573"/>
                </a:cubicBezTo>
                <a:cubicBezTo>
                  <a:pt x="1065213" y="295547"/>
                  <a:pt x="1065213" y="292795"/>
                  <a:pt x="1065213" y="3175"/>
                </a:cubicBezTo>
                <a:close/>
                <a:moveTo>
                  <a:pt x="933450" y="3175"/>
                </a:moveTo>
                <a:cubicBezTo>
                  <a:pt x="933450" y="3175"/>
                  <a:pt x="933450" y="3175"/>
                  <a:pt x="933450" y="299370"/>
                </a:cubicBezTo>
                <a:cubicBezTo>
                  <a:pt x="933450" y="299370"/>
                  <a:pt x="918497" y="432278"/>
                  <a:pt x="847469" y="534808"/>
                </a:cubicBezTo>
                <a:cubicBezTo>
                  <a:pt x="802609" y="603160"/>
                  <a:pt x="735320" y="648729"/>
                  <a:pt x="701675" y="671513"/>
                </a:cubicBezTo>
                <a:cubicBezTo>
                  <a:pt x="765226" y="599363"/>
                  <a:pt x="802609" y="504429"/>
                  <a:pt x="802609" y="401899"/>
                </a:cubicBezTo>
                <a:cubicBezTo>
                  <a:pt x="802609" y="299370"/>
                  <a:pt x="765226" y="208233"/>
                  <a:pt x="705414" y="136083"/>
                </a:cubicBezTo>
                <a:cubicBezTo>
                  <a:pt x="761488" y="67730"/>
                  <a:pt x="843731" y="22162"/>
                  <a:pt x="933450" y="3175"/>
                </a:cubicBezTo>
                <a:close/>
                <a:moveTo>
                  <a:pt x="330200" y="3175"/>
                </a:moveTo>
                <a:cubicBezTo>
                  <a:pt x="330200" y="3192"/>
                  <a:pt x="330200" y="5407"/>
                  <a:pt x="330200" y="298940"/>
                </a:cubicBezTo>
                <a:cubicBezTo>
                  <a:pt x="330189" y="299031"/>
                  <a:pt x="315165" y="427899"/>
                  <a:pt x="243897" y="530243"/>
                </a:cubicBezTo>
                <a:cubicBezTo>
                  <a:pt x="198870" y="598497"/>
                  <a:pt x="131329" y="647791"/>
                  <a:pt x="97559" y="666750"/>
                </a:cubicBezTo>
                <a:cubicBezTo>
                  <a:pt x="37522" y="594705"/>
                  <a:pt x="0" y="503700"/>
                  <a:pt x="0" y="401320"/>
                </a:cubicBezTo>
                <a:cubicBezTo>
                  <a:pt x="0" y="200352"/>
                  <a:pt x="142586" y="37302"/>
                  <a:pt x="330200" y="3175"/>
                </a:cubicBezTo>
                <a:close/>
                <a:moveTo>
                  <a:pt x="460375" y="0"/>
                </a:moveTo>
                <a:cubicBezTo>
                  <a:pt x="558165" y="15175"/>
                  <a:pt x="644672" y="64496"/>
                  <a:pt x="704850" y="136579"/>
                </a:cubicBezTo>
                <a:cubicBezTo>
                  <a:pt x="640911" y="208662"/>
                  <a:pt x="603299" y="299715"/>
                  <a:pt x="603299" y="405943"/>
                </a:cubicBezTo>
                <a:cubicBezTo>
                  <a:pt x="603299" y="504583"/>
                  <a:pt x="640911" y="599430"/>
                  <a:pt x="701089" y="671513"/>
                </a:cubicBezTo>
                <a:cubicBezTo>
                  <a:pt x="667239" y="656338"/>
                  <a:pt x="603299" y="618399"/>
                  <a:pt x="539359" y="519759"/>
                </a:cubicBezTo>
                <a:cubicBezTo>
                  <a:pt x="467917" y="413559"/>
                  <a:pt x="460379" y="292193"/>
                  <a:pt x="460375" y="292127"/>
                </a:cubicBezTo>
                <a:cubicBezTo>
                  <a:pt x="460375" y="292093"/>
                  <a:pt x="460375" y="288969"/>
                  <a:pt x="460375" y="0"/>
                </a:cubicBezTo>
                <a:close/>
              </a:path>
            </a:pathLst>
          </a:custGeom>
          <a:solidFill>
            <a:schemeClr val="bg1"/>
          </a:solidFill>
          <a:ln>
            <a:noFill/>
          </a:ln>
        </p:spPr>
        <p:txBody>
          <a:bodyPr vert="horz" wrap="square" lIns="128524" tIns="64262" rIns="128524" bIns="64262" numCol="1" anchor="t" anchorCtr="0" compatLnSpc="1">
            <a:prstTxWarp prst="textNoShape">
              <a:avLst/>
            </a:prstTxWarp>
          </a:bodyPr>
          <a:lstStyle/>
          <a:p>
            <a:endParaRPr lang="zh-CN" altLang="en-US" sz="3556">
              <a:ea typeface="微软雅黑"/>
            </a:endParaRPr>
          </a:p>
        </p:txBody>
      </p:sp>
      <p:sp>
        <p:nvSpPr>
          <p:cNvPr id="21" name="TextBox 13_1"/>
          <p:cNvSpPr txBox="1"/>
          <p:nvPr/>
        </p:nvSpPr>
        <p:spPr>
          <a:xfrm>
            <a:off x="9045535" y="-519489"/>
            <a:ext cx="2084225" cy="369332"/>
          </a:xfrm>
          <a:prstGeom prst="rect">
            <a:avLst/>
          </a:prstGeom>
          <a:noFill/>
        </p:spPr>
        <p:txBody>
          <a:bodyPr wrap="none" rtlCol="0">
            <a:spAutoFit/>
          </a:bodyPr>
          <a:lstStyle/>
          <a:p>
            <a:r>
              <a:rPr lang="zh-CN" altLang="en-US" dirty="0"/>
              <a:t>播放延迟符 可删除</a:t>
            </a:r>
          </a:p>
        </p:txBody>
      </p:sp>
    </p:spTree>
    <p:extLst>
      <p:ext uri="{BB962C8B-B14F-4D97-AF65-F5344CB8AC3E}">
        <p14:creationId xmlns:p14="http://schemas.microsoft.com/office/powerpoint/2010/main" val="2941102872"/>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ppt_w</p:attrName>
                                        </p:attrNameLst>
                                      </p:cBhvr>
                                      <p:tavLst>
                                        <p:tav tm="0">
                                          <p:val>
                                            <p:fltVal val="0"/>
                                          </p:val>
                                        </p:tav>
                                        <p:tav tm="100000">
                                          <p:val>
                                            <p:strVal val="#ppt_w"/>
                                          </p:val>
                                        </p:tav>
                                      </p:tavLst>
                                    </p:anim>
                                    <p:anim calcmode="lin" valueType="num">
                                      <p:cBhvr>
                                        <p:cTn id="17" dur="500" fill="hold"/>
                                        <p:tgtEl>
                                          <p:spTgt spid="19"/>
                                        </p:tgtEl>
                                        <p:attrNameLst>
                                          <p:attrName>ppt_h</p:attrName>
                                        </p:attrNameLst>
                                      </p:cBhvr>
                                      <p:tavLst>
                                        <p:tav tm="0">
                                          <p:val>
                                            <p:fltVal val="0"/>
                                          </p:val>
                                        </p:tav>
                                        <p:tav tm="100000">
                                          <p:val>
                                            <p:strVal val="#ppt_h"/>
                                          </p:val>
                                        </p:tav>
                                      </p:tavLst>
                                    </p:anim>
                                    <p:animEffect transition="in" filter="fade">
                                      <p:cBhvr>
                                        <p:cTn id="18" dur="500"/>
                                        <p:tgtEl>
                                          <p:spTgt spid="19"/>
                                        </p:tgtEl>
                                      </p:cBhvr>
                                    </p:animEffect>
                                  </p:childTnLst>
                                </p:cTn>
                              </p:par>
                              <p:par>
                                <p:cTn id="19" presetID="53" presetClass="entr" presetSubtype="16" fill="hold" grpId="0" nodeType="withEffect">
                                  <p:stCondLst>
                                    <p:cond delay="20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par>
                                <p:cTn id="29" presetID="53" presetClass="entr" presetSubtype="16" fill="hold" grpId="0" nodeType="withEffect">
                                  <p:stCondLst>
                                    <p:cond delay="40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par>
                                <p:cTn id="34" presetID="53" presetClass="entr" presetSubtype="16" fill="hold" grpId="0" nodeType="withEffect">
                                  <p:stCondLst>
                                    <p:cond delay="40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animEffect transition="in" filter="fade">
                                      <p:cBhvr>
                                        <p:cTn id="38" dur="500"/>
                                        <p:tgtEl>
                                          <p:spTgt spid="15"/>
                                        </p:tgtEl>
                                      </p:cBhvr>
                                    </p:animEffect>
                                  </p:childTnLst>
                                </p:cTn>
                              </p:par>
                              <p:par>
                                <p:cTn id="39" presetID="53" presetClass="entr" presetSubtype="16" fill="hold" grpId="0" nodeType="withEffect">
                                  <p:stCondLst>
                                    <p:cond delay="600"/>
                                  </p:stCondLst>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ppt_w</p:attrName>
                                        </p:attrNameLst>
                                      </p:cBhvr>
                                      <p:tavLst>
                                        <p:tav tm="0">
                                          <p:val>
                                            <p:fltVal val="0"/>
                                          </p:val>
                                        </p:tav>
                                        <p:tav tm="100000">
                                          <p:val>
                                            <p:strVal val="#ppt_w"/>
                                          </p:val>
                                        </p:tav>
                                      </p:tavLst>
                                    </p:anim>
                                    <p:anim calcmode="lin" valueType="num">
                                      <p:cBhvr>
                                        <p:cTn id="42" dur="500" fill="hold"/>
                                        <p:tgtEl>
                                          <p:spTgt spid="6"/>
                                        </p:tgtEl>
                                        <p:attrNameLst>
                                          <p:attrName>ppt_h</p:attrName>
                                        </p:attrNameLst>
                                      </p:cBhvr>
                                      <p:tavLst>
                                        <p:tav tm="0">
                                          <p:val>
                                            <p:fltVal val="0"/>
                                          </p:val>
                                        </p:tav>
                                        <p:tav tm="100000">
                                          <p:val>
                                            <p:strVal val="#ppt_h"/>
                                          </p:val>
                                        </p:tav>
                                      </p:tavLst>
                                    </p:anim>
                                    <p:animEffect transition="in" filter="fade">
                                      <p:cBhvr>
                                        <p:cTn id="43" dur="500"/>
                                        <p:tgtEl>
                                          <p:spTgt spid="6"/>
                                        </p:tgtEl>
                                      </p:cBhvr>
                                    </p:animEffect>
                                  </p:childTnLst>
                                </p:cTn>
                              </p:par>
                              <p:par>
                                <p:cTn id="44" presetID="53" presetClass="entr" presetSubtype="16" fill="hold" nodeType="withEffect">
                                  <p:stCondLst>
                                    <p:cond delay="60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childTnLst>
                                </p:cTn>
                              </p:par>
                            </p:childTnLst>
                          </p:cTn>
                        </p:par>
                        <p:par>
                          <p:cTn id="49" fill="hold">
                            <p:stCondLst>
                              <p:cond delay="1600"/>
                            </p:stCondLst>
                            <p:childTnLst>
                              <p:par>
                                <p:cTn id="50" presetID="22" presetClass="entr" presetSubtype="8"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left)">
                                      <p:cBhvr>
                                        <p:cTn id="55" dur="500"/>
                                        <p:tgtEl>
                                          <p:spTgt spid="7"/>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left)">
                                      <p:cBhvr>
                                        <p:cTn id="58" dur="500"/>
                                        <p:tgtEl>
                                          <p:spTgt spid="12"/>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wipe(left)">
                                      <p:cBhvr>
                                        <p:cTn id="61" dur="500"/>
                                        <p:tgtEl>
                                          <p:spTgt spid="11"/>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right)">
                                      <p:cBhvr>
                                        <p:cTn id="64" dur="500"/>
                                        <p:tgtEl>
                                          <p:spTgt spid="14"/>
                                        </p:tgtEl>
                                      </p:cBhvr>
                                    </p:animEffect>
                                  </p:childTnLst>
                                </p:cTn>
                              </p:par>
                              <p:par>
                                <p:cTn id="65" presetID="22" presetClass="entr" presetSubtype="2" fill="hold" grpId="0"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right)">
                                      <p:cBhvr>
                                        <p:cTn id="67" dur="500"/>
                                        <p:tgtEl>
                                          <p:spTgt spid="13"/>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wipe(right)">
                                      <p:cBhvr>
                                        <p:cTn id="70" dur="500"/>
                                        <p:tgtEl>
                                          <p:spTgt spid="9"/>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wipe(right)">
                                      <p:cBhvr>
                                        <p:cTn id="73" dur="500"/>
                                        <p:tgtEl>
                                          <p:spTgt spid="10"/>
                                        </p:tgtEl>
                                      </p:cBhvr>
                                    </p:animEffect>
                                  </p:childTnLst>
                                </p:cTn>
                              </p:par>
                            </p:childTnLst>
                          </p:cTn>
                        </p:par>
                      </p:childTnLst>
                    </p:cTn>
                  </p:par>
                  <p:par>
                    <p:cTn id="74" fill="hold">
                      <p:stCondLst>
                        <p:cond delay="indefinite"/>
                      </p:stCondLst>
                      <p:childTnLst>
                        <p:par>
                          <p:cTn id="75" fill="hold">
                            <p:stCondLst>
                              <p:cond delay="0"/>
                            </p:stCondLst>
                            <p:childTnLst>
                              <p:par>
                                <p:cTn id="76" presetID="16" presetClass="entr" presetSubtype="21" fill="hold" grpId="0" nodeType="click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barn(inVertical)">
                                      <p:cBhvr>
                                        <p:cTn id="78" dur="1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P spid="12" grpId="0"/>
      <p:bldP spid="13" grpId="0"/>
      <p:bldP spid="14" grpId="0"/>
      <p:bldP spid="15" grpId="0" animBg="1"/>
      <p:bldP spid="19" grpId="0" animBg="1"/>
      <p:bldP spid="20" grpId="0" animBg="1"/>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236"/>
          <p:cNvSpPr>
            <a:spLocks/>
          </p:cNvSpPr>
          <p:nvPr/>
        </p:nvSpPr>
        <p:spPr bwMode="auto">
          <a:xfrm>
            <a:off x="5814621" y="4430047"/>
            <a:ext cx="1223159" cy="877613"/>
          </a:xfrm>
          <a:custGeom>
            <a:avLst/>
            <a:gdLst>
              <a:gd name="T0" fmla="*/ 441 w 527"/>
              <a:gd name="T1" fmla="*/ 13 h 378"/>
              <a:gd name="T2" fmla="*/ 434 w 527"/>
              <a:gd name="T3" fmla="*/ 0 h 378"/>
              <a:gd name="T4" fmla="*/ 433 w 527"/>
              <a:gd name="T5" fmla="*/ 1 h 378"/>
              <a:gd name="T6" fmla="*/ 448 w 527"/>
              <a:gd name="T7" fmla="*/ 121 h 378"/>
              <a:gd name="T8" fmla="*/ 264 w 527"/>
              <a:gd name="T9" fmla="*/ 288 h 378"/>
              <a:gd name="T10" fmla="*/ 79 w 527"/>
              <a:gd name="T11" fmla="*/ 121 h 378"/>
              <a:gd name="T12" fmla="*/ 93 w 527"/>
              <a:gd name="T13" fmla="*/ 5 h 378"/>
              <a:gd name="T14" fmla="*/ 91 w 527"/>
              <a:gd name="T15" fmla="*/ 4 h 378"/>
              <a:gd name="T16" fmla="*/ 86 w 527"/>
              <a:gd name="T17" fmla="*/ 13 h 378"/>
              <a:gd name="T18" fmla="*/ 0 w 527"/>
              <a:gd name="T19" fmla="*/ 105 h 378"/>
              <a:gd name="T20" fmla="*/ 1 w 527"/>
              <a:gd name="T21" fmla="*/ 141 h 378"/>
              <a:gd name="T22" fmla="*/ 81 w 527"/>
              <a:gd name="T23" fmla="*/ 301 h 378"/>
              <a:gd name="T24" fmla="*/ 264 w 527"/>
              <a:gd name="T25" fmla="*/ 377 h 378"/>
              <a:gd name="T26" fmla="*/ 446 w 527"/>
              <a:gd name="T27" fmla="*/ 301 h 378"/>
              <a:gd name="T28" fmla="*/ 526 w 527"/>
              <a:gd name="T29" fmla="*/ 141 h 378"/>
              <a:gd name="T30" fmla="*/ 527 w 527"/>
              <a:gd name="T31" fmla="*/ 105 h 378"/>
              <a:gd name="T32" fmla="*/ 441 w 527"/>
              <a:gd name="T33" fmla="*/ 13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7" h="378">
                <a:moveTo>
                  <a:pt x="441" y="13"/>
                </a:moveTo>
                <a:cubicBezTo>
                  <a:pt x="439" y="9"/>
                  <a:pt x="436" y="5"/>
                  <a:pt x="434" y="0"/>
                </a:cubicBezTo>
                <a:cubicBezTo>
                  <a:pt x="434" y="0"/>
                  <a:pt x="433" y="1"/>
                  <a:pt x="433" y="1"/>
                </a:cubicBezTo>
                <a:cubicBezTo>
                  <a:pt x="448" y="39"/>
                  <a:pt x="455" y="80"/>
                  <a:pt x="448" y="121"/>
                </a:cubicBezTo>
                <a:cubicBezTo>
                  <a:pt x="437" y="204"/>
                  <a:pt x="363" y="291"/>
                  <a:pt x="264" y="288"/>
                </a:cubicBezTo>
                <a:cubicBezTo>
                  <a:pt x="164" y="291"/>
                  <a:pt x="90" y="204"/>
                  <a:pt x="79" y="121"/>
                </a:cubicBezTo>
                <a:cubicBezTo>
                  <a:pt x="72" y="81"/>
                  <a:pt x="79" y="42"/>
                  <a:pt x="93" y="5"/>
                </a:cubicBezTo>
                <a:cubicBezTo>
                  <a:pt x="92" y="5"/>
                  <a:pt x="91" y="4"/>
                  <a:pt x="91" y="4"/>
                </a:cubicBezTo>
                <a:cubicBezTo>
                  <a:pt x="89" y="7"/>
                  <a:pt x="88" y="10"/>
                  <a:pt x="86" y="13"/>
                </a:cubicBezTo>
                <a:cubicBezTo>
                  <a:pt x="66" y="49"/>
                  <a:pt x="37" y="82"/>
                  <a:pt x="0" y="105"/>
                </a:cubicBezTo>
                <a:cubicBezTo>
                  <a:pt x="0" y="117"/>
                  <a:pt x="0" y="129"/>
                  <a:pt x="1" y="141"/>
                </a:cubicBezTo>
                <a:cubicBezTo>
                  <a:pt x="7" y="197"/>
                  <a:pt x="34" y="256"/>
                  <a:pt x="81" y="301"/>
                </a:cubicBezTo>
                <a:cubicBezTo>
                  <a:pt x="127" y="347"/>
                  <a:pt x="193" y="378"/>
                  <a:pt x="264" y="377"/>
                </a:cubicBezTo>
                <a:cubicBezTo>
                  <a:pt x="334" y="378"/>
                  <a:pt x="400" y="347"/>
                  <a:pt x="446" y="301"/>
                </a:cubicBezTo>
                <a:cubicBezTo>
                  <a:pt x="493" y="256"/>
                  <a:pt x="520" y="197"/>
                  <a:pt x="526" y="141"/>
                </a:cubicBezTo>
                <a:cubicBezTo>
                  <a:pt x="527" y="129"/>
                  <a:pt x="527" y="117"/>
                  <a:pt x="527" y="105"/>
                </a:cubicBezTo>
                <a:cubicBezTo>
                  <a:pt x="490" y="82"/>
                  <a:pt x="461" y="49"/>
                  <a:pt x="441" y="13"/>
                </a:cubicBezTo>
                <a:close/>
              </a:path>
            </a:pathLst>
          </a:custGeom>
          <a:solidFill>
            <a:schemeClr val="accent2"/>
          </a:solidFill>
          <a:ln>
            <a:noFill/>
          </a:ln>
          <a:extLst/>
        </p:spPr>
        <p:txBody>
          <a:bodyPr vert="horz" wrap="square" lIns="96393" tIns="48196" rIns="96393" bIns="48196" numCol="1" anchor="t" anchorCtr="0" compatLnSpc="1">
            <a:prstTxWarp prst="textNoShape">
              <a:avLst/>
            </a:prstTxWarp>
          </a:bodyPr>
          <a:lstStyle/>
          <a:p>
            <a:endParaRPr lang="zh-CN" altLang="en-US" sz="1424">
              <a:solidFill>
                <a:schemeClr val="bg1">
                  <a:lumMod val="50000"/>
                </a:schemeClr>
              </a:solidFill>
            </a:endParaRPr>
          </a:p>
        </p:txBody>
      </p:sp>
      <p:sp>
        <p:nvSpPr>
          <p:cNvPr id="3" name="Freeform 2238"/>
          <p:cNvSpPr>
            <a:spLocks/>
          </p:cNvSpPr>
          <p:nvPr/>
        </p:nvSpPr>
        <p:spPr bwMode="auto">
          <a:xfrm>
            <a:off x="6821812" y="3617226"/>
            <a:ext cx="1164260" cy="1166223"/>
          </a:xfrm>
          <a:custGeom>
            <a:avLst/>
            <a:gdLst>
              <a:gd name="T0" fmla="*/ 486 w 502"/>
              <a:gd name="T1" fmla="*/ 168 h 503"/>
              <a:gd name="T2" fmla="*/ 386 w 502"/>
              <a:gd name="T3" fmla="*/ 19 h 503"/>
              <a:gd name="T4" fmla="*/ 356 w 502"/>
              <a:gd name="T5" fmla="*/ 0 h 503"/>
              <a:gd name="T6" fmla="*/ 234 w 502"/>
              <a:gd name="T7" fmla="*/ 29 h 503"/>
              <a:gd name="T8" fmla="*/ 220 w 502"/>
              <a:gd name="T9" fmla="*/ 28 h 503"/>
              <a:gd name="T10" fmla="*/ 220 w 502"/>
              <a:gd name="T11" fmla="*/ 30 h 503"/>
              <a:gd name="T12" fmla="*/ 330 w 502"/>
              <a:gd name="T13" fmla="*/ 77 h 503"/>
              <a:gd name="T14" fmla="*/ 383 w 502"/>
              <a:gd name="T15" fmla="*/ 320 h 503"/>
              <a:gd name="T16" fmla="*/ 146 w 502"/>
              <a:gd name="T17" fmla="*/ 396 h 503"/>
              <a:gd name="T18" fmla="*/ 49 w 502"/>
              <a:gd name="T19" fmla="*/ 322 h 503"/>
              <a:gd name="T20" fmla="*/ 48 w 502"/>
              <a:gd name="T21" fmla="*/ 323 h 503"/>
              <a:gd name="T22" fmla="*/ 0 w 502"/>
              <a:gd name="T23" fmla="*/ 351 h 503"/>
              <a:gd name="T24" fmla="*/ 7 w 502"/>
              <a:gd name="T25" fmla="*/ 364 h 503"/>
              <a:gd name="T26" fmla="*/ 93 w 502"/>
              <a:gd name="T27" fmla="*/ 456 h 503"/>
              <a:gd name="T28" fmla="*/ 124 w 502"/>
              <a:gd name="T29" fmla="*/ 473 h 503"/>
              <a:gd name="T30" fmla="*/ 303 w 502"/>
              <a:gd name="T31" fmla="*/ 485 h 503"/>
              <a:gd name="T32" fmla="*/ 460 w 502"/>
              <a:gd name="T33" fmla="*/ 364 h 503"/>
              <a:gd name="T34" fmla="*/ 486 w 502"/>
              <a:gd name="T35" fmla="*/ 168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2" h="503">
                <a:moveTo>
                  <a:pt x="486" y="168"/>
                </a:moveTo>
                <a:cubicBezTo>
                  <a:pt x="470" y="105"/>
                  <a:pt x="432" y="52"/>
                  <a:pt x="386" y="19"/>
                </a:cubicBezTo>
                <a:cubicBezTo>
                  <a:pt x="376" y="12"/>
                  <a:pt x="366" y="6"/>
                  <a:pt x="356" y="0"/>
                </a:cubicBezTo>
                <a:cubicBezTo>
                  <a:pt x="317" y="21"/>
                  <a:pt x="275" y="29"/>
                  <a:pt x="234" y="29"/>
                </a:cubicBezTo>
                <a:cubicBezTo>
                  <a:pt x="229" y="29"/>
                  <a:pt x="225" y="28"/>
                  <a:pt x="220" y="28"/>
                </a:cubicBezTo>
                <a:cubicBezTo>
                  <a:pt x="220" y="29"/>
                  <a:pt x="220" y="29"/>
                  <a:pt x="220" y="30"/>
                </a:cubicBezTo>
                <a:cubicBezTo>
                  <a:pt x="260" y="36"/>
                  <a:pt x="299" y="50"/>
                  <a:pt x="330" y="77"/>
                </a:cubicBezTo>
                <a:cubicBezTo>
                  <a:pt x="397" y="127"/>
                  <a:pt x="435" y="235"/>
                  <a:pt x="383" y="320"/>
                </a:cubicBezTo>
                <a:cubicBezTo>
                  <a:pt x="335" y="407"/>
                  <a:pt x="223" y="428"/>
                  <a:pt x="146" y="396"/>
                </a:cubicBezTo>
                <a:cubicBezTo>
                  <a:pt x="106" y="382"/>
                  <a:pt x="75" y="355"/>
                  <a:pt x="49" y="322"/>
                </a:cubicBezTo>
                <a:cubicBezTo>
                  <a:pt x="49" y="323"/>
                  <a:pt x="48" y="323"/>
                  <a:pt x="48" y="323"/>
                </a:cubicBezTo>
                <a:cubicBezTo>
                  <a:pt x="33" y="334"/>
                  <a:pt x="17" y="343"/>
                  <a:pt x="0" y="351"/>
                </a:cubicBezTo>
                <a:cubicBezTo>
                  <a:pt x="2" y="356"/>
                  <a:pt x="5" y="360"/>
                  <a:pt x="7" y="364"/>
                </a:cubicBezTo>
                <a:cubicBezTo>
                  <a:pt x="27" y="400"/>
                  <a:pt x="56" y="433"/>
                  <a:pt x="93" y="456"/>
                </a:cubicBezTo>
                <a:cubicBezTo>
                  <a:pt x="103" y="462"/>
                  <a:pt x="113" y="468"/>
                  <a:pt x="124" y="473"/>
                </a:cubicBezTo>
                <a:cubicBezTo>
                  <a:pt x="176" y="496"/>
                  <a:pt x="240" y="503"/>
                  <a:pt x="303" y="485"/>
                </a:cubicBezTo>
                <a:cubicBezTo>
                  <a:pt x="365" y="467"/>
                  <a:pt x="426" y="426"/>
                  <a:pt x="460" y="364"/>
                </a:cubicBezTo>
                <a:cubicBezTo>
                  <a:pt x="496" y="304"/>
                  <a:pt x="502" y="231"/>
                  <a:pt x="486" y="168"/>
                </a:cubicBezTo>
                <a:close/>
              </a:path>
            </a:pathLst>
          </a:custGeom>
          <a:solidFill>
            <a:schemeClr val="accent4"/>
          </a:solidFill>
          <a:ln>
            <a:noFill/>
          </a:ln>
          <a:extLst/>
        </p:spPr>
        <p:txBody>
          <a:bodyPr vert="horz" wrap="square" lIns="96393" tIns="48196" rIns="96393" bIns="48196" numCol="1" anchor="t" anchorCtr="0" compatLnSpc="1">
            <a:prstTxWarp prst="textNoShape">
              <a:avLst/>
            </a:prstTxWarp>
          </a:bodyPr>
          <a:lstStyle/>
          <a:p>
            <a:endParaRPr lang="zh-CN" altLang="en-US" sz="1424">
              <a:solidFill>
                <a:schemeClr val="bg1">
                  <a:lumMod val="50000"/>
                </a:schemeClr>
              </a:solidFill>
            </a:endParaRPr>
          </a:p>
        </p:txBody>
      </p:sp>
      <p:sp>
        <p:nvSpPr>
          <p:cNvPr id="4" name="Freeform 2240"/>
          <p:cNvSpPr>
            <a:spLocks/>
          </p:cNvSpPr>
          <p:nvPr/>
        </p:nvSpPr>
        <p:spPr bwMode="auto">
          <a:xfrm>
            <a:off x="4866329" y="2451003"/>
            <a:ext cx="1146589" cy="1166223"/>
          </a:xfrm>
          <a:custGeom>
            <a:avLst/>
            <a:gdLst>
              <a:gd name="T0" fmla="*/ 409 w 495"/>
              <a:gd name="T1" fmla="*/ 47 h 502"/>
              <a:gd name="T2" fmla="*/ 378 w 495"/>
              <a:gd name="T3" fmla="*/ 30 h 502"/>
              <a:gd name="T4" fmla="*/ 199 w 495"/>
              <a:gd name="T5" fmla="*/ 18 h 502"/>
              <a:gd name="T6" fmla="*/ 43 w 495"/>
              <a:gd name="T7" fmla="*/ 139 h 502"/>
              <a:gd name="T8" fmla="*/ 16 w 495"/>
              <a:gd name="T9" fmla="*/ 335 h 502"/>
              <a:gd name="T10" fmla="*/ 116 w 495"/>
              <a:gd name="T11" fmla="*/ 484 h 502"/>
              <a:gd name="T12" fmla="*/ 146 w 495"/>
              <a:gd name="T13" fmla="*/ 502 h 502"/>
              <a:gd name="T14" fmla="*/ 269 w 495"/>
              <a:gd name="T15" fmla="*/ 474 h 502"/>
              <a:gd name="T16" fmla="*/ 270 w 495"/>
              <a:gd name="T17" fmla="*/ 474 h 502"/>
              <a:gd name="T18" fmla="*/ 270 w 495"/>
              <a:gd name="T19" fmla="*/ 471 h 502"/>
              <a:gd name="T20" fmla="*/ 172 w 495"/>
              <a:gd name="T21" fmla="*/ 426 h 502"/>
              <a:gd name="T22" fmla="*/ 120 w 495"/>
              <a:gd name="T23" fmla="*/ 183 h 502"/>
              <a:gd name="T24" fmla="*/ 356 w 495"/>
              <a:gd name="T25" fmla="*/ 107 h 502"/>
              <a:gd name="T26" fmla="*/ 443 w 495"/>
              <a:gd name="T27" fmla="*/ 168 h 502"/>
              <a:gd name="T28" fmla="*/ 446 w 495"/>
              <a:gd name="T29" fmla="*/ 166 h 502"/>
              <a:gd name="T30" fmla="*/ 495 w 495"/>
              <a:gd name="T31" fmla="*/ 138 h 502"/>
              <a:gd name="T32" fmla="*/ 409 w 495"/>
              <a:gd name="T33" fmla="*/ 47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5" h="502">
                <a:moveTo>
                  <a:pt x="409" y="47"/>
                </a:moveTo>
                <a:cubicBezTo>
                  <a:pt x="400" y="40"/>
                  <a:pt x="389" y="35"/>
                  <a:pt x="378" y="30"/>
                </a:cubicBezTo>
                <a:cubicBezTo>
                  <a:pt x="327" y="6"/>
                  <a:pt x="262" y="0"/>
                  <a:pt x="199" y="18"/>
                </a:cubicBezTo>
                <a:cubicBezTo>
                  <a:pt x="137" y="35"/>
                  <a:pt x="76" y="77"/>
                  <a:pt x="43" y="139"/>
                </a:cubicBezTo>
                <a:cubicBezTo>
                  <a:pt x="6" y="199"/>
                  <a:pt x="0" y="272"/>
                  <a:pt x="16" y="335"/>
                </a:cubicBezTo>
                <a:cubicBezTo>
                  <a:pt x="32" y="398"/>
                  <a:pt x="70" y="451"/>
                  <a:pt x="116" y="484"/>
                </a:cubicBezTo>
                <a:cubicBezTo>
                  <a:pt x="126" y="491"/>
                  <a:pt x="136" y="497"/>
                  <a:pt x="146" y="502"/>
                </a:cubicBezTo>
                <a:cubicBezTo>
                  <a:pt x="185" y="482"/>
                  <a:pt x="227" y="474"/>
                  <a:pt x="269" y="474"/>
                </a:cubicBezTo>
                <a:cubicBezTo>
                  <a:pt x="269" y="474"/>
                  <a:pt x="270" y="474"/>
                  <a:pt x="270" y="474"/>
                </a:cubicBezTo>
                <a:cubicBezTo>
                  <a:pt x="270" y="473"/>
                  <a:pt x="270" y="472"/>
                  <a:pt x="270" y="471"/>
                </a:cubicBezTo>
                <a:cubicBezTo>
                  <a:pt x="235" y="464"/>
                  <a:pt x="201" y="450"/>
                  <a:pt x="172" y="426"/>
                </a:cubicBezTo>
                <a:cubicBezTo>
                  <a:pt x="105" y="375"/>
                  <a:pt x="68" y="268"/>
                  <a:pt x="120" y="183"/>
                </a:cubicBezTo>
                <a:cubicBezTo>
                  <a:pt x="167" y="96"/>
                  <a:pt x="279" y="75"/>
                  <a:pt x="356" y="107"/>
                </a:cubicBezTo>
                <a:cubicBezTo>
                  <a:pt x="391" y="119"/>
                  <a:pt x="419" y="141"/>
                  <a:pt x="443" y="168"/>
                </a:cubicBezTo>
                <a:cubicBezTo>
                  <a:pt x="444" y="168"/>
                  <a:pt x="445" y="167"/>
                  <a:pt x="446" y="166"/>
                </a:cubicBezTo>
                <a:cubicBezTo>
                  <a:pt x="461" y="156"/>
                  <a:pt x="478" y="146"/>
                  <a:pt x="495" y="138"/>
                </a:cubicBezTo>
                <a:cubicBezTo>
                  <a:pt x="475" y="102"/>
                  <a:pt x="446" y="70"/>
                  <a:pt x="409" y="47"/>
                </a:cubicBezTo>
                <a:close/>
              </a:path>
            </a:pathLst>
          </a:custGeom>
          <a:solidFill>
            <a:schemeClr val="accent5"/>
          </a:solidFill>
          <a:ln>
            <a:noFill/>
          </a:ln>
          <a:extLst/>
        </p:spPr>
        <p:txBody>
          <a:bodyPr vert="horz" wrap="square" lIns="96393" tIns="48196" rIns="96393" bIns="48196" numCol="1" anchor="t" anchorCtr="0" compatLnSpc="1">
            <a:prstTxWarp prst="textNoShape">
              <a:avLst/>
            </a:prstTxWarp>
          </a:bodyPr>
          <a:lstStyle/>
          <a:p>
            <a:endParaRPr lang="zh-CN" altLang="en-US" sz="1424">
              <a:solidFill>
                <a:schemeClr val="bg1">
                  <a:lumMod val="50000"/>
                </a:schemeClr>
              </a:solidFill>
            </a:endParaRPr>
          </a:p>
        </p:txBody>
      </p:sp>
      <p:sp>
        <p:nvSpPr>
          <p:cNvPr id="5" name="Freeform 2242"/>
          <p:cNvSpPr>
            <a:spLocks/>
          </p:cNvSpPr>
          <p:nvPr/>
        </p:nvSpPr>
        <p:spPr bwMode="auto">
          <a:xfrm>
            <a:off x="5814621" y="1926793"/>
            <a:ext cx="1223159" cy="922768"/>
          </a:xfrm>
          <a:custGeom>
            <a:avLst/>
            <a:gdLst>
              <a:gd name="T0" fmla="*/ 526 w 527"/>
              <a:gd name="T1" fmla="*/ 237 h 397"/>
              <a:gd name="T2" fmla="*/ 446 w 527"/>
              <a:gd name="T3" fmla="*/ 76 h 397"/>
              <a:gd name="T4" fmla="*/ 264 w 527"/>
              <a:gd name="T5" fmla="*/ 1 h 397"/>
              <a:gd name="T6" fmla="*/ 81 w 527"/>
              <a:gd name="T7" fmla="*/ 76 h 397"/>
              <a:gd name="T8" fmla="*/ 1 w 527"/>
              <a:gd name="T9" fmla="*/ 237 h 397"/>
              <a:gd name="T10" fmla="*/ 0 w 527"/>
              <a:gd name="T11" fmla="*/ 273 h 397"/>
              <a:gd name="T12" fmla="*/ 86 w 527"/>
              <a:gd name="T13" fmla="*/ 364 h 397"/>
              <a:gd name="T14" fmla="*/ 89 w 527"/>
              <a:gd name="T15" fmla="*/ 363 h 397"/>
              <a:gd name="T16" fmla="*/ 79 w 527"/>
              <a:gd name="T17" fmla="*/ 257 h 397"/>
              <a:gd name="T18" fmla="*/ 264 w 527"/>
              <a:gd name="T19" fmla="*/ 90 h 397"/>
              <a:gd name="T20" fmla="*/ 448 w 527"/>
              <a:gd name="T21" fmla="*/ 257 h 397"/>
              <a:gd name="T22" fmla="*/ 437 w 527"/>
              <a:gd name="T23" fmla="*/ 367 h 397"/>
              <a:gd name="T24" fmla="*/ 439 w 527"/>
              <a:gd name="T25" fmla="*/ 368 h 397"/>
              <a:gd name="T26" fmla="*/ 487 w 527"/>
              <a:gd name="T27" fmla="*/ 397 h 397"/>
              <a:gd name="T28" fmla="*/ 490 w 527"/>
              <a:gd name="T29" fmla="*/ 393 h 397"/>
              <a:gd name="T30" fmla="*/ 527 w 527"/>
              <a:gd name="T31" fmla="*/ 273 h 397"/>
              <a:gd name="T32" fmla="*/ 526 w 527"/>
              <a:gd name="T33" fmla="*/ 237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7" h="397">
                <a:moveTo>
                  <a:pt x="526" y="237"/>
                </a:moveTo>
                <a:cubicBezTo>
                  <a:pt x="520" y="181"/>
                  <a:pt x="493" y="122"/>
                  <a:pt x="446" y="76"/>
                </a:cubicBezTo>
                <a:cubicBezTo>
                  <a:pt x="400" y="31"/>
                  <a:pt x="334" y="0"/>
                  <a:pt x="264" y="1"/>
                </a:cubicBezTo>
                <a:cubicBezTo>
                  <a:pt x="193" y="0"/>
                  <a:pt x="127" y="31"/>
                  <a:pt x="81" y="76"/>
                </a:cubicBezTo>
                <a:cubicBezTo>
                  <a:pt x="34" y="122"/>
                  <a:pt x="7" y="181"/>
                  <a:pt x="1" y="237"/>
                </a:cubicBezTo>
                <a:cubicBezTo>
                  <a:pt x="0" y="249"/>
                  <a:pt x="0" y="261"/>
                  <a:pt x="0" y="273"/>
                </a:cubicBezTo>
                <a:cubicBezTo>
                  <a:pt x="37" y="296"/>
                  <a:pt x="66" y="328"/>
                  <a:pt x="86" y="364"/>
                </a:cubicBezTo>
                <a:cubicBezTo>
                  <a:pt x="87" y="364"/>
                  <a:pt x="88" y="363"/>
                  <a:pt x="89" y="363"/>
                </a:cubicBezTo>
                <a:cubicBezTo>
                  <a:pt x="78" y="329"/>
                  <a:pt x="73" y="293"/>
                  <a:pt x="79" y="257"/>
                </a:cubicBezTo>
                <a:cubicBezTo>
                  <a:pt x="90" y="174"/>
                  <a:pt x="164" y="87"/>
                  <a:pt x="264" y="90"/>
                </a:cubicBezTo>
                <a:cubicBezTo>
                  <a:pt x="363" y="87"/>
                  <a:pt x="437" y="174"/>
                  <a:pt x="448" y="257"/>
                </a:cubicBezTo>
                <a:cubicBezTo>
                  <a:pt x="455" y="295"/>
                  <a:pt x="449" y="332"/>
                  <a:pt x="437" y="367"/>
                </a:cubicBezTo>
                <a:cubicBezTo>
                  <a:pt x="437" y="368"/>
                  <a:pt x="438" y="368"/>
                  <a:pt x="439" y="368"/>
                </a:cubicBezTo>
                <a:cubicBezTo>
                  <a:pt x="456" y="377"/>
                  <a:pt x="472" y="387"/>
                  <a:pt x="487" y="397"/>
                </a:cubicBezTo>
                <a:cubicBezTo>
                  <a:pt x="488" y="396"/>
                  <a:pt x="489" y="394"/>
                  <a:pt x="490" y="393"/>
                </a:cubicBezTo>
                <a:cubicBezTo>
                  <a:pt x="511" y="357"/>
                  <a:pt x="525" y="316"/>
                  <a:pt x="527" y="273"/>
                </a:cubicBezTo>
                <a:cubicBezTo>
                  <a:pt x="527" y="261"/>
                  <a:pt x="527" y="249"/>
                  <a:pt x="526" y="237"/>
                </a:cubicBezTo>
                <a:close/>
              </a:path>
            </a:pathLst>
          </a:custGeom>
          <a:solidFill>
            <a:schemeClr val="accent1"/>
          </a:solidFill>
          <a:ln>
            <a:noFill/>
          </a:ln>
          <a:extLst/>
        </p:spPr>
        <p:txBody>
          <a:bodyPr vert="horz" wrap="square" lIns="96393" tIns="48196" rIns="96393" bIns="48196" numCol="1" anchor="t" anchorCtr="0" compatLnSpc="1">
            <a:prstTxWarp prst="textNoShape">
              <a:avLst/>
            </a:prstTxWarp>
          </a:bodyPr>
          <a:lstStyle/>
          <a:p>
            <a:endParaRPr lang="zh-CN" altLang="en-US" sz="1424">
              <a:solidFill>
                <a:schemeClr val="bg1">
                  <a:lumMod val="50000"/>
                </a:schemeClr>
              </a:solidFill>
            </a:endParaRPr>
          </a:p>
        </p:txBody>
      </p:sp>
      <p:sp>
        <p:nvSpPr>
          <p:cNvPr id="6" name="Freeform 2244"/>
          <p:cNvSpPr>
            <a:spLocks/>
          </p:cNvSpPr>
          <p:nvPr/>
        </p:nvSpPr>
        <p:spPr bwMode="auto">
          <a:xfrm>
            <a:off x="6943539" y="2451004"/>
            <a:ext cx="1042533" cy="1232976"/>
          </a:xfrm>
          <a:custGeom>
            <a:avLst/>
            <a:gdLst>
              <a:gd name="T0" fmla="*/ 406 w 449"/>
              <a:gd name="T1" fmla="*/ 139 h 531"/>
              <a:gd name="T2" fmla="*/ 250 w 449"/>
              <a:gd name="T3" fmla="*/ 18 h 531"/>
              <a:gd name="T4" fmla="*/ 71 w 449"/>
              <a:gd name="T5" fmla="*/ 30 h 531"/>
              <a:gd name="T6" fmla="*/ 40 w 449"/>
              <a:gd name="T7" fmla="*/ 47 h 531"/>
              <a:gd name="T8" fmla="*/ 3 w 449"/>
              <a:gd name="T9" fmla="*/ 167 h 531"/>
              <a:gd name="T10" fmla="*/ 0 w 449"/>
              <a:gd name="T11" fmla="*/ 171 h 531"/>
              <a:gd name="T12" fmla="*/ 2 w 449"/>
              <a:gd name="T13" fmla="*/ 173 h 531"/>
              <a:gd name="T14" fmla="*/ 93 w 449"/>
              <a:gd name="T15" fmla="*/ 107 h 531"/>
              <a:gd name="T16" fmla="*/ 330 w 449"/>
              <a:gd name="T17" fmla="*/ 183 h 531"/>
              <a:gd name="T18" fmla="*/ 277 w 449"/>
              <a:gd name="T19" fmla="*/ 426 h 531"/>
              <a:gd name="T20" fmla="*/ 168 w 449"/>
              <a:gd name="T21" fmla="*/ 473 h 531"/>
              <a:gd name="T22" fmla="*/ 168 w 449"/>
              <a:gd name="T23" fmla="*/ 475 h 531"/>
              <a:gd name="T24" fmla="*/ 169 w 449"/>
              <a:gd name="T25" fmla="*/ 496 h 531"/>
              <a:gd name="T26" fmla="*/ 167 w 449"/>
              <a:gd name="T27" fmla="*/ 530 h 531"/>
              <a:gd name="T28" fmla="*/ 181 w 449"/>
              <a:gd name="T29" fmla="*/ 531 h 531"/>
              <a:gd name="T30" fmla="*/ 303 w 449"/>
              <a:gd name="T31" fmla="*/ 502 h 531"/>
              <a:gd name="T32" fmla="*/ 333 w 449"/>
              <a:gd name="T33" fmla="*/ 484 h 531"/>
              <a:gd name="T34" fmla="*/ 433 w 449"/>
              <a:gd name="T35" fmla="*/ 335 h 531"/>
              <a:gd name="T36" fmla="*/ 406 w 449"/>
              <a:gd name="T37" fmla="*/ 139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531">
                <a:moveTo>
                  <a:pt x="406" y="139"/>
                </a:moveTo>
                <a:cubicBezTo>
                  <a:pt x="373" y="77"/>
                  <a:pt x="312" y="35"/>
                  <a:pt x="250" y="18"/>
                </a:cubicBezTo>
                <a:cubicBezTo>
                  <a:pt x="187" y="0"/>
                  <a:pt x="123" y="6"/>
                  <a:pt x="71" y="30"/>
                </a:cubicBezTo>
                <a:cubicBezTo>
                  <a:pt x="60" y="35"/>
                  <a:pt x="50" y="40"/>
                  <a:pt x="40" y="47"/>
                </a:cubicBezTo>
                <a:cubicBezTo>
                  <a:pt x="38" y="90"/>
                  <a:pt x="24" y="131"/>
                  <a:pt x="3" y="167"/>
                </a:cubicBezTo>
                <a:cubicBezTo>
                  <a:pt x="2" y="168"/>
                  <a:pt x="1" y="170"/>
                  <a:pt x="0" y="171"/>
                </a:cubicBezTo>
                <a:cubicBezTo>
                  <a:pt x="1" y="172"/>
                  <a:pt x="1" y="172"/>
                  <a:pt x="2" y="173"/>
                </a:cubicBezTo>
                <a:cubicBezTo>
                  <a:pt x="27" y="144"/>
                  <a:pt x="56" y="120"/>
                  <a:pt x="93" y="107"/>
                </a:cubicBezTo>
                <a:cubicBezTo>
                  <a:pt x="170" y="75"/>
                  <a:pt x="282" y="96"/>
                  <a:pt x="330" y="183"/>
                </a:cubicBezTo>
                <a:cubicBezTo>
                  <a:pt x="382" y="268"/>
                  <a:pt x="344" y="375"/>
                  <a:pt x="277" y="426"/>
                </a:cubicBezTo>
                <a:cubicBezTo>
                  <a:pt x="246" y="453"/>
                  <a:pt x="208" y="467"/>
                  <a:pt x="168" y="473"/>
                </a:cubicBezTo>
                <a:cubicBezTo>
                  <a:pt x="168" y="474"/>
                  <a:pt x="168" y="474"/>
                  <a:pt x="168" y="475"/>
                </a:cubicBezTo>
                <a:cubicBezTo>
                  <a:pt x="169" y="482"/>
                  <a:pt x="169" y="489"/>
                  <a:pt x="169" y="496"/>
                </a:cubicBezTo>
                <a:cubicBezTo>
                  <a:pt x="169" y="508"/>
                  <a:pt x="168" y="519"/>
                  <a:pt x="167" y="530"/>
                </a:cubicBezTo>
                <a:cubicBezTo>
                  <a:pt x="172" y="530"/>
                  <a:pt x="176" y="531"/>
                  <a:pt x="181" y="531"/>
                </a:cubicBezTo>
                <a:cubicBezTo>
                  <a:pt x="222" y="531"/>
                  <a:pt x="264" y="523"/>
                  <a:pt x="303" y="502"/>
                </a:cubicBezTo>
                <a:cubicBezTo>
                  <a:pt x="313" y="497"/>
                  <a:pt x="323" y="491"/>
                  <a:pt x="333" y="484"/>
                </a:cubicBezTo>
                <a:cubicBezTo>
                  <a:pt x="379" y="451"/>
                  <a:pt x="417" y="398"/>
                  <a:pt x="433" y="335"/>
                </a:cubicBezTo>
                <a:cubicBezTo>
                  <a:pt x="449" y="272"/>
                  <a:pt x="443" y="199"/>
                  <a:pt x="406" y="139"/>
                </a:cubicBezTo>
                <a:close/>
              </a:path>
            </a:pathLst>
          </a:custGeom>
          <a:solidFill>
            <a:schemeClr val="accent3"/>
          </a:solidFill>
          <a:ln>
            <a:noFill/>
          </a:ln>
          <a:extLst/>
        </p:spPr>
        <p:txBody>
          <a:bodyPr vert="horz" wrap="square" lIns="96393" tIns="48196" rIns="96393" bIns="48196" numCol="1" anchor="t" anchorCtr="0" compatLnSpc="1">
            <a:prstTxWarp prst="textNoShape">
              <a:avLst/>
            </a:prstTxWarp>
          </a:bodyPr>
          <a:lstStyle/>
          <a:p>
            <a:endParaRPr lang="zh-CN" altLang="en-US" sz="1424">
              <a:solidFill>
                <a:schemeClr val="bg1">
                  <a:lumMod val="50000"/>
                </a:schemeClr>
              </a:solidFill>
            </a:endParaRPr>
          </a:p>
        </p:txBody>
      </p:sp>
      <p:sp>
        <p:nvSpPr>
          <p:cNvPr id="7" name="Freeform 2247"/>
          <p:cNvSpPr>
            <a:spLocks/>
          </p:cNvSpPr>
          <p:nvPr/>
        </p:nvSpPr>
        <p:spPr bwMode="auto">
          <a:xfrm>
            <a:off x="4866328" y="3552436"/>
            <a:ext cx="1158369" cy="1231012"/>
          </a:xfrm>
          <a:custGeom>
            <a:avLst/>
            <a:gdLst>
              <a:gd name="T0" fmla="*/ 451 w 500"/>
              <a:gd name="T1" fmla="*/ 356 h 531"/>
              <a:gd name="T2" fmla="*/ 449 w 500"/>
              <a:gd name="T3" fmla="*/ 355 h 531"/>
              <a:gd name="T4" fmla="*/ 356 w 500"/>
              <a:gd name="T5" fmla="*/ 424 h 531"/>
              <a:gd name="T6" fmla="*/ 120 w 500"/>
              <a:gd name="T7" fmla="*/ 348 h 531"/>
              <a:gd name="T8" fmla="*/ 172 w 500"/>
              <a:gd name="T9" fmla="*/ 105 h 531"/>
              <a:gd name="T10" fmla="*/ 271 w 500"/>
              <a:gd name="T11" fmla="*/ 60 h 531"/>
              <a:gd name="T12" fmla="*/ 271 w 500"/>
              <a:gd name="T13" fmla="*/ 56 h 531"/>
              <a:gd name="T14" fmla="*/ 270 w 500"/>
              <a:gd name="T15" fmla="*/ 22 h 531"/>
              <a:gd name="T16" fmla="*/ 270 w 500"/>
              <a:gd name="T17" fmla="*/ 0 h 531"/>
              <a:gd name="T18" fmla="*/ 269 w 500"/>
              <a:gd name="T19" fmla="*/ 0 h 531"/>
              <a:gd name="T20" fmla="*/ 146 w 500"/>
              <a:gd name="T21" fmla="*/ 28 h 531"/>
              <a:gd name="T22" fmla="*/ 116 w 500"/>
              <a:gd name="T23" fmla="*/ 47 h 531"/>
              <a:gd name="T24" fmla="*/ 16 w 500"/>
              <a:gd name="T25" fmla="*/ 196 h 531"/>
              <a:gd name="T26" fmla="*/ 43 w 500"/>
              <a:gd name="T27" fmla="*/ 392 h 531"/>
              <a:gd name="T28" fmla="*/ 199 w 500"/>
              <a:gd name="T29" fmla="*/ 513 h 531"/>
              <a:gd name="T30" fmla="*/ 378 w 500"/>
              <a:gd name="T31" fmla="*/ 501 h 531"/>
              <a:gd name="T32" fmla="*/ 409 w 500"/>
              <a:gd name="T33" fmla="*/ 484 h 531"/>
              <a:gd name="T34" fmla="*/ 495 w 500"/>
              <a:gd name="T35" fmla="*/ 392 h 531"/>
              <a:gd name="T36" fmla="*/ 500 w 500"/>
              <a:gd name="T37" fmla="*/ 383 h 531"/>
              <a:gd name="T38" fmla="*/ 451 w 500"/>
              <a:gd name="T39" fmla="*/ 356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0" h="531">
                <a:moveTo>
                  <a:pt x="451" y="356"/>
                </a:moveTo>
                <a:cubicBezTo>
                  <a:pt x="450" y="356"/>
                  <a:pt x="450" y="355"/>
                  <a:pt x="449" y="355"/>
                </a:cubicBezTo>
                <a:cubicBezTo>
                  <a:pt x="424" y="385"/>
                  <a:pt x="394" y="410"/>
                  <a:pt x="356" y="424"/>
                </a:cubicBezTo>
                <a:cubicBezTo>
                  <a:pt x="279" y="456"/>
                  <a:pt x="167" y="435"/>
                  <a:pt x="120" y="348"/>
                </a:cubicBezTo>
                <a:cubicBezTo>
                  <a:pt x="68" y="263"/>
                  <a:pt x="105" y="155"/>
                  <a:pt x="172" y="105"/>
                </a:cubicBezTo>
                <a:cubicBezTo>
                  <a:pt x="201" y="80"/>
                  <a:pt x="235" y="67"/>
                  <a:pt x="271" y="60"/>
                </a:cubicBezTo>
                <a:cubicBezTo>
                  <a:pt x="271" y="59"/>
                  <a:pt x="271" y="58"/>
                  <a:pt x="271" y="56"/>
                </a:cubicBezTo>
                <a:cubicBezTo>
                  <a:pt x="270" y="45"/>
                  <a:pt x="270" y="34"/>
                  <a:pt x="270" y="22"/>
                </a:cubicBezTo>
                <a:cubicBezTo>
                  <a:pt x="270" y="15"/>
                  <a:pt x="270" y="8"/>
                  <a:pt x="270" y="0"/>
                </a:cubicBezTo>
                <a:cubicBezTo>
                  <a:pt x="270" y="0"/>
                  <a:pt x="269" y="0"/>
                  <a:pt x="269" y="0"/>
                </a:cubicBezTo>
                <a:cubicBezTo>
                  <a:pt x="227" y="0"/>
                  <a:pt x="185" y="8"/>
                  <a:pt x="146" y="28"/>
                </a:cubicBezTo>
                <a:cubicBezTo>
                  <a:pt x="136" y="34"/>
                  <a:pt x="126" y="40"/>
                  <a:pt x="116" y="47"/>
                </a:cubicBezTo>
                <a:cubicBezTo>
                  <a:pt x="70" y="80"/>
                  <a:pt x="32" y="133"/>
                  <a:pt x="16" y="196"/>
                </a:cubicBezTo>
                <a:cubicBezTo>
                  <a:pt x="0" y="259"/>
                  <a:pt x="6" y="332"/>
                  <a:pt x="43" y="392"/>
                </a:cubicBezTo>
                <a:cubicBezTo>
                  <a:pt x="76" y="454"/>
                  <a:pt x="137" y="495"/>
                  <a:pt x="199" y="513"/>
                </a:cubicBezTo>
                <a:cubicBezTo>
                  <a:pt x="262" y="531"/>
                  <a:pt x="327" y="524"/>
                  <a:pt x="378" y="501"/>
                </a:cubicBezTo>
                <a:cubicBezTo>
                  <a:pt x="389" y="496"/>
                  <a:pt x="400" y="490"/>
                  <a:pt x="409" y="484"/>
                </a:cubicBezTo>
                <a:cubicBezTo>
                  <a:pt x="446" y="461"/>
                  <a:pt x="475" y="428"/>
                  <a:pt x="495" y="392"/>
                </a:cubicBezTo>
                <a:cubicBezTo>
                  <a:pt x="497" y="389"/>
                  <a:pt x="498" y="386"/>
                  <a:pt x="500" y="383"/>
                </a:cubicBezTo>
                <a:cubicBezTo>
                  <a:pt x="483" y="375"/>
                  <a:pt x="467" y="366"/>
                  <a:pt x="451" y="356"/>
                </a:cubicBezTo>
                <a:close/>
              </a:path>
            </a:pathLst>
          </a:custGeom>
          <a:solidFill>
            <a:schemeClr val="accent3"/>
          </a:solidFill>
          <a:ln>
            <a:noFill/>
          </a:ln>
          <a:extLst/>
        </p:spPr>
        <p:txBody>
          <a:bodyPr vert="horz" wrap="square" lIns="96393" tIns="48196" rIns="96393" bIns="48196" numCol="1" anchor="t" anchorCtr="0" compatLnSpc="1">
            <a:prstTxWarp prst="textNoShape">
              <a:avLst/>
            </a:prstTxWarp>
          </a:bodyPr>
          <a:lstStyle/>
          <a:p>
            <a:endParaRPr lang="zh-CN" altLang="en-US" sz="1424">
              <a:solidFill>
                <a:schemeClr val="bg1">
                  <a:lumMod val="50000"/>
                </a:schemeClr>
              </a:solidFill>
            </a:endParaRPr>
          </a:p>
        </p:txBody>
      </p:sp>
      <p:grpSp>
        <p:nvGrpSpPr>
          <p:cNvPr id="8" name="组合 7"/>
          <p:cNvGrpSpPr/>
          <p:nvPr/>
        </p:nvGrpSpPr>
        <p:grpSpPr>
          <a:xfrm>
            <a:off x="5616275" y="2958360"/>
            <a:ext cx="1546825" cy="1269862"/>
            <a:chOff x="5839912" y="3061974"/>
            <a:chExt cx="551286" cy="452577"/>
          </a:xfrm>
        </p:grpSpPr>
        <p:sp>
          <p:nvSpPr>
            <p:cNvPr id="9" name="Freeform 2248"/>
            <p:cNvSpPr>
              <a:spLocks/>
            </p:cNvSpPr>
            <p:nvPr/>
          </p:nvSpPr>
          <p:spPr bwMode="auto">
            <a:xfrm>
              <a:off x="6041057" y="3061974"/>
              <a:ext cx="152721" cy="150859"/>
            </a:xfrm>
            <a:custGeom>
              <a:avLst/>
              <a:gdLst>
                <a:gd name="T0" fmla="*/ 17 w 69"/>
                <a:gd name="T1" fmla="*/ 64 h 69"/>
                <a:gd name="T2" fmla="*/ 12 w 69"/>
                <a:gd name="T3" fmla="*/ 69 h 69"/>
                <a:gd name="T4" fmla="*/ 56 w 69"/>
                <a:gd name="T5" fmla="*/ 69 h 69"/>
                <a:gd name="T6" fmla="*/ 52 w 69"/>
                <a:gd name="T7" fmla="*/ 64 h 69"/>
                <a:gd name="T8" fmla="*/ 69 w 69"/>
                <a:gd name="T9" fmla="*/ 34 h 69"/>
                <a:gd name="T10" fmla="*/ 34 w 69"/>
                <a:gd name="T11" fmla="*/ 0 h 69"/>
                <a:gd name="T12" fmla="*/ 0 w 69"/>
                <a:gd name="T13" fmla="*/ 34 h 69"/>
                <a:gd name="T14" fmla="*/ 17 w 69"/>
                <a:gd name="T15" fmla="*/ 64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69">
                  <a:moveTo>
                    <a:pt x="17" y="64"/>
                  </a:moveTo>
                  <a:cubicBezTo>
                    <a:pt x="16" y="66"/>
                    <a:pt x="14" y="67"/>
                    <a:pt x="12" y="69"/>
                  </a:cubicBezTo>
                  <a:cubicBezTo>
                    <a:pt x="56" y="69"/>
                    <a:pt x="56" y="69"/>
                    <a:pt x="56" y="69"/>
                  </a:cubicBezTo>
                  <a:cubicBezTo>
                    <a:pt x="55" y="67"/>
                    <a:pt x="53" y="66"/>
                    <a:pt x="52" y="64"/>
                  </a:cubicBezTo>
                  <a:cubicBezTo>
                    <a:pt x="62" y="58"/>
                    <a:pt x="69" y="47"/>
                    <a:pt x="69" y="34"/>
                  </a:cubicBezTo>
                  <a:cubicBezTo>
                    <a:pt x="69" y="15"/>
                    <a:pt x="53" y="0"/>
                    <a:pt x="34" y="0"/>
                  </a:cubicBezTo>
                  <a:cubicBezTo>
                    <a:pt x="15" y="0"/>
                    <a:pt x="0" y="15"/>
                    <a:pt x="0" y="34"/>
                  </a:cubicBezTo>
                  <a:cubicBezTo>
                    <a:pt x="0" y="47"/>
                    <a:pt x="7" y="58"/>
                    <a:pt x="17" y="64"/>
                  </a:cubicBezTo>
                  <a:close/>
                </a:path>
              </a:pathLst>
            </a:custGeom>
            <a:solidFill>
              <a:srgbClr val="FBB1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393" tIns="48196" rIns="96393" bIns="48196" numCol="1" anchor="t" anchorCtr="0" compatLnSpc="1">
              <a:prstTxWarp prst="textNoShape">
                <a:avLst/>
              </a:prstTxWarp>
            </a:bodyPr>
            <a:lstStyle/>
            <a:p>
              <a:endParaRPr lang="zh-CN" altLang="en-US" sz="1424">
                <a:solidFill>
                  <a:schemeClr val="bg1">
                    <a:lumMod val="50000"/>
                  </a:schemeClr>
                </a:solidFill>
              </a:endParaRPr>
            </a:p>
          </p:txBody>
        </p:sp>
        <p:sp>
          <p:nvSpPr>
            <p:cNvPr id="10" name="Freeform 2249"/>
            <p:cNvSpPr>
              <a:spLocks/>
            </p:cNvSpPr>
            <p:nvPr/>
          </p:nvSpPr>
          <p:spPr bwMode="auto">
            <a:xfrm>
              <a:off x="5839912" y="3112261"/>
              <a:ext cx="551286" cy="402290"/>
            </a:xfrm>
            <a:custGeom>
              <a:avLst/>
              <a:gdLst>
                <a:gd name="T0" fmla="*/ 215 w 251"/>
                <a:gd name="T1" fmla="*/ 57 h 183"/>
                <a:gd name="T2" fmla="*/ 231 w 251"/>
                <a:gd name="T3" fmla="*/ 31 h 183"/>
                <a:gd name="T4" fmla="*/ 200 w 251"/>
                <a:gd name="T5" fmla="*/ 0 h 183"/>
                <a:gd name="T6" fmla="*/ 170 w 251"/>
                <a:gd name="T7" fmla="*/ 31 h 183"/>
                <a:gd name="T8" fmla="*/ 185 w 251"/>
                <a:gd name="T9" fmla="*/ 57 h 183"/>
                <a:gd name="T10" fmla="*/ 168 w 251"/>
                <a:gd name="T11" fmla="*/ 81 h 183"/>
                <a:gd name="T12" fmla="*/ 149 w 251"/>
                <a:gd name="T13" fmla="*/ 46 h 183"/>
                <a:gd name="T14" fmla="*/ 126 w 251"/>
                <a:gd name="T15" fmla="*/ 57 h 183"/>
                <a:gd name="T16" fmla="*/ 149 w 251"/>
                <a:gd name="T17" fmla="*/ 103 h 183"/>
                <a:gd name="T18" fmla="*/ 126 w 251"/>
                <a:gd name="T19" fmla="*/ 126 h 183"/>
                <a:gd name="T20" fmla="*/ 103 w 251"/>
                <a:gd name="T21" fmla="*/ 103 h 183"/>
                <a:gd name="T22" fmla="*/ 126 w 251"/>
                <a:gd name="T23" fmla="*/ 57 h 183"/>
                <a:gd name="T24" fmla="*/ 104 w 251"/>
                <a:gd name="T25" fmla="*/ 46 h 183"/>
                <a:gd name="T26" fmla="*/ 84 w 251"/>
                <a:gd name="T27" fmla="*/ 82 h 183"/>
                <a:gd name="T28" fmla="*/ 67 w 251"/>
                <a:gd name="T29" fmla="*/ 57 h 183"/>
                <a:gd name="T30" fmla="*/ 82 w 251"/>
                <a:gd name="T31" fmla="*/ 31 h 183"/>
                <a:gd name="T32" fmla="*/ 51 w 251"/>
                <a:gd name="T33" fmla="*/ 0 h 183"/>
                <a:gd name="T34" fmla="*/ 21 w 251"/>
                <a:gd name="T35" fmla="*/ 31 h 183"/>
                <a:gd name="T36" fmla="*/ 36 w 251"/>
                <a:gd name="T37" fmla="*/ 57 h 183"/>
                <a:gd name="T38" fmla="*/ 0 w 251"/>
                <a:gd name="T39" fmla="*/ 183 h 183"/>
                <a:gd name="T40" fmla="*/ 69 w 251"/>
                <a:gd name="T41" fmla="*/ 183 h 183"/>
                <a:gd name="T42" fmla="*/ 102 w 251"/>
                <a:gd name="T43" fmla="*/ 183 h 183"/>
                <a:gd name="T44" fmla="*/ 149 w 251"/>
                <a:gd name="T45" fmla="*/ 183 h 183"/>
                <a:gd name="T46" fmla="*/ 184 w 251"/>
                <a:gd name="T47" fmla="*/ 183 h 183"/>
                <a:gd name="T48" fmla="*/ 251 w 251"/>
                <a:gd name="T49" fmla="*/ 183 h 183"/>
                <a:gd name="T50" fmla="*/ 215 w 251"/>
                <a:gd name="T51" fmla="*/ 5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1" h="183">
                  <a:moveTo>
                    <a:pt x="215" y="57"/>
                  </a:moveTo>
                  <a:cubicBezTo>
                    <a:pt x="225" y="52"/>
                    <a:pt x="231" y="42"/>
                    <a:pt x="231" y="31"/>
                  </a:cubicBezTo>
                  <a:cubicBezTo>
                    <a:pt x="231" y="14"/>
                    <a:pt x="217" y="0"/>
                    <a:pt x="200" y="0"/>
                  </a:cubicBezTo>
                  <a:cubicBezTo>
                    <a:pt x="183" y="0"/>
                    <a:pt x="170" y="14"/>
                    <a:pt x="170" y="31"/>
                  </a:cubicBezTo>
                  <a:cubicBezTo>
                    <a:pt x="170" y="42"/>
                    <a:pt x="176" y="52"/>
                    <a:pt x="185" y="57"/>
                  </a:cubicBezTo>
                  <a:cubicBezTo>
                    <a:pt x="179" y="62"/>
                    <a:pt x="173" y="70"/>
                    <a:pt x="168" y="81"/>
                  </a:cubicBezTo>
                  <a:cubicBezTo>
                    <a:pt x="162" y="66"/>
                    <a:pt x="156" y="54"/>
                    <a:pt x="149" y="46"/>
                  </a:cubicBezTo>
                  <a:cubicBezTo>
                    <a:pt x="126" y="57"/>
                    <a:pt x="126" y="57"/>
                    <a:pt x="126" y="57"/>
                  </a:cubicBezTo>
                  <a:cubicBezTo>
                    <a:pt x="149" y="103"/>
                    <a:pt x="149" y="103"/>
                    <a:pt x="149" y="103"/>
                  </a:cubicBezTo>
                  <a:cubicBezTo>
                    <a:pt x="126" y="126"/>
                    <a:pt x="126" y="126"/>
                    <a:pt x="126" y="126"/>
                  </a:cubicBezTo>
                  <a:cubicBezTo>
                    <a:pt x="103" y="103"/>
                    <a:pt x="103" y="103"/>
                    <a:pt x="103" y="103"/>
                  </a:cubicBezTo>
                  <a:cubicBezTo>
                    <a:pt x="126" y="57"/>
                    <a:pt x="126" y="57"/>
                    <a:pt x="126" y="57"/>
                  </a:cubicBezTo>
                  <a:cubicBezTo>
                    <a:pt x="104" y="46"/>
                    <a:pt x="104" y="46"/>
                    <a:pt x="104" y="46"/>
                  </a:cubicBezTo>
                  <a:cubicBezTo>
                    <a:pt x="96" y="54"/>
                    <a:pt x="90" y="67"/>
                    <a:pt x="84" y="82"/>
                  </a:cubicBezTo>
                  <a:cubicBezTo>
                    <a:pt x="79" y="71"/>
                    <a:pt x="73" y="62"/>
                    <a:pt x="67" y="57"/>
                  </a:cubicBezTo>
                  <a:cubicBezTo>
                    <a:pt x="76" y="52"/>
                    <a:pt x="82" y="42"/>
                    <a:pt x="82" y="31"/>
                  </a:cubicBezTo>
                  <a:cubicBezTo>
                    <a:pt x="82" y="14"/>
                    <a:pt x="68" y="0"/>
                    <a:pt x="51" y="0"/>
                  </a:cubicBezTo>
                  <a:cubicBezTo>
                    <a:pt x="34" y="0"/>
                    <a:pt x="21" y="14"/>
                    <a:pt x="21" y="31"/>
                  </a:cubicBezTo>
                  <a:cubicBezTo>
                    <a:pt x="21" y="42"/>
                    <a:pt x="27" y="52"/>
                    <a:pt x="36" y="57"/>
                  </a:cubicBezTo>
                  <a:cubicBezTo>
                    <a:pt x="15" y="74"/>
                    <a:pt x="0" y="124"/>
                    <a:pt x="0" y="183"/>
                  </a:cubicBezTo>
                  <a:cubicBezTo>
                    <a:pt x="69" y="183"/>
                    <a:pt x="69" y="183"/>
                    <a:pt x="69" y="183"/>
                  </a:cubicBezTo>
                  <a:cubicBezTo>
                    <a:pt x="102" y="183"/>
                    <a:pt x="102" y="183"/>
                    <a:pt x="102" y="183"/>
                  </a:cubicBezTo>
                  <a:cubicBezTo>
                    <a:pt x="149" y="183"/>
                    <a:pt x="149" y="183"/>
                    <a:pt x="149" y="183"/>
                  </a:cubicBezTo>
                  <a:cubicBezTo>
                    <a:pt x="184" y="183"/>
                    <a:pt x="184" y="183"/>
                    <a:pt x="184" y="183"/>
                  </a:cubicBezTo>
                  <a:cubicBezTo>
                    <a:pt x="251" y="183"/>
                    <a:pt x="251" y="183"/>
                    <a:pt x="251" y="183"/>
                  </a:cubicBezTo>
                  <a:cubicBezTo>
                    <a:pt x="251" y="124"/>
                    <a:pt x="236" y="74"/>
                    <a:pt x="215" y="57"/>
                  </a:cubicBezTo>
                  <a:close/>
                </a:path>
              </a:pathLst>
            </a:custGeom>
            <a:solidFill>
              <a:schemeClr val="accent2"/>
            </a:solidFill>
            <a:ln>
              <a:noFill/>
            </a:ln>
            <a:extLst/>
          </p:spPr>
          <p:txBody>
            <a:bodyPr vert="horz" wrap="square" lIns="96393" tIns="48196" rIns="96393" bIns="48196" numCol="1" anchor="t" anchorCtr="0" compatLnSpc="1">
              <a:prstTxWarp prst="textNoShape">
                <a:avLst/>
              </a:prstTxWarp>
            </a:bodyPr>
            <a:lstStyle/>
            <a:p>
              <a:endParaRPr lang="zh-CN" altLang="en-US" sz="1424">
                <a:solidFill>
                  <a:schemeClr val="bg1">
                    <a:lumMod val="50000"/>
                  </a:schemeClr>
                </a:solidFill>
              </a:endParaRPr>
            </a:p>
          </p:txBody>
        </p:sp>
      </p:grpSp>
      <p:cxnSp>
        <p:nvCxnSpPr>
          <p:cNvPr id="11" name="直接连接符 10"/>
          <p:cNvCxnSpPr/>
          <p:nvPr/>
        </p:nvCxnSpPr>
        <p:spPr>
          <a:xfrm>
            <a:off x="4050030" y="2158629"/>
            <a:ext cx="782619" cy="547647"/>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2033841" y="1987367"/>
            <a:ext cx="2068434" cy="382028"/>
          </a:xfrm>
          <a:prstGeom prst="rect">
            <a:avLst/>
          </a:prstGeom>
          <a:noFill/>
        </p:spPr>
        <p:txBody>
          <a:bodyPr wrap="square" rtlCol="0">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单击添加文字标题</a:t>
            </a:r>
          </a:p>
        </p:txBody>
      </p:sp>
      <p:sp>
        <p:nvSpPr>
          <p:cNvPr id="13" name="矩形 12"/>
          <p:cNvSpPr/>
          <p:nvPr/>
        </p:nvSpPr>
        <p:spPr>
          <a:xfrm>
            <a:off x="369480" y="2268232"/>
            <a:ext cx="3733282" cy="1073114"/>
          </a:xfrm>
          <a:prstGeom prst="rect">
            <a:avLst/>
          </a:prstGeom>
        </p:spPr>
        <p:txBody>
          <a:bodyPr wrap="square">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单击添加文字内容单击添加文字内容单击添加文字内容单击添加文字内容</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请在此添加您需要的文字，请在此添加您需要的文字，请在此添加您需要的文字，请在此添加您需要的文字，请在此添加您需要的文字，请在此添加您需要</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flipV="1">
            <a:off x="4056222" y="4489725"/>
            <a:ext cx="782619" cy="547647"/>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2028269" y="4861191"/>
            <a:ext cx="2068434" cy="382028"/>
          </a:xfrm>
          <a:prstGeom prst="rect">
            <a:avLst/>
          </a:prstGeom>
          <a:noFill/>
        </p:spPr>
        <p:txBody>
          <a:bodyPr wrap="square" rtlCol="0">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单击添加文字标题</a:t>
            </a:r>
          </a:p>
        </p:txBody>
      </p:sp>
      <p:sp>
        <p:nvSpPr>
          <p:cNvPr id="16" name="矩形 15"/>
          <p:cNvSpPr/>
          <p:nvPr/>
        </p:nvSpPr>
        <p:spPr>
          <a:xfrm>
            <a:off x="363908" y="5142057"/>
            <a:ext cx="3733282" cy="1073114"/>
          </a:xfrm>
          <a:prstGeom prst="rect">
            <a:avLst/>
          </a:prstGeom>
        </p:spPr>
        <p:txBody>
          <a:bodyPr wrap="square">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单击添加文字内容单击添加文字内容单击添加文字内容单击添加文字内容</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请在此添加您需要的文字，请在此添加您需要的文字，请在此添加您需要的文字，请在此添加您需要的文字，请在此添加您需要的文字，请在此添加您需要</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7965124" y="4489292"/>
            <a:ext cx="782619" cy="547647"/>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8755210" y="4861191"/>
            <a:ext cx="2068434" cy="382028"/>
          </a:xfrm>
          <a:prstGeom prst="rect">
            <a:avLst/>
          </a:prstGeom>
          <a:noFill/>
        </p:spPr>
        <p:txBody>
          <a:bodyPr wrap="square" rtlCol="0">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单击添加文字标题</a:t>
            </a:r>
          </a:p>
        </p:txBody>
      </p:sp>
      <p:sp>
        <p:nvSpPr>
          <p:cNvPr id="19" name="矩形 18"/>
          <p:cNvSpPr/>
          <p:nvPr/>
        </p:nvSpPr>
        <p:spPr>
          <a:xfrm>
            <a:off x="8755210" y="5142057"/>
            <a:ext cx="3733282" cy="1073114"/>
          </a:xfrm>
          <a:prstGeom prst="rect">
            <a:avLst/>
          </a:prstGeom>
        </p:spPr>
        <p:txBody>
          <a:bodyPr wrap="square">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单击添加文字内容单击添加文字内容单击添加文字内容单击添加文字内容</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请在此添加您需要的文字，请在此添加您需要的文字，请在此添加您需要的文字，请在此添加您需要的文字，请在此添加您需要的文字，请在此添加您需要</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flipV="1">
            <a:off x="7965124" y="2250904"/>
            <a:ext cx="782619" cy="547647"/>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8727928" y="1987367"/>
            <a:ext cx="2068434" cy="311496"/>
          </a:xfrm>
          <a:prstGeom prst="rect">
            <a:avLst/>
          </a:prstGeom>
          <a:noFill/>
        </p:spPr>
        <p:txBody>
          <a:bodyPr wrap="square" rtlCol="0">
            <a:spAutoFit/>
          </a:bodyPr>
          <a:lstStyle/>
          <a:p>
            <a:r>
              <a:rPr lang="zh-CN" altLang="en-US" sz="1424" b="1" dirty="0">
                <a:solidFill>
                  <a:schemeClr val="bg1">
                    <a:lumMod val="50000"/>
                  </a:schemeClr>
                </a:solidFill>
              </a:rPr>
              <a:t>单击添加文字标题</a:t>
            </a:r>
          </a:p>
        </p:txBody>
      </p:sp>
      <p:sp>
        <p:nvSpPr>
          <p:cNvPr id="22" name="矩形 21"/>
          <p:cNvSpPr/>
          <p:nvPr/>
        </p:nvSpPr>
        <p:spPr>
          <a:xfrm>
            <a:off x="8727928" y="2270051"/>
            <a:ext cx="3733282" cy="1073114"/>
          </a:xfrm>
          <a:prstGeom prst="rect">
            <a:avLst/>
          </a:prstGeom>
        </p:spPr>
        <p:txBody>
          <a:bodyPr wrap="square">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单击添加文字内容单击添加文字内容单击添加文字内容单击添加文字内容</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请在此添加您需要的文字，请在此添加您需要的文字，请在此添加您需要的文字，请在此添加您需要的文字，请在此添加您需要的文字，请在此添加您需要</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5984778" y="3845208"/>
            <a:ext cx="902811" cy="30777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24" name="TextBox 13_1"/>
          <p:cNvSpPr txBox="1"/>
          <p:nvPr/>
        </p:nvSpPr>
        <p:spPr>
          <a:xfrm>
            <a:off x="9045535" y="-519489"/>
            <a:ext cx="2084225" cy="369332"/>
          </a:xfrm>
          <a:prstGeom prst="rect">
            <a:avLst/>
          </a:prstGeom>
          <a:noFill/>
        </p:spPr>
        <p:txBody>
          <a:bodyPr wrap="none" rtlCol="0">
            <a:spAutoFit/>
          </a:bodyPr>
          <a:lstStyle/>
          <a:p>
            <a:r>
              <a:rPr lang="zh-CN" altLang="en-US" dirty="0"/>
              <a:t>播放延迟符 可删除</a:t>
            </a:r>
          </a:p>
        </p:txBody>
      </p:sp>
    </p:spTree>
    <p:extLst>
      <p:ext uri="{BB962C8B-B14F-4D97-AF65-F5344CB8AC3E}">
        <p14:creationId xmlns:p14="http://schemas.microsoft.com/office/powerpoint/2010/main" val="179158019"/>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25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50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anim calcmode="lin" valueType="num">
                                      <p:cBhvr>
                                        <p:cTn id="24" dur="500" fill="hold"/>
                                        <p:tgtEl>
                                          <p:spTgt spid="3"/>
                                        </p:tgtEl>
                                        <p:attrNameLst>
                                          <p:attrName>ppt_x</p:attrName>
                                        </p:attrNameLst>
                                      </p:cBhvr>
                                      <p:tavLst>
                                        <p:tav tm="0">
                                          <p:val>
                                            <p:fltVal val="0.5"/>
                                          </p:val>
                                        </p:tav>
                                        <p:tav tm="100000">
                                          <p:val>
                                            <p:strVal val="#ppt_x"/>
                                          </p:val>
                                        </p:tav>
                                      </p:tavLst>
                                    </p:anim>
                                    <p:anim calcmode="lin" valueType="num">
                                      <p:cBhvr>
                                        <p:cTn id="25" dur="500" fill="hold"/>
                                        <p:tgtEl>
                                          <p:spTgt spid="3"/>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75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Effect transition="in" filter="fade">
                                      <p:cBhvr>
                                        <p:cTn id="30" dur="500"/>
                                        <p:tgtEl>
                                          <p:spTgt spid="2"/>
                                        </p:tgtEl>
                                      </p:cBhvr>
                                    </p:animEffect>
                                    <p:anim calcmode="lin" valueType="num">
                                      <p:cBhvr>
                                        <p:cTn id="31" dur="500" fill="hold"/>
                                        <p:tgtEl>
                                          <p:spTgt spid="2"/>
                                        </p:tgtEl>
                                        <p:attrNameLst>
                                          <p:attrName>ppt_x</p:attrName>
                                        </p:attrNameLst>
                                      </p:cBhvr>
                                      <p:tavLst>
                                        <p:tav tm="0">
                                          <p:val>
                                            <p:fltVal val="0.5"/>
                                          </p:val>
                                        </p:tav>
                                        <p:tav tm="100000">
                                          <p:val>
                                            <p:strVal val="#ppt_x"/>
                                          </p:val>
                                        </p:tav>
                                      </p:tavLst>
                                    </p:anim>
                                    <p:anim calcmode="lin" valueType="num">
                                      <p:cBhvr>
                                        <p:cTn id="32" dur="500" fill="hold"/>
                                        <p:tgtEl>
                                          <p:spTgt spid="2"/>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100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anim calcmode="lin" valueType="num">
                                      <p:cBhvr>
                                        <p:cTn id="38" dur="500" fill="hold"/>
                                        <p:tgtEl>
                                          <p:spTgt spid="7"/>
                                        </p:tgtEl>
                                        <p:attrNameLst>
                                          <p:attrName>ppt_x</p:attrName>
                                        </p:attrNameLst>
                                      </p:cBhvr>
                                      <p:tavLst>
                                        <p:tav tm="0">
                                          <p:val>
                                            <p:fltVal val="0.5"/>
                                          </p:val>
                                        </p:tav>
                                        <p:tav tm="100000">
                                          <p:val>
                                            <p:strVal val="#ppt_x"/>
                                          </p:val>
                                        </p:tav>
                                      </p:tavLst>
                                    </p:anim>
                                    <p:anim calcmode="lin" valueType="num">
                                      <p:cBhvr>
                                        <p:cTn id="39" dur="500" fill="hold"/>
                                        <p:tgtEl>
                                          <p:spTgt spid="7"/>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125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anim calcmode="lin" valueType="num">
                                      <p:cBhvr>
                                        <p:cTn id="45" dur="500" fill="hold"/>
                                        <p:tgtEl>
                                          <p:spTgt spid="4"/>
                                        </p:tgtEl>
                                        <p:attrNameLst>
                                          <p:attrName>ppt_x</p:attrName>
                                        </p:attrNameLst>
                                      </p:cBhvr>
                                      <p:tavLst>
                                        <p:tav tm="0">
                                          <p:val>
                                            <p:fltVal val="0.5"/>
                                          </p:val>
                                        </p:tav>
                                        <p:tav tm="100000">
                                          <p:val>
                                            <p:strVal val="#ppt_x"/>
                                          </p:val>
                                        </p:tav>
                                      </p:tavLst>
                                    </p:anim>
                                    <p:anim calcmode="lin" valueType="num">
                                      <p:cBhvr>
                                        <p:cTn id="46" dur="500" fill="hold"/>
                                        <p:tgtEl>
                                          <p:spTgt spid="4"/>
                                        </p:tgtEl>
                                        <p:attrNameLst>
                                          <p:attrName>ppt_y</p:attrName>
                                        </p:attrNameLst>
                                      </p:cBhvr>
                                      <p:tavLst>
                                        <p:tav tm="0">
                                          <p:val>
                                            <p:fltVal val="0.5"/>
                                          </p:val>
                                        </p:tav>
                                        <p:tav tm="100000">
                                          <p:val>
                                            <p:strVal val="#ppt_y"/>
                                          </p:val>
                                        </p:tav>
                                      </p:tavLst>
                                    </p:anim>
                                  </p:childTnLst>
                                </p:cTn>
                              </p:par>
                            </p:childTnLst>
                          </p:cTn>
                        </p:par>
                        <p:par>
                          <p:cTn id="47" fill="hold">
                            <p:stCondLst>
                              <p:cond delay="1750"/>
                            </p:stCondLst>
                            <p:childTnLst>
                              <p:par>
                                <p:cTn id="48" presetID="10" presetClass="entr" presetSubtype="0"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500"/>
                                        <p:tgtEl>
                                          <p:spTgt spid="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par>
                          <p:cTn id="54" fill="hold">
                            <p:stCondLst>
                              <p:cond delay="2250"/>
                            </p:stCondLst>
                            <p:childTnLst>
                              <p:par>
                                <p:cTn id="55" presetID="22" presetClass="entr" presetSubtype="2" fill="hold"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right)">
                                      <p:cBhvr>
                                        <p:cTn id="57" dur="500"/>
                                        <p:tgtEl>
                                          <p:spTgt spid="11"/>
                                        </p:tgtEl>
                                      </p:cBhvr>
                                    </p:animEffect>
                                  </p:childTnLst>
                                </p:cTn>
                              </p:par>
                            </p:childTnLst>
                          </p:cTn>
                        </p:par>
                        <p:par>
                          <p:cTn id="58" fill="hold">
                            <p:stCondLst>
                              <p:cond delay="2750"/>
                            </p:stCondLst>
                            <p:childTnLst>
                              <p:par>
                                <p:cTn id="59" presetID="22" presetClass="entr" presetSubtype="1"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up)">
                                      <p:cBhvr>
                                        <p:cTn id="61" dur="500"/>
                                        <p:tgtEl>
                                          <p:spTgt spid="12"/>
                                        </p:tgtEl>
                                      </p:cBhvr>
                                    </p:animEffect>
                                  </p:childTnLst>
                                </p:cTn>
                              </p:par>
                            </p:childTnLst>
                          </p:cTn>
                        </p:par>
                        <p:par>
                          <p:cTn id="62" fill="hold">
                            <p:stCondLst>
                              <p:cond delay="3250"/>
                            </p:stCondLst>
                            <p:childTnLst>
                              <p:par>
                                <p:cTn id="63" presetID="22" presetClass="entr" presetSubtype="1"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wipe(up)">
                                      <p:cBhvr>
                                        <p:cTn id="65" dur="500"/>
                                        <p:tgtEl>
                                          <p:spTgt spid="13"/>
                                        </p:tgtEl>
                                      </p:cBhvr>
                                    </p:animEffect>
                                  </p:childTnLst>
                                </p:cTn>
                              </p:par>
                            </p:childTnLst>
                          </p:cTn>
                        </p:par>
                        <p:par>
                          <p:cTn id="66" fill="hold">
                            <p:stCondLst>
                              <p:cond delay="3750"/>
                            </p:stCondLst>
                            <p:childTnLst>
                              <p:par>
                                <p:cTn id="67" presetID="22" presetClass="entr" presetSubtype="8" fill="hold"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left)">
                                      <p:cBhvr>
                                        <p:cTn id="69" dur="500"/>
                                        <p:tgtEl>
                                          <p:spTgt spid="20"/>
                                        </p:tgtEl>
                                      </p:cBhvr>
                                    </p:animEffect>
                                  </p:childTnLst>
                                </p:cTn>
                              </p:par>
                            </p:childTnLst>
                          </p:cTn>
                        </p:par>
                        <p:par>
                          <p:cTn id="70" fill="hold">
                            <p:stCondLst>
                              <p:cond delay="4250"/>
                            </p:stCondLst>
                            <p:childTnLst>
                              <p:par>
                                <p:cTn id="71" presetID="22" presetClass="entr" presetSubtype="1"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ipe(up)">
                                      <p:cBhvr>
                                        <p:cTn id="73" dur="500"/>
                                        <p:tgtEl>
                                          <p:spTgt spid="21"/>
                                        </p:tgtEl>
                                      </p:cBhvr>
                                    </p:animEffect>
                                  </p:childTnLst>
                                </p:cTn>
                              </p:par>
                            </p:childTnLst>
                          </p:cTn>
                        </p:par>
                        <p:par>
                          <p:cTn id="74" fill="hold">
                            <p:stCondLst>
                              <p:cond delay="4750"/>
                            </p:stCondLst>
                            <p:childTnLst>
                              <p:par>
                                <p:cTn id="75" presetID="22" presetClass="entr" presetSubtype="1"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wipe(up)">
                                      <p:cBhvr>
                                        <p:cTn id="77" dur="500"/>
                                        <p:tgtEl>
                                          <p:spTgt spid="22"/>
                                        </p:tgtEl>
                                      </p:cBhvr>
                                    </p:animEffect>
                                  </p:childTnLst>
                                </p:cTn>
                              </p:par>
                            </p:childTnLst>
                          </p:cTn>
                        </p:par>
                        <p:par>
                          <p:cTn id="78" fill="hold">
                            <p:stCondLst>
                              <p:cond delay="5250"/>
                            </p:stCondLst>
                            <p:childTnLst>
                              <p:par>
                                <p:cTn id="79" presetID="22" presetClass="entr" presetSubtype="8" fill="hold"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wipe(left)">
                                      <p:cBhvr>
                                        <p:cTn id="81" dur="500"/>
                                        <p:tgtEl>
                                          <p:spTgt spid="17"/>
                                        </p:tgtEl>
                                      </p:cBhvr>
                                    </p:animEffect>
                                  </p:childTnLst>
                                </p:cTn>
                              </p:par>
                            </p:childTnLst>
                          </p:cTn>
                        </p:par>
                        <p:par>
                          <p:cTn id="82" fill="hold">
                            <p:stCondLst>
                              <p:cond delay="5750"/>
                            </p:stCondLst>
                            <p:childTnLst>
                              <p:par>
                                <p:cTn id="83" presetID="22" presetClass="entr" presetSubtype="1"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up)">
                                      <p:cBhvr>
                                        <p:cTn id="85" dur="500"/>
                                        <p:tgtEl>
                                          <p:spTgt spid="18"/>
                                        </p:tgtEl>
                                      </p:cBhvr>
                                    </p:animEffect>
                                  </p:childTnLst>
                                </p:cTn>
                              </p:par>
                            </p:childTnLst>
                          </p:cTn>
                        </p:par>
                        <p:par>
                          <p:cTn id="86" fill="hold">
                            <p:stCondLst>
                              <p:cond delay="6250"/>
                            </p:stCondLst>
                            <p:childTnLst>
                              <p:par>
                                <p:cTn id="87" presetID="22" presetClass="entr" presetSubtype="1"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wipe(up)">
                                      <p:cBhvr>
                                        <p:cTn id="89" dur="500"/>
                                        <p:tgtEl>
                                          <p:spTgt spid="19"/>
                                        </p:tgtEl>
                                      </p:cBhvr>
                                    </p:animEffect>
                                  </p:childTnLst>
                                </p:cTn>
                              </p:par>
                            </p:childTnLst>
                          </p:cTn>
                        </p:par>
                        <p:par>
                          <p:cTn id="90" fill="hold">
                            <p:stCondLst>
                              <p:cond delay="6750"/>
                            </p:stCondLst>
                            <p:childTnLst>
                              <p:par>
                                <p:cTn id="91" presetID="22" presetClass="entr" presetSubtype="2" fill="hold" nodeType="afterEffect">
                                  <p:stCondLst>
                                    <p:cond delay="0"/>
                                  </p:stCondLst>
                                  <p:childTnLst>
                                    <p:set>
                                      <p:cBhvr>
                                        <p:cTn id="92" dur="1" fill="hold">
                                          <p:stCondLst>
                                            <p:cond delay="0"/>
                                          </p:stCondLst>
                                        </p:cTn>
                                        <p:tgtEl>
                                          <p:spTgt spid="14"/>
                                        </p:tgtEl>
                                        <p:attrNameLst>
                                          <p:attrName>style.visibility</p:attrName>
                                        </p:attrNameLst>
                                      </p:cBhvr>
                                      <p:to>
                                        <p:strVal val="visible"/>
                                      </p:to>
                                    </p:set>
                                    <p:animEffect transition="in" filter="wipe(right)">
                                      <p:cBhvr>
                                        <p:cTn id="93" dur="500"/>
                                        <p:tgtEl>
                                          <p:spTgt spid="14"/>
                                        </p:tgtEl>
                                      </p:cBhvr>
                                    </p:animEffect>
                                  </p:childTnLst>
                                </p:cTn>
                              </p:par>
                            </p:childTnLst>
                          </p:cTn>
                        </p:par>
                        <p:par>
                          <p:cTn id="94" fill="hold">
                            <p:stCondLst>
                              <p:cond delay="7250"/>
                            </p:stCondLst>
                            <p:childTnLst>
                              <p:par>
                                <p:cTn id="95" presetID="22" presetClass="entr" presetSubtype="1" fill="hold" grpId="0" nodeType="after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wipe(up)">
                                      <p:cBhvr>
                                        <p:cTn id="97" dur="500"/>
                                        <p:tgtEl>
                                          <p:spTgt spid="15"/>
                                        </p:tgtEl>
                                      </p:cBhvr>
                                    </p:animEffect>
                                  </p:childTnLst>
                                </p:cTn>
                              </p:par>
                            </p:childTnLst>
                          </p:cTn>
                        </p:par>
                        <p:par>
                          <p:cTn id="98" fill="hold">
                            <p:stCondLst>
                              <p:cond delay="7750"/>
                            </p:stCondLst>
                            <p:childTnLst>
                              <p:par>
                                <p:cTn id="99" presetID="22" presetClass="entr" presetSubtype="1" fill="hold" grpId="0" nodeType="afterEffect">
                                  <p:stCondLst>
                                    <p:cond delay="0"/>
                                  </p:stCondLst>
                                  <p:childTnLst>
                                    <p:set>
                                      <p:cBhvr>
                                        <p:cTn id="100" dur="1" fill="hold">
                                          <p:stCondLst>
                                            <p:cond delay="0"/>
                                          </p:stCondLst>
                                        </p:cTn>
                                        <p:tgtEl>
                                          <p:spTgt spid="16"/>
                                        </p:tgtEl>
                                        <p:attrNameLst>
                                          <p:attrName>style.visibility</p:attrName>
                                        </p:attrNameLst>
                                      </p:cBhvr>
                                      <p:to>
                                        <p:strVal val="visible"/>
                                      </p:to>
                                    </p:set>
                                    <p:animEffect transition="in" filter="wipe(up)">
                                      <p:cBhvr>
                                        <p:cTn id="101" dur="500"/>
                                        <p:tgtEl>
                                          <p:spTgt spid="16"/>
                                        </p:tgtEl>
                                      </p:cBhvr>
                                    </p:animEffect>
                                  </p:childTnLst>
                                </p:cTn>
                              </p:par>
                            </p:childTnLst>
                          </p:cTn>
                        </p:par>
                      </p:childTnLst>
                    </p:cTn>
                  </p:par>
                  <p:par>
                    <p:cTn id="102" fill="hold">
                      <p:stCondLst>
                        <p:cond delay="indefinite"/>
                      </p:stCondLst>
                      <p:childTnLst>
                        <p:par>
                          <p:cTn id="103" fill="hold">
                            <p:stCondLst>
                              <p:cond delay="0"/>
                            </p:stCondLst>
                            <p:childTnLst>
                              <p:par>
                                <p:cTn id="104" presetID="16" presetClass="entr" presetSubtype="21" fill="hold" grpId="0" nodeType="clickEffect">
                                  <p:stCondLst>
                                    <p:cond delay="0"/>
                                  </p:stCondLst>
                                  <p:childTnLst>
                                    <p:set>
                                      <p:cBhvr>
                                        <p:cTn id="105" dur="1" fill="hold">
                                          <p:stCondLst>
                                            <p:cond delay="0"/>
                                          </p:stCondLst>
                                        </p:cTn>
                                        <p:tgtEl>
                                          <p:spTgt spid="24"/>
                                        </p:tgtEl>
                                        <p:attrNameLst>
                                          <p:attrName>style.visibility</p:attrName>
                                        </p:attrNameLst>
                                      </p:cBhvr>
                                      <p:to>
                                        <p:strVal val="visible"/>
                                      </p:to>
                                    </p:set>
                                    <p:animEffect transition="in" filter="barn(inVertical)">
                                      <p:cBhvr>
                                        <p:cTn id="106" dur="1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2" grpId="0"/>
      <p:bldP spid="13" grpId="0"/>
      <p:bldP spid="15" grpId="0"/>
      <p:bldP spid="16" grpId="0"/>
      <p:bldP spid="18" grpId="0"/>
      <p:bldP spid="19" grpId="0"/>
      <p:bldP spid="21" grpId="0"/>
      <p:bldP spid="22" grpId="0"/>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4187455" y="2264719"/>
            <a:ext cx="4817389" cy="4328550"/>
            <a:chOff x="1212896" y="1278808"/>
            <a:chExt cx="3349682" cy="3325140"/>
          </a:xfrm>
        </p:grpSpPr>
        <p:sp>
          <p:nvSpPr>
            <p:cNvPr id="3" name="矩形 2"/>
            <p:cNvSpPr/>
            <p:nvPr/>
          </p:nvSpPr>
          <p:spPr>
            <a:xfrm>
              <a:off x="1212896" y="1279672"/>
              <a:ext cx="1694814" cy="1656742"/>
            </a:xfrm>
            <a:prstGeom prst="rect">
              <a:avLst/>
            </a:prstGeom>
            <a:blipFill dpi="0" rotWithShape="1">
              <a:blip r:embed="rId3"/>
              <a:srcRect/>
              <a:stretch>
                <a:fillRect/>
              </a:stretch>
            </a:blipFill>
            <a:ln w="12700" cap="flat" cmpd="sng" algn="ctr">
              <a:noFill/>
              <a:prstDash val="solid"/>
              <a:miter lim="800000"/>
            </a:ln>
            <a:effectLst/>
          </p:spPr>
          <p:txBody>
            <a:bodyPr lIns="106246" tIns="53124" rIns="106246" bIns="53124" anchor="ctr"/>
            <a:lstStyle/>
            <a:p>
              <a:pPr algn="ctr">
                <a:lnSpc>
                  <a:spcPct val="130000"/>
                </a:lnSpc>
                <a:defRPr/>
              </a:pPr>
              <a:endParaRPr lang="zh-CN" altLang="en-US" sz="1581" kern="0" dirty="0">
                <a:solidFill>
                  <a:srgbClr val="F9F9F9"/>
                </a:solidFill>
                <a:latin typeface="微软雅黑" pitchFamily="34" charset="-122"/>
                <a:ea typeface="微软雅黑" pitchFamily="34" charset="-122"/>
              </a:endParaRPr>
            </a:p>
          </p:txBody>
        </p:sp>
        <p:sp>
          <p:nvSpPr>
            <p:cNvPr id="4" name="矩形 3"/>
            <p:cNvSpPr/>
            <p:nvPr/>
          </p:nvSpPr>
          <p:spPr>
            <a:xfrm>
              <a:off x="2934266" y="1278808"/>
              <a:ext cx="1628312" cy="1656742"/>
            </a:xfrm>
            <a:prstGeom prst="rect">
              <a:avLst/>
            </a:prstGeom>
            <a:solidFill>
              <a:schemeClr val="accent1"/>
            </a:solidFill>
            <a:ln w="12700" cap="flat" cmpd="sng" algn="ctr">
              <a:noFill/>
              <a:prstDash val="solid"/>
              <a:miter lim="800000"/>
            </a:ln>
            <a:effectLst/>
          </p:spPr>
          <p:txBody>
            <a:bodyPr lIns="106246" tIns="53124" rIns="106246" bIns="53124" anchor="ctr"/>
            <a:lstStyle/>
            <a:p>
              <a:pPr algn="ctr">
                <a:lnSpc>
                  <a:spcPct val="130000"/>
                </a:lnSpc>
                <a:defRPr/>
              </a:pPr>
              <a:r>
                <a:rPr lang="zh-CN" altLang="en-US" sz="1687" kern="0" dirty="0">
                  <a:solidFill>
                    <a:srgbClr val="F9F9F9"/>
                  </a:solidFill>
                  <a:latin typeface="微软雅黑" pitchFamily="34" charset="-122"/>
                  <a:ea typeface="微软雅黑" pitchFamily="34" charset="-122"/>
                </a:rPr>
                <a:t>标题</a:t>
              </a:r>
              <a:endParaRPr lang="en-US" altLang="zh-CN" sz="1687" kern="0" dirty="0">
                <a:solidFill>
                  <a:srgbClr val="F9F9F9"/>
                </a:solidFill>
                <a:latin typeface="微软雅黑" pitchFamily="34" charset="-122"/>
                <a:ea typeface="微软雅黑" pitchFamily="34" charset="-122"/>
              </a:endParaRPr>
            </a:p>
            <a:p>
              <a:pPr algn="ctr">
                <a:lnSpc>
                  <a:spcPct val="130000"/>
                </a:lnSpc>
                <a:defRPr/>
              </a:pPr>
              <a:r>
                <a:rPr lang="zh-CN" altLang="en-US" sz="1581" kern="0" dirty="0">
                  <a:solidFill>
                    <a:srgbClr val="F9F9F9"/>
                  </a:solidFill>
                  <a:latin typeface="微软雅黑" pitchFamily="34" charset="-122"/>
                  <a:ea typeface="微软雅黑" pitchFamily="34" charset="-122"/>
                </a:rPr>
                <a:t>点击添加内容</a:t>
              </a:r>
              <a:endParaRPr lang="en-US" altLang="zh-CN" sz="1581" kern="0" dirty="0">
                <a:solidFill>
                  <a:srgbClr val="F9F9F9"/>
                </a:solidFill>
                <a:latin typeface="微软雅黑" pitchFamily="34" charset="-122"/>
                <a:ea typeface="微软雅黑" pitchFamily="34" charset="-122"/>
              </a:endParaRPr>
            </a:p>
            <a:p>
              <a:pPr algn="ctr">
                <a:lnSpc>
                  <a:spcPct val="130000"/>
                </a:lnSpc>
                <a:defRPr/>
              </a:pPr>
              <a:r>
                <a:rPr lang="zh-CN" altLang="en-US" sz="1581" kern="0" dirty="0">
                  <a:solidFill>
                    <a:srgbClr val="F9F9F9"/>
                  </a:solidFill>
                  <a:latin typeface="微软雅黑" pitchFamily="34" charset="-122"/>
                  <a:ea typeface="微软雅黑" pitchFamily="34" charset="-122"/>
                </a:rPr>
                <a:t>点击添加内容</a:t>
              </a:r>
            </a:p>
            <a:p>
              <a:pPr algn="ctr">
                <a:lnSpc>
                  <a:spcPct val="130000"/>
                </a:lnSpc>
                <a:defRPr/>
              </a:pPr>
              <a:r>
                <a:rPr lang="zh-CN" altLang="en-US" sz="1581" kern="0" dirty="0">
                  <a:solidFill>
                    <a:srgbClr val="F9F9F9"/>
                  </a:solidFill>
                  <a:latin typeface="微软雅黑" pitchFamily="34" charset="-122"/>
                  <a:ea typeface="微软雅黑" pitchFamily="34" charset="-122"/>
                </a:rPr>
                <a:t>点击添加内容</a:t>
              </a:r>
            </a:p>
            <a:p>
              <a:pPr algn="ctr">
                <a:lnSpc>
                  <a:spcPct val="130000"/>
                </a:lnSpc>
                <a:defRPr/>
              </a:pPr>
              <a:endParaRPr lang="zh-CN" altLang="en-US" sz="1581" kern="0" dirty="0">
                <a:solidFill>
                  <a:srgbClr val="F9F9F9"/>
                </a:solidFill>
                <a:latin typeface="微软雅黑" pitchFamily="34" charset="-122"/>
                <a:ea typeface="微软雅黑" pitchFamily="34" charset="-122"/>
              </a:endParaRPr>
            </a:p>
          </p:txBody>
        </p:sp>
        <p:sp>
          <p:nvSpPr>
            <p:cNvPr id="5" name="矩形 4"/>
            <p:cNvSpPr/>
            <p:nvPr/>
          </p:nvSpPr>
          <p:spPr>
            <a:xfrm>
              <a:off x="1212896" y="2960331"/>
              <a:ext cx="3345722" cy="1643617"/>
            </a:xfrm>
            <a:prstGeom prst="rect">
              <a:avLst/>
            </a:prstGeom>
            <a:blipFill dpi="0" rotWithShape="1">
              <a:blip r:embed="rId4"/>
              <a:srcRect/>
              <a:tile tx="0" ty="0" sx="85000" sy="85000" flip="none" algn="b"/>
            </a:blipFill>
            <a:ln w="12700" cap="flat" cmpd="sng" algn="ctr">
              <a:noFill/>
              <a:prstDash val="solid"/>
              <a:miter lim="800000"/>
            </a:ln>
            <a:effectLst/>
          </p:spPr>
          <p:txBody>
            <a:bodyPr lIns="106246" tIns="53124" rIns="106246" bIns="53124" anchor="ctr"/>
            <a:lstStyle/>
            <a:p>
              <a:pPr algn="ctr">
                <a:lnSpc>
                  <a:spcPct val="130000"/>
                </a:lnSpc>
                <a:defRPr/>
              </a:pPr>
              <a:endParaRPr lang="zh-CN" altLang="en-US" sz="1581" kern="0" dirty="0">
                <a:solidFill>
                  <a:srgbClr val="F9F9F9"/>
                </a:solidFill>
                <a:latin typeface="微软雅黑" pitchFamily="34" charset="-122"/>
                <a:ea typeface="微软雅黑" pitchFamily="34" charset="-122"/>
              </a:endParaRPr>
            </a:p>
          </p:txBody>
        </p:sp>
      </p:grpSp>
      <p:sp>
        <p:nvSpPr>
          <p:cNvPr id="6" name="文本框 5"/>
          <p:cNvSpPr txBox="1"/>
          <p:nvPr/>
        </p:nvSpPr>
        <p:spPr>
          <a:xfrm>
            <a:off x="9363340" y="3021036"/>
            <a:ext cx="3075656" cy="3093154"/>
          </a:xfrm>
          <a:prstGeom prst="rect">
            <a:avLst/>
          </a:prstGeom>
          <a:noFill/>
          <a:effectLst/>
        </p:spPr>
        <p:txBody>
          <a:bodyPr wrap="square" rtlCol="0">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添加您需要的文字，请在此添加您需要的文字，请在此添加您需要的文字，请在此添加您需要的文字，请在此添加您需要的文字，请在此添加您需要请在此添加您需要的文字，请在此添加您需要的文字，请在此添加您需要的文字，请在此添加您需要的文字，请在此添加您需要的文字，请在此添加您需要</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添加您需要的文字，请在此添加您需要的文字，请在此添加您需要的文字，请在此添加您需要的文字，请在此添加您需要的文字，请在此添加您需要请在此添加您需要的文字，请在此添加您需要的文字，请在此添加您需要的文字，请在此添加您需要的文字，请在此添加您需要的文字，请在此添加您需要</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 name="文本框 29"/>
          <p:cNvSpPr txBox="1"/>
          <p:nvPr/>
        </p:nvSpPr>
        <p:spPr>
          <a:xfrm>
            <a:off x="9368669" y="2217827"/>
            <a:ext cx="2133918" cy="676339"/>
          </a:xfrm>
          <a:prstGeom prst="rect">
            <a:avLst/>
          </a:prstGeom>
          <a:noFill/>
          <a:effectLst/>
        </p:spPr>
        <p:txBody>
          <a:bodyPr wrap="none" rtlCol="0">
            <a:spAutoFit/>
          </a:bodyPr>
          <a:lstStyle/>
          <a:p>
            <a:r>
              <a:rPr lang="zh-CN" altLang="en-US" sz="3795" b="1" dirty="0">
                <a:solidFill>
                  <a:schemeClr val="accent1"/>
                </a:solidFill>
                <a:latin typeface="方正姚体" panose="02010601030101010101" pitchFamily="2" charset="-122"/>
              </a:rPr>
              <a:t>添加标题</a:t>
            </a:r>
            <a:endParaRPr lang="en-US" altLang="zh-CN" sz="3795" b="1" dirty="0">
              <a:solidFill>
                <a:schemeClr val="accent1"/>
              </a:solidFill>
              <a:latin typeface="方正姚体" panose="02010601030101010101" pitchFamily="2" charset="-122"/>
            </a:endParaRPr>
          </a:p>
        </p:txBody>
      </p:sp>
      <p:grpSp>
        <p:nvGrpSpPr>
          <p:cNvPr id="8" name="Group 149"/>
          <p:cNvGrpSpPr/>
          <p:nvPr/>
        </p:nvGrpSpPr>
        <p:grpSpPr>
          <a:xfrm>
            <a:off x="1807517" y="3527687"/>
            <a:ext cx="2204377" cy="886396"/>
            <a:chOff x="4597686" y="3155872"/>
            <a:chExt cx="1583966" cy="597893"/>
          </a:xfrm>
        </p:grpSpPr>
        <p:sp>
          <p:nvSpPr>
            <p:cNvPr id="9" name="TextBox 37"/>
            <p:cNvSpPr txBox="1"/>
            <p:nvPr/>
          </p:nvSpPr>
          <p:spPr>
            <a:xfrm>
              <a:off x="4597686" y="3155872"/>
              <a:ext cx="1542506" cy="192205"/>
            </a:xfrm>
            <a:prstGeom prst="rect">
              <a:avLst/>
            </a:prstGeom>
            <a:noFill/>
          </p:spPr>
          <p:txBody>
            <a:bodyPr wrap="square" lIns="0" tIns="0" rIns="0" bIns="0" rtlCol="0" anchor="t">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sym typeface="Arial" panose="020B0604020202020204" pitchFamily="34" charset="0"/>
                </a:rPr>
                <a:t>请替换文字内容</a:t>
              </a:r>
              <a:endParaRPr 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sym typeface="Arial" panose="020B0604020202020204" pitchFamily="34" charset="0"/>
              </a:endParaRPr>
            </a:p>
          </p:txBody>
        </p:sp>
        <p:sp>
          <p:nvSpPr>
            <p:cNvPr id="10" name="TextBox 38"/>
            <p:cNvSpPr txBox="1"/>
            <p:nvPr/>
          </p:nvSpPr>
          <p:spPr>
            <a:xfrm>
              <a:off x="4597686" y="3348942"/>
              <a:ext cx="1583966" cy="404823"/>
            </a:xfrm>
            <a:prstGeom prst="rect">
              <a:avLst/>
            </a:prstGeom>
            <a:noFill/>
          </p:spPr>
          <p:txBody>
            <a:bodyPr wrap="square" lIns="0" tIns="0" rIns="0" bIns="0" rtlCol="0" anchor="t">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请在此添加您需要的文字，请在此添加您需要的文字，请在此添加您需要的文字，</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1" name="Group 155"/>
          <p:cNvGrpSpPr/>
          <p:nvPr/>
        </p:nvGrpSpPr>
        <p:grpSpPr>
          <a:xfrm>
            <a:off x="1807517" y="4538589"/>
            <a:ext cx="2146679" cy="866906"/>
            <a:chOff x="4597685" y="3914331"/>
            <a:chExt cx="1542507" cy="584745"/>
          </a:xfrm>
        </p:grpSpPr>
        <p:sp>
          <p:nvSpPr>
            <p:cNvPr id="12" name="TextBox 43"/>
            <p:cNvSpPr txBox="1"/>
            <p:nvPr/>
          </p:nvSpPr>
          <p:spPr>
            <a:xfrm>
              <a:off x="4597686" y="3914331"/>
              <a:ext cx="1542506" cy="192204"/>
            </a:xfrm>
            <a:prstGeom prst="rect">
              <a:avLst/>
            </a:prstGeom>
            <a:noFill/>
          </p:spPr>
          <p:txBody>
            <a:bodyPr wrap="square" lIns="0" tIns="0" rIns="0" bIns="0" rtlCol="0" anchor="t">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sym typeface="Arial" panose="020B0604020202020204" pitchFamily="34" charset="0"/>
                </a:rPr>
                <a:t>请替换文字内容</a:t>
              </a:r>
              <a:endParaRPr lang="en-US" altLang="zh-CN"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sym typeface="Arial" panose="020B0604020202020204" pitchFamily="34" charset="0"/>
              </a:endParaRPr>
            </a:p>
          </p:txBody>
        </p:sp>
        <p:sp>
          <p:nvSpPr>
            <p:cNvPr id="13" name="TextBox 44"/>
            <p:cNvSpPr txBox="1"/>
            <p:nvPr/>
          </p:nvSpPr>
          <p:spPr>
            <a:xfrm>
              <a:off x="4597685" y="4107401"/>
              <a:ext cx="1542507" cy="391675"/>
            </a:xfrm>
            <a:prstGeom prst="rect">
              <a:avLst/>
            </a:prstGeom>
            <a:noFill/>
          </p:spPr>
          <p:txBody>
            <a:bodyPr wrap="square" lIns="0" tIns="0" rIns="0" bIns="0" rtlCol="0" anchor="t">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请在此添加您需要的文字，请在此添加您需要的文字，请在此添加您需要的文字，请在此添加</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4" name="Group 161"/>
          <p:cNvGrpSpPr/>
          <p:nvPr/>
        </p:nvGrpSpPr>
        <p:grpSpPr>
          <a:xfrm>
            <a:off x="1807517" y="5658280"/>
            <a:ext cx="2146679" cy="886398"/>
            <a:chOff x="4597685" y="3914331"/>
            <a:chExt cx="1542507" cy="597892"/>
          </a:xfrm>
        </p:grpSpPr>
        <p:sp>
          <p:nvSpPr>
            <p:cNvPr id="15" name="TextBox 49"/>
            <p:cNvSpPr txBox="1"/>
            <p:nvPr/>
          </p:nvSpPr>
          <p:spPr>
            <a:xfrm>
              <a:off x="4597686" y="3914331"/>
              <a:ext cx="1542506" cy="192204"/>
            </a:xfrm>
            <a:prstGeom prst="rect">
              <a:avLst/>
            </a:prstGeom>
            <a:noFill/>
          </p:spPr>
          <p:txBody>
            <a:bodyPr wrap="square" lIns="0" tIns="0" rIns="0" bIns="0" rtlCol="0" anchor="t">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sym typeface="Arial" panose="020B0604020202020204" pitchFamily="34" charset="0"/>
                </a:rPr>
                <a:t>请替换文字内容</a:t>
              </a:r>
              <a:endParaRPr lang="en-US" altLang="zh-CN"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sym typeface="Arial" panose="020B0604020202020204" pitchFamily="34" charset="0"/>
              </a:endParaRPr>
            </a:p>
          </p:txBody>
        </p:sp>
        <p:sp>
          <p:nvSpPr>
            <p:cNvPr id="16" name="TextBox 50"/>
            <p:cNvSpPr txBox="1"/>
            <p:nvPr/>
          </p:nvSpPr>
          <p:spPr>
            <a:xfrm>
              <a:off x="4597685" y="4107401"/>
              <a:ext cx="1542507" cy="404822"/>
            </a:xfrm>
            <a:prstGeom prst="rect">
              <a:avLst/>
            </a:prstGeom>
            <a:noFill/>
          </p:spPr>
          <p:txBody>
            <a:bodyPr wrap="square" lIns="0" tIns="0" rIns="0" bIns="0" rtlCol="0" anchor="t">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请在此添加您需要的文字，请在此添加您需要的文字，请在此添加您需要的文字，</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7" name="Group 170"/>
          <p:cNvGrpSpPr/>
          <p:nvPr/>
        </p:nvGrpSpPr>
        <p:grpSpPr>
          <a:xfrm>
            <a:off x="854636" y="3498050"/>
            <a:ext cx="695340" cy="675432"/>
            <a:chOff x="630683" y="3383511"/>
            <a:chExt cx="469021" cy="455593"/>
          </a:xfrm>
          <a:solidFill>
            <a:schemeClr val="accent2"/>
          </a:solidFill>
        </p:grpSpPr>
        <p:sp>
          <p:nvSpPr>
            <p:cNvPr id="18" name="Oval 171"/>
            <p:cNvSpPr>
              <a:spLocks noChangeAspect="1"/>
            </p:cNvSpPr>
            <p:nvPr/>
          </p:nvSpPr>
          <p:spPr>
            <a:xfrm>
              <a:off x="630683" y="3383511"/>
              <a:ext cx="469021" cy="4555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54"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17"/>
            <p:cNvSpPr>
              <a:spLocks/>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grpFill/>
            <a:ln w="9525">
              <a:solidFill>
                <a:schemeClr val="bg1"/>
              </a:solidFill>
              <a:round/>
              <a:headEnd/>
              <a:tailEnd/>
            </a:ln>
          </p:spPr>
          <p:txBody>
            <a:bodyPr vert="horz" wrap="square" lIns="135562" tIns="67781" rIns="135562" bIns="67781" numCol="1" anchor="t" anchorCtr="0" compatLnSpc="1">
              <a:prstTxWarp prst="textNoShape">
                <a:avLst/>
              </a:prstTxWarp>
            </a:bodyPr>
            <a:lstStyle/>
            <a:p>
              <a:pPr>
                <a:lnSpc>
                  <a:spcPct val="120000"/>
                </a:lnSpc>
              </a:pPr>
              <a:endParaRPr lang="en-US" sz="1054"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73"/>
          <p:cNvGrpSpPr/>
          <p:nvPr/>
        </p:nvGrpSpPr>
        <p:grpSpPr>
          <a:xfrm>
            <a:off x="854636" y="5633532"/>
            <a:ext cx="695340" cy="675432"/>
            <a:chOff x="3428938" y="4190009"/>
            <a:chExt cx="469021" cy="455593"/>
          </a:xfrm>
          <a:solidFill>
            <a:schemeClr val="bg1"/>
          </a:solidFill>
        </p:grpSpPr>
        <p:sp>
          <p:nvSpPr>
            <p:cNvPr id="21" name="Oval 174"/>
            <p:cNvSpPr>
              <a:spLocks noChangeAspect="1"/>
            </p:cNvSpPr>
            <p:nvPr/>
          </p:nvSpPr>
          <p:spPr>
            <a:xfrm>
              <a:off x="3428938"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54"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grpFill/>
            <a:ln w="9525">
              <a:solidFill>
                <a:schemeClr val="bg1"/>
              </a:solidFill>
              <a:round/>
              <a:headEnd/>
              <a:tailEnd/>
            </a:ln>
          </p:spPr>
          <p:txBody>
            <a:bodyPr vert="horz" wrap="square" lIns="135562" tIns="67781" rIns="135562" bIns="67781" numCol="1" anchor="t" anchorCtr="0" compatLnSpc="1">
              <a:prstTxWarp prst="textNoShape">
                <a:avLst/>
              </a:prstTxWarp>
            </a:bodyPr>
            <a:lstStyle/>
            <a:p>
              <a:pPr>
                <a:lnSpc>
                  <a:spcPct val="120000"/>
                </a:lnSpc>
              </a:pPr>
              <a:endParaRPr lang="en-US" sz="1054"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3" name="Group 176"/>
          <p:cNvGrpSpPr/>
          <p:nvPr/>
        </p:nvGrpSpPr>
        <p:grpSpPr>
          <a:xfrm>
            <a:off x="854636" y="4555354"/>
            <a:ext cx="695340" cy="675432"/>
            <a:chOff x="6299532" y="3384456"/>
            <a:chExt cx="469021" cy="455593"/>
          </a:xfrm>
          <a:solidFill>
            <a:schemeClr val="bg1"/>
          </a:solidFill>
        </p:grpSpPr>
        <p:sp>
          <p:nvSpPr>
            <p:cNvPr id="24" name="Oval 177"/>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54"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grpFill/>
            <a:ln w="9525">
              <a:solidFill>
                <a:schemeClr val="bg1"/>
              </a:solidFill>
              <a:round/>
              <a:headEnd/>
              <a:tailEnd/>
            </a:ln>
          </p:spPr>
          <p:txBody>
            <a:bodyPr vert="horz" wrap="square" lIns="135562" tIns="67781" rIns="135562" bIns="67781" numCol="1" anchor="t" anchorCtr="0" compatLnSpc="1">
              <a:prstTxWarp prst="textNoShape">
                <a:avLst/>
              </a:prstTxWarp>
            </a:bodyPr>
            <a:lstStyle/>
            <a:p>
              <a:pPr>
                <a:lnSpc>
                  <a:spcPct val="120000"/>
                </a:lnSpc>
              </a:pPr>
              <a:endParaRPr lang="en-US" sz="1054"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155"/>
          <p:cNvGrpSpPr/>
          <p:nvPr/>
        </p:nvGrpSpPr>
        <p:grpSpPr>
          <a:xfrm>
            <a:off x="1807516" y="2441868"/>
            <a:ext cx="2146679" cy="886398"/>
            <a:chOff x="4597685" y="3914331"/>
            <a:chExt cx="1542507" cy="597892"/>
          </a:xfrm>
        </p:grpSpPr>
        <p:sp>
          <p:nvSpPr>
            <p:cNvPr id="27" name="TextBox 43"/>
            <p:cNvSpPr txBox="1"/>
            <p:nvPr/>
          </p:nvSpPr>
          <p:spPr>
            <a:xfrm>
              <a:off x="4597686" y="3914331"/>
              <a:ext cx="1542506" cy="192204"/>
            </a:xfrm>
            <a:prstGeom prst="rect">
              <a:avLst/>
            </a:prstGeom>
            <a:noFill/>
          </p:spPr>
          <p:txBody>
            <a:bodyPr wrap="square" lIns="0" tIns="0" rIns="0" bIns="0" rtlCol="0" anchor="t">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sym typeface="Arial" panose="020B0604020202020204" pitchFamily="34" charset="0"/>
                </a:rPr>
                <a:t>请替换文字内容</a:t>
              </a:r>
              <a:endParaRPr lang="en-US" altLang="zh-CN"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sym typeface="Arial" panose="020B0604020202020204" pitchFamily="34" charset="0"/>
              </a:endParaRPr>
            </a:p>
          </p:txBody>
        </p:sp>
        <p:sp>
          <p:nvSpPr>
            <p:cNvPr id="28" name="TextBox 44"/>
            <p:cNvSpPr txBox="1"/>
            <p:nvPr/>
          </p:nvSpPr>
          <p:spPr>
            <a:xfrm>
              <a:off x="4597685" y="4107401"/>
              <a:ext cx="1542507" cy="404822"/>
            </a:xfrm>
            <a:prstGeom prst="rect">
              <a:avLst/>
            </a:prstGeom>
            <a:noFill/>
          </p:spPr>
          <p:txBody>
            <a:bodyPr wrap="square" lIns="0" tIns="0" rIns="0" bIns="0" rtlCol="0" anchor="t">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请在此添加您需要的文字，请在此添加您需要的文字，请在此添加您需要的文字，</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9" name="Group 176"/>
          <p:cNvGrpSpPr/>
          <p:nvPr/>
        </p:nvGrpSpPr>
        <p:grpSpPr>
          <a:xfrm>
            <a:off x="854635" y="2458625"/>
            <a:ext cx="695340" cy="675432"/>
            <a:chOff x="6299532" y="3384456"/>
            <a:chExt cx="469021" cy="455593"/>
          </a:xfrm>
          <a:solidFill>
            <a:schemeClr val="bg1"/>
          </a:solidFill>
        </p:grpSpPr>
        <p:sp>
          <p:nvSpPr>
            <p:cNvPr id="30" name="Oval 177"/>
            <p:cNvSpPr>
              <a:spLocks noChangeAspect="1"/>
            </p:cNvSpPr>
            <p:nvPr/>
          </p:nvSpPr>
          <p:spPr>
            <a:xfrm>
              <a:off x="6299532" y="3384456"/>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54"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grpFill/>
            <a:ln w="9525">
              <a:solidFill>
                <a:schemeClr val="bg1"/>
              </a:solidFill>
              <a:round/>
              <a:headEnd/>
              <a:tailEnd/>
            </a:ln>
          </p:spPr>
          <p:txBody>
            <a:bodyPr vert="horz" wrap="square" lIns="135562" tIns="67781" rIns="135562" bIns="67781" numCol="1" anchor="t" anchorCtr="0" compatLnSpc="1">
              <a:prstTxWarp prst="textNoShape">
                <a:avLst/>
              </a:prstTxWarp>
            </a:bodyPr>
            <a:lstStyle/>
            <a:p>
              <a:pPr>
                <a:lnSpc>
                  <a:spcPct val="120000"/>
                </a:lnSpc>
              </a:pPr>
              <a:endParaRPr lang="en-US" sz="1054"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TextBox 13_1"/>
          <p:cNvSpPr txBox="1"/>
          <p:nvPr/>
        </p:nvSpPr>
        <p:spPr>
          <a:xfrm>
            <a:off x="9045535" y="-519489"/>
            <a:ext cx="2084225" cy="369332"/>
          </a:xfrm>
          <a:prstGeom prst="rect">
            <a:avLst/>
          </a:prstGeom>
          <a:noFill/>
        </p:spPr>
        <p:txBody>
          <a:bodyPr wrap="none" rtlCol="0">
            <a:spAutoFit/>
          </a:bodyPr>
          <a:lstStyle/>
          <a:p>
            <a:r>
              <a:rPr lang="zh-CN" altLang="en-US" dirty="0"/>
              <a:t>播放延迟符 可删除</a:t>
            </a:r>
          </a:p>
        </p:txBody>
      </p:sp>
    </p:spTree>
    <p:extLst>
      <p:ext uri="{BB962C8B-B14F-4D97-AF65-F5344CB8AC3E}">
        <p14:creationId xmlns:p14="http://schemas.microsoft.com/office/powerpoint/2010/main" val="2341518367"/>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50"/>
                                        <p:tgtEl>
                                          <p:spTgt spid="6"/>
                                        </p:tgtEl>
                                      </p:cBhvr>
                                    </p:animEffect>
                                    <p:anim calcmode="lin" valueType="num">
                                      <p:cBhvr>
                                        <p:cTn id="14" dur="250" fill="hold"/>
                                        <p:tgtEl>
                                          <p:spTgt spid="6"/>
                                        </p:tgtEl>
                                        <p:attrNameLst>
                                          <p:attrName>ppt_x</p:attrName>
                                        </p:attrNameLst>
                                      </p:cBhvr>
                                      <p:tavLst>
                                        <p:tav tm="0">
                                          <p:val>
                                            <p:strVal val="#ppt_x"/>
                                          </p:val>
                                        </p:tav>
                                        <p:tav tm="100000">
                                          <p:val>
                                            <p:strVal val="#ppt_x"/>
                                          </p:val>
                                        </p:tav>
                                      </p:tavLst>
                                    </p:anim>
                                    <p:anim calcmode="lin" valueType="num">
                                      <p:cBhvr>
                                        <p:cTn id="15" dur="2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anim calcmode="lin" valueType="num">
                                      <p:cBhvr>
                                        <p:cTn id="20" dur="250" fill="hold"/>
                                        <p:tgtEl>
                                          <p:spTgt spid="7"/>
                                        </p:tgtEl>
                                        <p:attrNameLst>
                                          <p:attrName>ppt_x</p:attrName>
                                        </p:attrNameLst>
                                      </p:cBhvr>
                                      <p:tavLst>
                                        <p:tav tm="0">
                                          <p:val>
                                            <p:strVal val="#ppt_x"/>
                                          </p:val>
                                        </p:tav>
                                        <p:tav tm="100000">
                                          <p:val>
                                            <p:strVal val="#ppt_x"/>
                                          </p:val>
                                        </p:tav>
                                      </p:tavLst>
                                    </p:anim>
                                    <p:anim calcmode="lin" valueType="num">
                                      <p:cBhvr>
                                        <p:cTn id="21" dur="25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53" presetClass="entr" presetSubtype="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par>
                                <p:cTn id="28" presetID="2" presetClass="entr" presetSubtype="4" accel="50000" decel="50000"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53" presetClass="entr" presetSubtype="0"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fill="hold"/>
                                        <p:tgtEl>
                                          <p:spTgt spid="23"/>
                                        </p:tgtEl>
                                        <p:attrNameLst>
                                          <p:attrName>ppt_w</p:attrName>
                                        </p:attrNameLst>
                                      </p:cBhvr>
                                      <p:tavLst>
                                        <p:tav tm="0">
                                          <p:val>
                                            <p:fltVal val="0"/>
                                          </p:val>
                                        </p:tav>
                                        <p:tav tm="100000">
                                          <p:val>
                                            <p:strVal val="#ppt_w"/>
                                          </p:val>
                                        </p:tav>
                                      </p:tavLst>
                                    </p:anim>
                                    <p:anim calcmode="lin" valueType="num">
                                      <p:cBhvr>
                                        <p:cTn id="36" dur="500" fill="hold"/>
                                        <p:tgtEl>
                                          <p:spTgt spid="23"/>
                                        </p:tgtEl>
                                        <p:attrNameLst>
                                          <p:attrName>ppt_h</p:attrName>
                                        </p:attrNameLst>
                                      </p:cBhvr>
                                      <p:tavLst>
                                        <p:tav tm="0">
                                          <p:val>
                                            <p:fltVal val="0"/>
                                          </p:val>
                                        </p:tav>
                                        <p:tav tm="100000">
                                          <p:val>
                                            <p:strVal val="#ppt_h"/>
                                          </p:val>
                                        </p:tav>
                                      </p:tavLst>
                                    </p:anim>
                                    <p:animEffect transition="in" filter="fade">
                                      <p:cBhvr>
                                        <p:cTn id="37" dur="500"/>
                                        <p:tgtEl>
                                          <p:spTgt spid="23"/>
                                        </p:tgtEl>
                                      </p:cBhvr>
                                    </p:animEffect>
                                  </p:childTnLst>
                                </p:cTn>
                              </p:par>
                              <p:par>
                                <p:cTn id="38" presetID="2" presetClass="entr" presetSubtype="4" accel="50000" decel="50000"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childTnLst>
                          </p:cTn>
                        </p:par>
                        <p:par>
                          <p:cTn id="42" fill="hold">
                            <p:stCondLst>
                              <p:cond delay="2500"/>
                            </p:stCondLst>
                            <p:childTnLst>
                              <p:par>
                                <p:cTn id="43" presetID="53" presetClass="entr" presetSubtype="0" fill="hold" nodeType="after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par>
                                <p:cTn id="48" presetID="2" presetClass="entr" presetSubtype="4" accel="50000" decel="50000" fill="hold" nodeType="with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childTnLst>
                          </p:cTn>
                        </p:par>
                        <p:par>
                          <p:cTn id="52" fill="hold">
                            <p:stCondLst>
                              <p:cond delay="3000"/>
                            </p:stCondLst>
                            <p:childTnLst>
                              <p:par>
                                <p:cTn id="53" presetID="53" presetClass="entr" presetSubtype="0"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Effect transition="in" filter="fade">
                                      <p:cBhvr>
                                        <p:cTn id="57" dur="500"/>
                                        <p:tgtEl>
                                          <p:spTgt spid="29"/>
                                        </p:tgtEl>
                                      </p:cBhvr>
                                    </p:animEffect>
                                  </p:childTnLst>
                                </p:cTn>
                              </p:par>
                              <p:par>
                                <p:cTn id="58" presetID="2" presetClass="entr" presetSubtype="4" accel="50000" decel="50000" fill="hold" nodeType="with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ppt_x"/>
                                          </p:val>
                                        </p:tav>
                                        <p:tav tm="100000">
                                          <p:val>
                                            <p:strVal val="#ppt_x"/>
                                          </p:val>
                                        </p:tav>
                                      </p:tavLst>
                                    </p:anim>
                                    <p:anim calcmode="lin" valueType="num">
                                      <p:cBhvr additive="base">
                                        <p:cTn id="61"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6" presetClass="entr" presetSubtype="21" fill="hold" grpId="0" nodeType="click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barn(inVertical)">
                                      <p:cBhvr>
                                        <p:cTn id="66" dur="1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16" y="5130079"/>
            <a:ext cx="3630595" cy="2105745"/>
          </a:xfrm>
          <a:prstGeom prst="rect">
            <a:avLst/>
          </a:prstGeom>
        </p:spPr>
      </p:pic>
      <p:sp>
        <p:nvSpPr>
          <p:cNvPr id="13" name="Freeform 5"/>
          <p:cNvSpPr>
            <a:spLocks/>
          </p:cNvSpPr>
          <p:nvPr/>
        </p:nvSpPr>
        <p:spPr bwMode="auto">
          <a:xfrm rot="3564117">
            <a:off x="5335561" y="-994985"/>
            <a:ext cx="2393002" cy="215633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96380" tIns="48189" rIns="96380" bIns="48189" numCol="1" anchor="t" anchorCtr="0" compatLnSpc="1">
            <a:prstTxWarp prst="textNoShape">
              <a:avLst/>
            </a:prstTxWarp>
          </a:bodyPr>
          <a:lstStyle/>
          <a:p>
            <a:endParaRPr lang="zh-CN" altLang="en-US" sz="3556"/>
          </a:p>
        </p:txBody>
      </p:sp>
      <p:sp>
        <p:nvSpPr>
          <p:cNvPr id="14" name="TextBox 7"/>
          <p:cNvSpPr>
            <a:spLocks noChangeArrowheads="1"/>
          </p:cNvSpPr>
          <p:nvPr/>
        </p:nvSpPr>
        <p:spPr bwMode="auto">
          <a:xfrm>
            <a:off x="5920527" y="242652"/>
            <a:ext cx="1240623" cy="648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217" b="1" dirty="0">
                <a:solidFill>
                  <a:schemeClr val="accent1"/>
                </a:solidFill>
                <a:latin typeface="微软雅黑" pitchFamily="34" charset="-122"/>
                <a:ea typeface="微软雅黑" pitchFamily="34" charset="-122"/>
                <a:sym typeface="微软雅黑" pitchFamily="34" charset="-122"/>
              </a:rPr>
              <a:t>目 录</a:t>
            </a:r>
          </a:p>
        </p:txBody>
      </p:sp>
      <p:sp>
        <p:nvSpPr>
          <p:cNvPr id="15" name="Freeform 5"/>
          <p:cNvSpPr>
            <a:spLocks/>
          </p:cNvSpPr>
          <p:nvPr/>
        </p:nvSpPr>
        <p:spPr bwMode="auto">
          <a:xfrm rot="3564117">
            <a:off x="5443955" y="-897310"/>
            <a:ext cx="2176212" cy="196098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2700" cap="flat">
            <a:solidFill>
              <a:schemeClr val="accent1"/>
            </a:solidFill>
            <a:prstDash val="sysDash"/>
            <a:miter lim="800000"/>
            <a:headEnd/>
            <a:tailEnd/>
          </a:ln>
          <a:effectLst/>
          <a:extLst/>
        </p:spPr>
        <p:txBody>
          <a:bodyPr vert="horz" wrap="square" lIns="96380" tIns="48189" rIns="96380" bIns="48189" numCol="1" anchor="t" anchorCtr="0" compatLnSpc="1">
            <a:prstTxWarp prst="textNoShape">
              <a:avLst/>
            </a:prstTxWarp>
          </a:bodyPr>
          <a:lstStyle/>
          <a:p>
            <a:endParaRPr lang="zh-CN" altLang="en-US" sz="3556"/>
          </a:p>
        </p:txBody>
      </p:sp>
      <p:sp>
        <p:nvSpPr>
          <p:cNvPr id="16" name="TextBox 79"/>
          <p:cNvSpPr txBox="1"/>
          <p:nvPr/>
        </p:nvSpPr>
        <p:spPr>
          <a:xfrm>
            <a:off x="6043248" y="1205256"/>
            <a:ext cx="1122782" cy="324433"/>
          </a:xfrm>
          <a:prstGeom prst="rect">
            <a:avLst/>
          </a:prstGeom>
          <a:noFill/>
        </p:spPr>
        <p:txBody>
          <a:bodyPr wrap="none" lIns="96380" tIns="48189" rIns="96380" bIns="48189" rtlCol="0">
            <a:spAutoFit/>
          </a:bodyPr>
          <a:lstStyle/>
          <a:p>
            <a:r>
              <a:rPr lang="en-US" altLang="zh-CN" sz="1476" b="1" dirty="0">
                <a:solidFill>
                  <a:schemeClr val="accent1"/>
                </a:solidFill>
                <a:latin typeface="方正兰亭黑简体" panose="02000000000000000000" pitchFamily="2" charset="-122"/>
                <a:ea typeface="方正兰亭黑简体" panose="02000000000000000000" pitchFamily="2" charset="-122"/>
              </a:rPr>
              <a:t>CONTENTS</a:t>
            </a:r>
            <a:endParaRPr lang="zh-CN" altLang="en-US" sz="1476" b="1" dirty="0">
              <a:solidFill>
                <a:schemeClr val="accent1"/>
              </a:solidFill>
              <a:latin typeface="方正兰亭黑简体" panose="02000000000000000000" pitchFamily="2" charset="-122"/>
              <a:ea typeface="方正兰亭黑简体" panose="02000000000000000000" pitchFamily="2" charset="-122"/>
            </a:endParaRPr>
          </a:p>
        </p:txBody>
      </p:sp>
      <p:grpSp>
        <p:nvGrpSpPr>
          <p:cNvPr id="17" name="组合 80"/>
          <p:cNvGrpSpPr/>
          <p:nvPr/>
        </p:nvGrpSpPr>
        <p:grpSpPr>
          <a:xfrm>
            <a:off x="2673760" y="2996126"/>
            <a:ext cx="1259707" cy="1136416"/>
            <a:chOff x="3720691" y="2824413"/>
            <a:chExt cx="1341120" cy="1209172"/>
          </a:xfrm>
        </p:grpSpPr>
        <p:sp>
          <p:nvSpPr>
            <p:cNvPr id="18"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128524" tIns="64262" rIns="128524" bIns="64262" numCol="1" anchor="t" anchorCtr="0" compatLnSpc="1">
              <a:prstTxWarp prst="textNoShape">
                <a:avLst/>
              </a:prstTxWarp>
            </a:bodyPr>
            <a:lstStyle/>
            <a:p>
              <a:endParaRPr lang="zh-CN" altLang="en-US" sz="3556"/>
            </a:p>
          </p:txBody>
        </p:sp>
        <p:sp>
          <p:nvSpPr>
            <p:cNvPr id="19"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128524" tIns="64262" rIns="128524" bIns="64262" numCol="1" anchor="t" anchorCtr="0" compatLnSpc="1">
              <a:prstTxWarp prst="textNoShape">
                <a:avLst/>
              </a:prstTxWarp>
            </a:bodyPr>
            <a:lstStyle/>
            <a:p>
              <a:endParaRPr lang="zh-CN" altLang="en-US" sz="3556"/>
            </a:p>
          </p:txBody>
        </p:sp>
      </p:grpSp>
      <p:sp>
        <p:nvSpPr>
          <p:cNvPr id="20" name="Freeform 5"/>
          <p:cNvSpPr>
            <a:spLocks/>
          </p:cNvSpPr>
          <p:nvPr/>
        </p:nvSpPr>
        <p:spPr bwMode="auto">
          <a:xfrm rot="1855731">
            <a:off x="2760022" y="3073944"/>
            <a:ext cx="1087186" cy="98078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accent1"/>
            </a:solidFill>
            <a:prstDash val="sysDash"/>
            <a:miter lim="800000"/>
            <a:headEnd/>
            <a:tailEnd/>
          </a:ln>
          <a:effectLst/>
          <a:extLst/>
        </p:spPr>
        <p:txBody>
          <a:bodyPr vert="horz" wrap="square" lIns="96380" tIns="48189" rIns="96380" bIns="48189" numCol="1" anchor="t" anchorCtr="0" compatLnSpc="1">
            <a:prstTxWarp prst="textNoShape">
              <a:avLst/>
            </a:prstTxWarp>
          </a:bodyPr>
          <a:lstStyle/>
          <a:p>
            <a:endParaRPr lang="zh-CN" altLang="en-US" sz="3556"/>
          </a:p>
        </p:txBody>
      </p:sp>
      <p:grpSp>
        <p:nvGrpSpPr>
          <p:cNvPr id="21" name="组合 84"/>
          <p:cNvGrpSpPr/>
          <p:nvPr/>
        </p:nvGrpSpPr>
        <p:grpSpPr>
          <a:xfrm>
            <a:off x="4670032" y="3040442"/>
            <a:ext cx="1210494" cy="1092020"/>
            <a:chOff x="3720691" y="2824413"/>
            <a:chExt cx="1341120" cy="1209172"/>
          </a:xfrm>
        </p:grpSpPr>
        <p:sp>
          <p:nvSpPr>
            <p:cNvPr id="22"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128524" tIns="64262" rIns="128524" bIns="64262" numCol="1" anchor="t" anchorCtr="0" compatLnSpc="1">
              <a:prstTxWarp prst="textNoShape">
                <a:avLst/>
              </a:prstTxWarp>
            </a:bodyPr>
            <a:lstStyle/>
            <a:p>
              <a:endParaRPr lang="zh-CN" altLang="en-US" sz="3556"/>
            </a:p>
          </p:txBody>
        </p:sp>
        <p:sp>
          <p:nvSpPr>
            <p:cNvPr id="23"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128524" tIns="64262" rIns="128524" bIns="64262" numCol="1" anchor="t" anchorCtr="0" compatLnSpc="1">
              <a:prstTxWarp prst="textNoShape">
                <a:avLst/>
              </a:prstTxWarp>
            </a:bodyPr>
            <a:lstStyle/>
            <a:p>
              <a:endParaRPr lang="zh-CN" altLang="en-US" sz="3556"/>
            </a:p>
          </p:txBody>
        </p:sp>
      </p:grpSp>
      <p:sp>
        <p:nvSpPr>
          <p:cNvPr id="24" name="Freeform 5"/>
          <p:cNvSpPr>
            <a:spLocks/>
          </p:cNvSpPr>
          <p:nvPr/>
        </p:nvSpPr>
        <p:spPr bwMode="auto">
          <a:xfrm rot="1855731">
            <a:off x="4752923" y="3115219"/>
            <a:ext cx="1044713" cy="94246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accent1"/>
            </a:solidFill>
            <a:prstDash val="sysDash"/>
            <a:miter lim="800000"/>
            <a:headEnd/>
            <a:tailEnd/>
          </a:ln>
          <a:effectLst/>
          <a:extLst/>
        </p:spPr>
        <p:txBody>
          <a:bodyPr vert="horz" wrap="square" lIns="96380" tIns="48189" rIns="96380" bIns="48189" numCol="1" anchor="t" anchorCtr="0" compatLnSpc="1">
            <a:prstTxWarp prst="textNoShape">
              <a:avLst/>
            </a:prstTxWarp>
          </a:bodyPr>
          <a:lstStyle/>
          <a:p>
            <a:endParaRPr lang="zh-CN" altLang="en-US" sz="3556"/>
          </a:p>
        </p:txBody>
      </p:sp>
      <p:grpSp>
        <p:nvGrpSpPr>
          <p:cNvPr id="25" name="组合 88"/>
          <p:cNvGrpSpPr/>
          <p:nvPr/>
        </p:nvGrpSpPr>
        <p:grpSpPr>
          <a:xfrm>
            <a:off x="6616523" y="3040442"/>
            <a:ext cx="1210494" cy="1092020"/>
            <a:chOff x="3720691" y="2824413"/>
            <a:chExt cx="1341120" cy="1209172"/>
          </a:xfrm>
        </p:grpSpPr>
        <p:sp>
          <p:nvSpPr>
            <p:cNvPr id="26"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128524" tIns="64262" rIns="128524" bIns="64262" numCol="1" anchor="t" anchorCtr="0" compatLnSpc="1">
              <a:prstTxWarp prst="textNoShape">
                <a:avLst/>
              </a:prstTxWarp>
            </a:bodyPr>
            <a:lstStyle/>
            <a:p>
              <a:endParaRPr lang="zh-CN" altLang="en-US" sz="3556"/>
            </a:p>
          </p:txBody>
        </p:sp>
        <p:sp>
          <p:nvSpPr>
            <p:cNvPr id="27"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128524" tIns="64262" rIns="128524" bIns="64262" numCol="1" anchor="t" anchorCtr="0" compatLnSpc="1">
              <a:prstTxWarp prst="textNoShape">
                <a:avLst/>
              </a:prstTxWarp>
            </a:bodyPr>
            <a:lstStyle/>
            <a:p>
              <a:endParaRPr lang="zh-CN" altLang="en-US" sz="3556"/>
            </a:p>
          </p:txBody>
        </p:sp>
      </p:grpSp>
      <p:sp>
        <p:nvSpPr>
          <p:cNvPr id="28" name="Freeform 5"/>
          <p:cNvSpPr>
            <a:spLocks/>
          </p:cNvSpPr>
          <p:nvPr/>
        </p:nvSpPr>
        <p:spPr bwMode="auto">
          <a:xfrm rot="1855731">
            <a:off x="6699412" y="3115219"/>
            <a:ext cx="1044713" cy="94246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accent1"/>
            </a:solidFill>
            <a:prstDash val="sysDash"/>
            <a:miter lim="800000"/>
            <a:headEnd/>
            <a:tailEnd/>
          </a:ln>
          <a:effectLst/>
          <a:extLst/>
        </p:spPr>
        <p:txBody>
          <a:bodyPr vert="horz" wrap="square" lIns="96380" tIns="48189" rIns="96380" bIns="48189" numCol="1" anchor="t" anchorCtr="0" compatLnSpc="1">
            <a:prstTxWarp prst="textNoShape">
              <a:avLst/>
            </a:prstTxWarp>
          </a:bodyPr>
          <a:lstStyle/>
          <a:p>
            <a:endParaRPr lang="zh-CN" altLang="en-US" sz="3556"/>
          </a:p>
        </p:txBody>
      </p:sp>
      <p:grpSp>
        <p:nvGrpSpPr>
          <p:cNvPr id="29" name="组合 92"/>
          <p:cNvGrpSpPr/>
          <p:nvPr/>
        </p:nvGrpSpPr>
        <p:grpSpPr>
          <a:xfrm>
            <a:off x="8513739" y="3040442"/>
            <a:ext cx="1210494" cy="1092020"/>
            <a:chOff x="3720691" y="2824413"/>
            <a:chExt cx="1341120" cy="1209172"/>
          </a:xfrm>
        </p:grpSpPr>
        <p:sp>
          <p:nvSpPr>
            <p:cNvPr id="30"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128524" tIns="64262" rIns="128524" bIns="64262" numCol="1" anchor="t" anchorCtr="0" compatLnSpc="1">
              <a:prstTxWarp prst="textNoShape">
                <a:avLst/>
              </a:prstTxWarp>
            </a:bodyPr>
            <a:lstStyle/>
            <a:p>
              <a:endParaRPr lang="zh-CN" altLang="en-US" sz="3556"/>
            </a:p>
          </p:txBody>
        </p:sp>
        <p:sp>
          <p:nvSpPr>
            <p:cNvPr id="31"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128524" tIns="64262" rIns="128524" bIns="64262" numCol="1" anchor="t" anchorCtr="0" compatLnSpc="1">
              <a:prstTxWarp prst="textNoShape">
                <a:avLst/>
              </a:prstTxWarp>
            </a:bodyPr>
            <a:lstStyle/>
            <a:p>
              <a:endParaRPr lang="zh-CN" altLang="en-US" sz="3556"/>
            </a:p>
          </p:txBody>
        </p:sp>
      </p:grpSp>
      <p:sp>
        <p:nvSpPr>
          <p:cNvPr id="32" name="Freeform 5"/>
          <p:cNvSpPr>
            <a:spLocks/>
          </p:cNvSpPr>
          <p:nvPr/>
        </p:nvSpPr>
        <p:spPr bwMode="auto">
          <a:xfrm rot="1855731">
            <a:off x="8596629" y="3115219"/>
            <a:ext cx="1044713" cy="94246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accent1"/>
            </a:solidFill>
            <a:prstDash val="sysDash"/>
            <a:miter lim="800000"/>
            <a:headEnd/>
            <a:tailEnd/>
          </a:ln>
          <a:effectLst/>
          <a:extLst/>
        </p:spPr>
        <p:txBody>
          <a:bodyPr vert="horz" wrap="square" lIns="96380" tIns="48189" rIns="96380" bIns="48189" numCol="1" anchor="t" anchorCtr="0" compatLnSpc="1">
            <a:prstTxWarp prst="textNoShape">
              <a:avLst/>
            </a:prstTxWarp>
          </a:bodyPr>
          <a:lstStyle/>
          <a:p>
            <a:endParaRPr lang="zh-CN" altLang="en-US" sz="3556"/>
          </a:p>
        </p:txBody>
      </p:sp>
      <p:sp>
        <p:nvSpPr>
          <p:cNvPr id="33" name="KSO_Shape"/>
          <p:cNvSpPr>
            <a:spLocks/>
          </p:cNvSpPr>
          <p:nvPr/>
        </p:nvSpPr>
        <p:spPr bwMode="auto">
          <a:xfrm>
            <a:off x="2982932" y="3344008"/>
            <a:ext cx="641363" cy="440653"/>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1"/>
          </a:solidFill>
          <a:ln>
            <a:noFill/>
          </a:ln>
          <a:extLst/>
        </p:spPr>
        <p:txBody>
          <a:bodyPr lIns="96380" tIns="48189" rIns="96380" bIns="48189" anchor="ctr">
            <a:scene3d>
              <a:camera prst="orthographicFront"/>
              <a:lightRig rig="threePt" dir="t"/>
            </a:scene3d>
            <a:sp3d contourW="12700">
              <a:contourClr>
                <a:srgbClr val="FFFFFF"/>
              </a:contourClr>
            </a:sp3d>
          </a:bodyPr>
          <a:lstStyle/>
          <a:p>
            <a:pPr algn="ctr">
              <a:defRPr/>
            </a:pPr>
            <a:endParaRPr lang="zh-CN" altLang="en-US" sz="3556">
              <a:solidFill>
                <a:srgbClr val="FFFFFF"/>
              </a:solidFill>
              <a:ea typeface="宋体" panose="02010600030101010101" pitchFamily="2" charset="-122"/>
            </a:endParaRPr>
          </a:p>
        </p:txBody>
      </p:sp>
      <p:sp>
        <p:nvSpPr>
          <p:cNvPr id="34" name="KSO_Shape"/>
          <p:cNvSpPr>
            <a:spLocks/>
          </p:cNvSpPr>
          <p:nvPr/>
        </p:nvSpPr>
        <p:spPr bwMode="auto">
          <a:xfrm>
            <a:off x="5008361" y="3358997"/>
            <a:ext cx="533837" cy="45490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accent1"/>
          </a:solidFill>
          <a:ln>
            <a:noFill/>
          </a:ln>
          <a:extLst/>
        </p:spPr>
        <p:txBody>
          <a:bodyPr lIns="96380" tIns="48189" rIns="96380" bIns="48189" anchor="ctr">
            <a:scene3d>
              <a:camera prst="orthographicFront"/>
              <a:lightRig rig="threePt" dir="t"/>
            </a:scene3d>
            <a:sp3d contourW="12700">
              <a:contourClr>
                <a:srgbClr val="FFFFFF"/>
              </a:contourClr>
            </a:sp3d>
          </a:bodyPr>
          <a:lstStyle/>
          <a:p>
            <a:pPr algn="ctr">
              <a:defRPr/>
            </a:pPr>
            <a:endParaRPr lang="zh-CN" altLang="en-US" sz="3556">
              <a:solidFill>
                <a:srgbClr val="FFFFFF"/>
              </a:solidFill>
              <a:ea typeface="宋体" panose="02010600030101010101" pitchFamily="2" charset="-122"/>
            </a:endParaRPr>
          </a:p>
        </p:txBody>
      </p:sp>
      <p:sp>
        <p:nvSpPr>
          <p:cNvPr id="35" name="KSO_Shape"/>
          <p:cNvSpPr>
            <a:spLocks/>
          </p:cNvSpPr>
          <p:nvPr/>
        </p:nvSpPr>
        <p:spPr bwMode="auto">
          <a:xfrm>
            <a:off x="6944559" y="3311858"/>
            <a:ext cx="554419" cy="549189"/>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accent1"/>
          </a:solidFill>
          <a:ln>
            <a:noFill/>
          </a:ln>
          <a:extLst/>
        </p:spPr>
        <p:txBody>
          <a:bodyPr lIns="96380" tIns="48189" rIns="96380" bIns="48189" anchor="ctr">
            <a:scene3d>
              <a:camera prst="orthographicFront"/>
              <a:lightRig rig="threePt" dir="t"/>
            </a:scene3d>
            <a:sp3d contourW="12700">
              <a:contourClr>
                <a:srgbClr val="FFFFFF"/>
              </a:contourClr>
            </a:sp3d>
          </a:bodyPr>
          <a:lstStyle/>
          <a:p>
            <a:pPr algn="ctr">
              <a:defRPr/>
            </a:pPr>
            <a:endParaRPr lang="zh-CN" altLang="en-US" sz="3556">
              <a:solidFill>
                <a:srgbClr val="FFFFFF"/>
              </a:solidFill>
              <a:ea typeface="宋体" panose="02010600030101010101" pitchFamily="2" charset="-122"/>
            </a:endParaRPr>
          </a:p>
        </p:txBody>
      </p:sp>
      <p:sp>
        <p:nvSpPr>
          <p:cNvPr id="36" name="文本框 9"/>
          <p:cNvSpPr txBox="1"/>
          <p:nvPr/>
        </p:nvSpPr>
        <p:spPr>
          <a:xfrm>
            <a:off x="2357748" y="4393893"/>
            <a:ext cx="1884521" cy="592171"/>
          </a:xfrm>
          <a:prstGeom prst="rect">
            <a:avLst/>
          </a:prstGeom>
          <a:noFill/>
        </p:spPr>
        <p:txBody>
          <a:bodyPr wrap="square" lIns="72285" tIns="36142" rIns="72285" bIns="36142" rtlCol="0">
            <a:spAutoFit/>
          </a:bodyPr>
          <a:lstStyle/>
          <a:p>
            <a:pPr>
              <a:lnSpc>
                <a:spcPct val="120000"/>
              </a:lnSpc>
            </a:pPr>
            <a:r>
              <a:rPr lang="zh-CN" altLang="en-US" sz="1687" dirty="0">
                <a:solidFill>
                  <a:schemeClr val="tx1">
                    <a:lumMod val="75000"/>
                    <a:lumOff val="25000"/>
                  </a:schemeClr>
                </a:solidFill>
                <a:latin typeface="微软雅黑" pitchFamily="34" charset="-122"/>
                <a:ea typeface="微软雅黑" pitchFamily="34" charset="-122"/>
              </a:rPr>
              <a:t>点击此处添加标题</a:t>
            </a:r>
            <a:endParaRPr lang="en-US" altLang="zh-CN" sz="1687" dirty="0">
              <a:solidFill>
                <a:schemeClr val="tx1">
                  <a:lumMod val="75000"/>
                  <a:lumOff val="25000"/>
                </a:schemeClr>
              </a:solidFill>
              <a:latin typeface="微软雅黑" pitchFamily="34" charset="-122"/>
              <a:ea typeface="微软雅黑" pitchFamily="34" charset="-122"/>
            </a:endParaRPr>
          </a:p>
          <a:p>
            <a:pPr>
              <a:lnSpc>
                <a:spcPct val="120000"/>
              </a:lnSpc>
            </a:pPr>
            <a:endParaRPr lang="zh-CN" altLang="en-US" sz="1124" dirty="0">
              <a:solidFill>
                <a:schemeClr val="tx1">
                  <a:lumMod val="75000"/>
                  <a:lumOff val="25000"/>
                </a:schemeClr>
              </a:solidFill>
            </a:endParaRPr>
          </a:p>
        </p:txBody>
      </p:sp>
      <p:sp>
        <p:nvSpPr>
          <p:cNvPr id="37" name="文本框 9"/>
          <p:cNvSpPr txBox="1"/>
          <p:nvPr/>
        </p:nvSpPr>
        <p:spPr>
          <a:xfrm>
            <a:off x="4355965" y="4390996"/>
            <a:ext cx="1995654" cy="592171"/>
          </a:xfrm>
          <a:prstGeom prst="rect">
            <a:avLst/>
          </a:prstGeom>
          <a:noFill/>
        </p:spPr>
        <p:txBody>
          <a:bodyPr wrap="square" lIns="72285" tIns="36142" rIns="72285" bIns="36142" rtlCol="0">
            <a:spAutoFit/>
          </a:bodyPr>
          <a:lstStyle/>
          <a:p>
            <a:pPr>
              <a:lnSpc>
                <a:spcPct val="120000"/>
              </a:lnSpc>
            </a:pPr>
            <a:r>
              <a:rPr lang="zh-CN" altLang="en-US" sz="1687" dirty="0">
                <a:solidFill>
                  <a:schemeClr val="tx1">
                    <a:lumMod val="75000"/>
                    <a:lumOff val="25000"/>
                  </a:schemeClr>
                </a:solidFill>
                <a:latin typeface="微软雅黑" pitchFamily="34" charset="-122"/>
                <a:ea typeface="微软雅黑" pitchFamily="34" charset="-122"/>
              </a:rPr>
              <a:t>点击此处添加标题</a:t>
            </a:r>
            <a:endParaRPr lang="en-US" altLang="zh-CN" sz="1687" dirty="0">
              <a:solidFill>
                <a:schemeClr val="tx1">
                  <a:lumMod val="75000"/>
                  <a:lumOff val="25000"/>
                </a:schemeClr>
              </a:solidFill>
              <a:latin typeface="微软雅黑" pitchFamily="34" charset="-122"/>
              <a:ea typeface="微软雅黑" pitchFamily="34" charset="-122"/>
            </a:endParaRPr>
          </a:p>
          <a:p>
            <a:pPr>
              <a:lnSpc>
                <a:spcPct val="120000"/>
              </a:lnSpc>
            </a:pPr>
            <a:endParaRPr lang="zh-CN" altLang="en-US" sz="1124" dirty="0">
              <a:solidFill>
                <a:schemeClr val="tx1">
                  <a:lumMod val="75000"/>
                  <a:lumOff val="25000"/>
                </a:schemeClr>
              </a:solidFill>
            </a:endParaRPr>
          </a:p>
        </p:txBody>
      </p:sp>
      <p:sp>
        <p:nvSpPr>
          <p:cNvPr id="38" name="文本框 9"/>
          <p:cNvSpPr txBox="1"/>
          <p:nvPr/>
        </p:nvSpPr>
        <p:spPr>
          <a:xfrm>
            <a:off x="6279561" y="4393893"/>
            <a:ext cx="2146889" cy="592171"/>
          </a:xfrm>
          <a:prstGeom prst="rect">
            <a:avLst/>
          </a:prstGeom>
          <a:noFill/>
        </p:spPr>
        <p:txBody>
          <a:bodyPr wrap="square" lIns="72285" tIns="36142" rIns="72285" bIns="36142" rtlCol="0">
            <a:spAutoFit/>
          </a:bodyPr>
          <a:lstStyle/>
          <a:p>
            <a:pPr>
              <a:lnSpc>
                <a:spcPct val="120000"/>
              </a:lnSpc>
            </a:pPr>
            <a:r>
              <a:rPr lang="zh-CN" altLang="en-US" sz="1687" dirty="0">
                <a:solidFill>
                  <a:schemeClr val="tx1">
                    <a:lumMod val="75000"/>
                    <a:lumOff val="25000"/>
                  </a:schemeClr>
                </a:solidFill>
                <a:latin typeface="微软雅黑" pitchFamily="34" charset="-122"/>
                <a:ea typeface="微软雅黑" pitchFamily="34" charset="-122"/>
              </a:rPr>
              <a:t>点击此处添加标题</a:t>
            </a:r>
            <a:endParaRPr lang="en-US" altLang="zh-CN" sz="1687" dirty="0">
              <a:solidFill>
                <a:schemeClr val="tx1">
                  <a:lumMod val="75000"/>
                  <a:lumOff val="25000"/>
                </a:schemeClr>
              </a:solidFill>
              <a:latin typeface="微软雅黑" pitchFamily="34" charset="-122"/>
              <a:ea typeface="微软雅黑" pitchFamily="34" charset="-122"/>
            </a:endParaRPr>
          </a:p>
          <a:p>
            <a:pPr>
              <a:lnSpc>
                <a:spcPct val="120000"/>
              </a:lnSpc>
            </a:pPr>
            <a:endParaRPr lang="zh-CN" altLang="en-US" sz="1124" dirty="0">
              <a:solidFill>
                <a:schemeClr val="tx1">
                  <a:lumMod val="75000"/>
                  <a:lumOff val="25000"/>
                </a:schemeClr>
              </a:solidFill>
            </a:endParaRPr>
          </a:p>
        </p:txBody>
      </p:sp>
      <p:sp>
        <p:nvSpPr>
          <p:cNvPr id="39" name="文本框 9"/>
          <p:cNvSpPr txBox="1"/>
          <p:nvPr/>
        </p:nvSpPr>
        <p:spPr>
          <a:xfrm>
            <a:off x="8201175" y="4393893"/>
            <a:ext cx="1895260" cy="592171"/>
          </a:xfrm>
          <a:prstGeom prst="rect">
            <a:avLst/>
          </a:prstGeom>
          <a:noFill/>
        </p:spPr>
        <p:txBody>
          <a:bodyPr wrap="square" lIns="72285" tIns="36142" rIns="72285" bIns="36142" rtlCol="0">
            <a:spAutoFit/>
          </a:bodyPr>
          <a:lstStyle/>
          <a:p>
            <a:pPr>
              <a:lnSpc>
                <a:spcPct val="120000"/>
              </a:lnSpc>
            </a:pPr>
            <a:r>
              <a:rPr lang="zh-CN" altLang="en-US" sz="1687" dirty="0">
                <a:solidFill>
                  <a:schemeClr val="tx1">
                    <a:lumMod val="75000"/>
                    <a:lumOff val="25000"/>
                  </a:schemeClr>
                </a:solidFill>
                <a:latin typeface="微软雅黑" pitchFamily="34" charset="-122"/>
                <a:ea typeface="微软雅黑" pitchFamily="34" charset="-122"/>
              </a:rPr>
              <a:t>点击此处添加标题</a:t>
            </a:r>
            <a:endParaRPr lang="en-US" altLang="zh-CN" sz="1687" dirty="0">
              <a:solidFill>
                <a:schemeClr val="tx1">
                  <a:lumMod val="75000"/>
                  <a:lumOff val="25000"/>
                </a:schemeClr>
              </a:solidFill>
              <a:latin typeface="微软雅黑" pitchFamily="34" charset="-122"/>
              <a:ea typeface="微软雅黑" pitchFamily="34" charset="-122"/>
            </a:endParaRPr>
          </a:p>
          <a:p>
            <a:pPr>
              <a:lnSpc>
                <a:spcPct val="120000"/>
              </a:lnSpc>
            </a:pPr>
            <a:endParaRPr lang="zh-CN" altLang="en-US" sz="1124" dirty="0">
              <a:solidFill>
                <a:schemeClr val="tx1">
                  <a:lumMod val="75000"/>
                  <a:lumOff val="25000"/>
                </a:schemeClr>
              </a:solidFill>
            </a:endParaRPr>
          </a:p>
        </p:txBody>
      </p:sp>
      <p:sp>
        <p:nvSpPr>
          <p:cNvPr id="40" name="KSO_Shape"/>
          <p:cNvSpPr>
            <a:spLocks/>
          </p:cNvSpPr>
          <p:nvPr/>
        </p:nvSpPr>
        <p:spPr bwMode="auto">
          <a:xfrm>
            <a:off x="8853375" y="3319714"/>
            <a:ext cx="531221" cy="53152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accent1"/>
          </a:solidFill>
          <a:ln>
            <a:noFill/>
          </a:ln>
          <a:extLst/>
        </p:spPr>
        <p:txBody>
          <a:bodyPr lIns="96380" tIns="48189" rIns="96380" bIns="48189" anchor="ctr">
            <a:scene3d>
              <a:camera prst="orthographicFront"/>
              <a:lightRig rig="threePt" dir="t"/>
            </a:scene3d>
            <a:sp3d>
              <a:contourClr>
                <a:srgbClr val="FFFFFF"/>
              </a:contourClr>
            </a:sp3d>
          </a:bodyPr>
          <a:lstStyle/>
          <a:p>
            <a:pPr algn="ctr">
              <a:defRPr/>
            </a:pPr>
            <a:endParaRPr lang="zh-CN" altLang="en-US" sz="2108" dirty="0">
              <a:solidFill>
                <a:schemeClr val="bg1"/>
              </a:solidFill>
              <a:latin typeface="微软雅黑" panose="020B0503020204020204" pitchFamily="34" charset="-122"/>
              <a:ea typeface="微软雅黑" panose="020B0503020204020204" pitchFamily="34" charset="-122"/>
            </a:endParaRPr>
          </a:p>
        </p:txBody>
      </p:sp>
      <p:sp>
        <p:nvSpPr>
          <p:cNvPr id="41" name="TextBox 13_1"/>
          <p:cNvSpPr txBox="1"/>
          <p:nvPr/>
        </p:nvSpPr>
        <p:spPr>
          <a:xfrm>
            <a:off x="9045535" y="-519489"/>
            <a:ext cx="2084225" cy="369332"/>
          </a:xfrm>
          <a:prstGeom prst="rect">
            <a:avLst/>
          </a:prstGeom>
          <a:noFill/>
        </p:spPr>
        <p:txBody>
          <a:bodyPr wrap="none" rtlCol="0">
            <a:spAutoFit/>
          </a:bodyPr>
          <a:lstStyle/>
          <a:p>
            <a:r>
              <a:rPr lang="zh-CN" altLang="en-US" dirty="0"/>
              <a:t>播放延迟符 可删除</a:t>
            </a:r>
          </a:p>
        </p:txBody>
      </p:sp>
    </p:spTree>
    <p:extLst>
      <p:ext uri="{BB962C8B-B14F-4D97-AF65-F5344CB8AC3E}">
        <p14:creationId xmlns:p14="http://schemas.microsoft.com/office/powerpoint/2010/main" val="1524322444"/>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52" presetClass="entr" presetSubtype="0" fill="hold" grpId="0" nodeType="afterEffect">
                                  <p:stCondLst>
                                    <p:cond delay="0"/>
                                  </p:stCondLst>
                                  <p:iterate type="lt">
                                    <p:tmPct val="10000"/>
                                  </p:iterate>
                                  <p:childTnLst>
                                    <p:set>
                                      <p:cBhvr>
                                        <p:cTn id="20" dur="1" fill="hold">
                                          <p:stCondLst>
                                            <p:cond delay="0"/>
                                          </p:stCondLst>
                                        </p:cTn>
                                        <p:tgtEl>
                                          <p:spTgt spid="14"/>
                                        </p:tgtEl>
                                        <p:attrNameLst>
                                          <p:attrName>style.visibility</p:attrName>
                                        </p:attrNameLst>
                                      </p:cBhvr>
                                      <p:to>
                                        <p:strVal val="visible"/>
                                      </p:to>
                                    </p:set>
                                    <p:animScale>
                                      <p:cBhvr>
                                        <p:cTn id="21"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4"/>
                                        </p:tgtEl>
                                        <p:attrNameLst>
                                          <p:attrName>ppt_x</p:attrName>
                                          <p:attrName>ppt_y</p:attrName>
                                        </p:attrNameLst>
                                      </p:cBhvr>
                                    </p:animMotion>
                                    <p:animEffect transition="in" filter="fade">
                                      <p:cBhvr>
                                        <p:cTn id="23" dur="1000"/>
                                        <p:tgtEl>
                                          <p:spTgt spid="14"/>
                                        </p:tgtEl>
                                      </p:cBhvr>
                                    </p:animEffect>
                                  </p:childTnLst>
                                </p:cTn>
                              </p:par>
                            </p:childTnLst>
                          </p:cTn>
                        </p:par>
                        <p:par>
                          <p:cTn id="24" fill="hold">
                            <p:stCondLst>
                              <p:cond delay="2100"/>
                            </p:stCondLst>
                            <p:childTnLst>
                              <p:par>
                                <p:cTn id="25" presetID="47"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2" presetClass="entr" presetSubtype="6" fill="hold" nodeType="withEffect">
                                  <p:stCondLst>
                                    <p:cond delay="60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1+#ppt_w/2"/>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6" fill="hold" grpId="0" nodeType="withEffect">
                                  <p:stCondLst>
                                    <p:cond delay="60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1+#ppt_w/2"/>
                                          </p:val>
                                        </p:tav>
                                        <p:tav tm="100000">
                                          <p:val>
                                            <p:strVal val="#ppt_x"/>
                                          </p:val>
                                        </p:tav>
                                      </p:tavLst>
                                    </p:anim>
                                    <p:anim calcmode="lin" valueType="num">
                                      <p:cBhvr additive="base">
                                        <p:cTn id="37" dur="500" fill="hold"/>
                                        <p:tgtEl>
                                          <p:spTgt spid="20"/>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60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1+#ppt_w/2"/>
                                          </p:val>
                                        </p:tav>
                                        <p:tav tm="100000">
                                          <p:val>
                                            <p:strVal val="#ppt_x"/>
                                          </p:val>
                                        </p:tav>
                                      </p:tavLst>
                                    </p:anim>
                                    <p:anim calcmode="lin" valueType="num">
                                      <p:cBhvr additive="base">
                                        <p:cTn id="41" dur="500" fill="hold"/>
                                        <p:tgtEl>
                                          <p:spTgt spid="21"/>
                                        </p:tgtEl>
                                        <p:attrNameLst>
                                          <p:attrName>ppt_y</p:attrName>
                                        </p:attrNameLst>
                                      </p:cBhvr>
                                      <p:tavLst>
                                        <p:tav tm="0">
                                          <p:val>
                                            <p:strVal val="1+#ppt_h/2"/>
                                          </p:val>
                                        </p:tav>
                                        <p:tav tm="100000">
                                          <p:val>
                                            <p:strVal val="#ppt_y"/>
                                          </p:val>
                                        </p:tav>
                                      </p:tavLst>
                                    </p:anim>
                                  </p:childTnLst>
                                </p:cTn>
                              </p:par>
                              <p:par>
                                <p:cTn id="42" presetID="2" presetClass="entr" presetSubtype="6" fill="hold" grpId="0" nodeType="withEffect">
                                  <p:stCondLst>
                                    <p:cond delay="60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1+#ppt_w/2"/>
                                          </p:val>
                                        </p:tav>
                                        <p:tav tm="100000">
                                          <p:val>
                                            <p:strVal val="#ppt_x"/>
                                          </p:val>
                                        </p:tav>
                                      </p:tavLst>
                                    </p:anim>
                                    <p:anim calcmode="lin" valueType="num">
                                      <p:cBhvr additive="base">
                                        <p:cTn id="45" dur="500" fill="hold"/>
                                        <p:tgtEl>
                                          <p:spTgt spid="24"/>
                                        </p:tgtEl>
                                        <p:attrNameLst>
                                          <p:attrName>ppt_y</p:attrName>
                                        </p:attrNameLst>
                                      </p:cBhvr>
                                      <p:tavLst>
                                        <p:tav tm="0">
                                          <p:val>
                                            <p:strVal val="1+#ppt_h/2"/>
                                          </p:val>
                                        </p:tav>
                                        <p:tav tm="100000">
                                          <p:val>
                                            <p:strVal val="#ppt_y"/>
                                          </p:val>
                                        </p:tav>
                                      </p:tavLst>
                                    </p:anim>
                                  </p:childTnLst>
                                </p:cTn>
                              </p:par>
                              <p:par>
                                <p:cTn id="46" presetID="2" presetClass="entr" presetSubtype="6" fill="hold" nodeType="withEffect">
                                  <p:stCondLst>
                                    <p:cond delay="60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1+#ppt_w/2"/>
                                          </p:val>
                                        </p:tav>
                                        <p:tav tm="100000">
                                          <p:val>
                                            <p:strVal val="#ppt_x"/>
                                          </p:val>
                                        </p:tav>
                                      </p:tavLst>
                                    </p:anim>
                                    <p:anim calcmode="lin" valueType="num">
                                      <p:cBhvr additive="base">
                                        <p:cTn id="49" dur="500" fill="hold"/>
                                        <p:tgtEl>
                                          <p:spTgt spid="25"/>
                                        </p:tgtEl>
                                        <p:attrNameLst>
                                          <p:attrName>ppt_y</p:attrName>
                                        </p:attrNameLst>
                                      </p:cBhvr>
                                      <p:tavLst>
                                        <p:tav tm="0">
                                          <p:val>
                                            <p:strVal val="1+#ppt_h/2"/>
                                          </p:val>
                                        </p:tav>
                                        <p:tav tm="100000">
                                          <p:val>
                                            <p:strVal val="#ppt_y"/>
                                          </p:val>
                                        </p:tav>
                                      </p:tavLst>
                                    </p:anim>
                                  </p:childTnLst>
                                </p:cTn>
                              </p:par>
                              <p:par>
                                <p:cTn id="50" presetID="2" presetClass="entr" presetSubtype="6" fill="hold" grpId="0" nodeType="withEffect">
                                  <p:stCondLst>
                                    <p:cond delay="60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500" fill="hold"/>
                                        <p:tgtEl>
                                          <p:spTgt spid="28"/>
                                        </p:tgtEl>
                                        <p:attrNameLst>
                                          <p:attrName>ppt_x</p:attrName>
                                        </p:attrNameLst>
                                      </p:cBhvr>
                                      <p:tavLst>
                                        <p:tav tm="0">
                                          <p:val>
                                            <p:strVal val="1+#ppt_w/2"/>
                                          </p:val>
                                        </p:tav>
                                        <p:tav tm="100000">
                                          <p:val>
                                            <p:strVal val="#ppt_x"/>
                                          </p:val>
                                        </p:tav>
                                      </p:tavLst>
                                    </p:anim>
                                    <p:anim calcmode="lin" valueType="num">
                                      <p:cBhvr additive="base">
                                        <p:cTn id="53" dur="500" fill="hold"/>
                                        <p:tgtEl>
                                          <p:spTgt spid="28"/>
                                        </p:tgtEl>
                                        <p:attrNameLst>
                                          <p:attrName>ppt_y</p:attrName>
                                        </p:attrNameLst>
                                      </p:cBhvr>
                                      <p:tavLst>
                                        <p:tav tm="0">
                                          <p:val>
                                            <p:strVal val="1+#ppt_h/2"/>
                                          </p:val>
                                        </p:tav>
                                        <p:tav tm="100000">
                                          <p:val>
                                            <p:strVal val="#ppt_y"/>
                                          </p:val>
                                        </p:tav>
                                      </p:tavLst>
                                    </p:anim>
                                  </p:childTnLst>
                                </p:cTn>
                              </p:par>
                              <p:par>
                                <p:cTn id="54" presetID="2" presetClass="entr" presetSubtype="6" fill="hold" nodeType="withEffect">
                                  <p:stCondLst>
                                    <p:cond delay="600"/>
                                  </p:stCondLst>
                                  <p:childTnLst>
                                    <p:set>
                                      <p:cBhvr>
                                        <p:cTn id="55" dur="1" fill="hold">
                                          <p:stCondLst>
                                            <p:cond delay="0"/>
                                          </p:stCondLst>
                                        </p:cTn>
                                        <p:tgtEl>
                                          <p:spTgt spid="29"/>
                                        </p:tgtEl>
                                        <p:attrNameLst>
                                          <p:attrName>style.visibility</p:attrName>
                                        </p:attrNameLst>
                                      </p:cBhvr>
                                      <p:to>
                                        <p:strVal val="visible"/>
                                      </p:to>
                                    </p:set>
                                    <p:anim calcmode="lin" valueType="num">
                                      <p:cBhvr additive="base">
                                        <p:cTn id="56" dur="500" fill="hold"/>
                                        <p:tgtEl>
                                          <p:spTgt spid="29"/>
                                        </p:tgtEl>
                                        <p:attrNameLst>
                                          <p:attrName>ppt_x</p:attrName>
                                        </p:attrNameLst>
                                      </p:cBhvr>
                                      <p:tavLst>
                                        <p:tav tm="0">
                                          <p:val>
                                            <p:strVal val="1+#ppt_w/2"/>
                                          </p:val>
                                        </p:tav>
                                        <p:tav tm="100000">
                                          <p:val>
                                            <p:strVal val="#ppt_x"/>
                                          </p:val>
                                        </p:tav>
                                      </p:tavLst>
                                    </p:anim>
                                    <p:anim calcmode="lin" valueType="num">
                                      <p:cBhvr additive="base">
                                        <p:cTn id="57" dur="500" fill="hold"/>
                                        <p:tgtEl>
                                          <p:spTgt spid="29"/>
                                        </p:tgtEl>
                                        <p:attrNameLst>
                                          <p:attrName>ppt_y</p:attrName>
                                        </p:attrNameLst>
                                      </p:cBhvr>
                                      <p:tavLst>
                                        <p:tav tm="0">
                                          <p:val>
                                            <p:strVal val="1+#ppt_h/2"/>
                                          </p:val>
                                        </p:tav>
                                        <p:tav tm="100000">
                                          <p:val>
                                            <p:strVal val="#ppt_y"/>
                                          </p:val>
                                        </p:tav>
                                      </p:tavLst>
                                    </p:anim>
                                  </p:childTnLst>
                                </p:cTn>
                              </p:par>
                              <p:par>
                                <p:cTn id="58" presetID="2" presetClass="entr" presetSubtype="6" fill="hold" grpId="0" nodeType="withEffect">
                                  <p:stCondLst>
                                    <p:cond delay="600"/>
                                  </p:stCondLst>
                                  <p:childTnLst>
                                    <p:set>
                                      <p:cBhvr>
                                        <p:cTn id="59" dur="1" fill="hold">
                                          <p:stCondLst>
                                            <p:cond delay="0"/>
                                          </p:stCondLst>
                                        </p:cTn>
                                        <p:tgtEl>
                                          <p:spTgt spid="32"/>
                                        </p:tgtEl>
                                        <p:attrNameLst>
                                          <p:attrName>style.visibility</p:attrName>
                                        </p:attrNameLst>
                                      </p:cBhvr>
                                      <p:to>
                                        <p:strVal val="visible"/>
                                      </p:to>
                                    </p:set>
                                    <p:anim calcmode="lin" valueType="num">
                                      <p:cBhvr additive="base">
                                        <p:cTn id="60" dur="500" fill="hold"/>
                                        <p:tgtEl>
                                          <p:spTgt spid="32"/>
                                        </p:tgtEl>
                                        <p:attrNameLst>
                                          <p:attrName>ppt_x</p:attrName>
                                        </p:attrNameLst>
                                      </p:cBhvr>
                                      <p:tavLst>
                                        <p:tav tm="0">
                                          <p:val>
                                            <p:strVal val="1+#ppt_w/2"/>
                                          </p:val>
                                        </p:tav>
                                        <p:tav tm="100000">
                                          <p:val>
                                            <p:strVal val="#ppt_x"/>
                                          </p:val>
                                        </p:tav>
                                      </p:tavLst>
                                    </p:anim>
                                    <p:anim calcmode="lin" valueType="num">
                                      <p:cBhvr additive="base">
                                        <p:cTn id="61" dur="500" fill="hold"/>
                                        <p:tgtEl>
                                          <p:spTgt spid="32"/>
                                        </p:tgtEl>
                                        <p:attrNameLst>
                                          <p:attrName>ppt_y</p:attrName>
                                        </p:attrNameLst>
                                      </p:cBhvr>
                                      <p:tavLst>
                                        <p:tav tm="0">
                                          <p:val>
                                            <p:strVal val="1+#ppt_h/2"/>
                                          </p:val>
                                        </p:tav>
                                        <p:tav tm="100000">
                                          <p:val>
                                            <p:strVal val="#ppt_y"/>
                                          </p:val>
                                        </p:tav>
                                      </p:tavLst>
                                    </p:anim>
                                  </p:childTnLst>
                                </p:cTn>
                              </p:par>
                              <p:par>
                                <p:cTn id="62" presetID="53" presetClass="entr" presetSubtype="528" fill="hold" grpId="0" nodeType="withEffect">
                                  <p:stCondLst>
                                    <p:cond delay="600"/>
                                  </p:stCondLst>
                                  <p:childTnLst>
                                    <p:set>
                                      <p:cBhvr>
                                        <p:cTn id="63" dur="1" fill="hold">
                                          <p:stCondLst>
                                            <p:cond delay="0"/>
                                          </p:stCondLst>
                                        </p:cTn>
                                        <p:tgtEl>
                                          <p:spTgt spid="33"/>
                                        </p:tgtEl>
                                        <p:attrNameLst>
                                          <p:attrName>style.visibility</p:attrName>
                                        </p:attrNameLst>
                                      </p:cBhvr>
                                      <p:to>
                                        <p:strVal val="visible"/>
                                      </p:to>
                                    </p:set>
                                    <p:anim calcmode="lin" valueType="num">
                                      <p:cBhvr>
                                        <p:cTn id="64" dur="500" fill="hold"/>
                                        <p:tgtEl>
                                          <p:spTgt spid="33"/>
                                        </p:tgtEl>
                                        <p:attrNameLst>
                                          <p:attrName>ppt_w</p:attrName>
                                        </p:attrNameLst>
                                      </p:cBhvr>
                                      <p:tavLst>
                                        <p:tav tm="0">
                                          <p:val>
                                            <p:fltVal val="0"/>
                                          </p:val>
                                        </p:tav>
                                        <p:tav tm="100000">
                                          <p:val>
                                            <p:strVal val="#ppt_w"/>
                                          </p:val>
                                        </p:tav>
                                      </p:tavLst>
                                    </p:anim>
                                    <p:anim calcmode="lin" valueType="num">
                                      <p:cBhvr>
                                        <p:cTn id="65" dur="500" fill="hold"/>
                                        <p:tgtEl>
                                          <p:spTgt spid="33"/>
                                        </p:tgtEl>
                                        <p:attrNameLst>
                                          <p:attrName>ppt_h</p:attrName>
                                        </p:attrNameLst>
                                      </p:cBhvr>
                                      <p:tavLst>
                                        <p:tav tm="0">
                                          <p:val>
                                            <p:fltVal val="0"/>
                                          </p:val>
                                        </p:tav>
                                        <p:tav tm="100000">
                                          <p:val>
                                            <p:strVal val="#ppt_h"/>
                                          </p:val>
                                        </p:tav>
                                      </p:tavLst>
                                    </p:anim>
                                    <p:animEffect transition="in" filter="fade">
                                      <p:cBhvr>
                                        <p:cTn id="66" dur="500"/>
                                        <p:tgtEl>
                                          <p:spTgt spid="33"/>
                                        </p:tgtEl>
                                      </p:cBhvr>
                                    </p:animEffect>
                                    <p:anim calcmode="lin" valueType="num">
                                      <p:cBhvr>
                                        <p:cTn id="67" dur="500" fill="hold"/>
                                        <p:tgtEl>
                                          <p:spTgt spid="33"/>
                                        </p:tgtEl>
                                        <p:attrNameLst>
                                          <p:attrName>ppt_x</p:attrName>
                                        </p:attrNameLst>
                                      </p:cBhvr>
                                      <p:tavLst>
                                        <p:tav tm="0">
                                          <p:val>
                                            <p:fltVal val="0.5"/>
                                          </p:val>
                                        </p:tav>
                                        <p:tav tm="100000">
                                          <p:val>
                                            <p:strVal val="#ppt_x"/>
                                          </p:val>
                                        </p:tav>
                                      </p:tavLst>
                                    </p:anim>
                                    <p:anim calcmode="lin" valueType="num">
                                      <p:cBhvr>
                                        <p:cTn id="68" dur="500" fill="hold"/>
                                        <p:tgtEl>
                                          <p:spTgt spid="33"/>
                                        </p:tgtEl>
                                        <p:attrNameLst>
                                          <p:attrName>ppt_y</p:attrName>
                                        </p:attrNameLst>
                                      </p:cBhvr>
                                      <p:tavLst>
                                        <p:tav tm="0">
                                          <p:val>
                                            <p:fltVal val="0.5"/>
                                          </p:val>
                                        </p:tav>
                                        <p:tav tm="100000">
                                          <p:val>
                                            <p:strVal val="#ppt_y"/>
                                          </p:val>
                                        </p:tav>
                                      </p:tavLst>
                                    </p:anim>
                                  </p:childTnLst>
                                </p:cTn>
                              </p:par>
                              <p:par>
                                <p:cTn id="69" presetID="53" presetClass="entr" presetSubtype="528" fill="hold" grpId="0" nodeType="withEffect">
                                  <p:stCondLst>
                                    <p:cond delay="600"/>
                                  </p:stCondLst>
                                  <p:childTnLst>
                                    <p:set>
                                      <p:cBhvr>
                                        <p:cTn id="70" dur="1" fill="hold">
                                          <p:stCondLst>
                                            <p:cond delay="0"/>
                                          </p:stCondLst>
                                        </p:cTn>
                                        <p:tgtEl>
                                          <p:spTgt spid="34"/>
                                        </p:tgtEl>
                                        <p:attrNameLst>
                                          <p:attrName>style.visibility</p:attrName>
                                        </p:attrNameLst>
                                      </p:cBhvr>
                                      <p:to>
                                        <p:strVal val="visible"/>
                                      </p:to>
                                    </p:set>
                                    <p:anim calcmode="lin" valueType="num">
                                      <p:cBhvr>
                                        <p:cTn id="71" dur="500" fill="hold"/>
                                        <p:tgtEl>
                                          <p:spTgt spid="34"/>
                                        </p:tgtEl>
                                        <p:attrNameLst>
                                          <p:attrName>ppt_w</p:attrName>
                                        </p:attrNameLst>
                                      </p:cBhvr>
                                      <p:tavLst>
                                        <p:tav tm="0">
                                          <p:val>
                                            <p:fltVal val="0"/>
                                          </p:val>
                                        </p:tav>
                                        <p:tav tm="100000">
                                          <p:val>
                                            <p:strVal val="#ppt_w"/>
                                          </p:val>
                                        </p:tav>
                                      </p:tavLst>
                                    </p:anim>
                                    <p:anim calcmode="lin" valueType="num">
                                      <p:cBhvr>
                                        <p:cTn id="72" dur="500" fill="hold"/>
                                        <p:tgtEl>
                                          <p:spTgt spid="34"/>
                                        </p:tgtEl>
                                        <p:attrNameLst>
                                          <p:attrName>ppt_h</p:attrName>
                                        </p:attrNameLst>
                                      </p:cBhvr>
                                      <p:tavLst>
                                        <p:tav tm="0">
                                          <p:val>
                                            <p:fltVal val="0"/>
                                          </p:val>
                                        </p:tav>
                                        <p:tav tm="100000">
                                          <p:val>
                                            <p:strVal val="#ppt_h"/>
                                          </p:val>
                                        </p:tav>
                                      </p:tavLst>
                                    </p:anim>
                                    <p:animEffect transition="in" filter="fade">
                                      <p:cBhvr>
                                        <p:cTn id="73" dur="500"/>
                                        <p:tgtEl>
                                          <p:spTgt spid="34"/>
                                        </p:tgtEl>
                                      </p:cBhvr>
                                    </p:animEffect>
                                    <p:anim calcmode="lin" valueType="num">
                                      <p:cBhvr>
                                        <p:cTn id="74" dur="500" fill="hold"/>
                                        <p:tgtEl>
                                          <p:spTgt spid="34"/>
                                        </p:tgtEl>
                                        <p:attrNameLst>
                                          <p:attrName>ppt_x</p:attrName>
                                        </p:attrNameLst>
                                      </p:cBhvr>
                                      <p:tavLst>
                                        <p:tav tm="0">
                                          <p:val>
                                            <p:fltVal val="0.5"/>
                                          </p:val>
                                        </p:tav>
                                        <p:tav tm="100000">
                                          <p:val>
                                            <p:strVal val="#ppt_x"/>
                                          </p:val>
                                        </p:tav>
                                      </p:tavLst>
                                    </p:anim>
                                    <p:anim calcmode="lin" valueType="num">
                                      <p:cBhvr>
                                        <p:cTn id="75" dur="500" fill="hold"/>
                                        <p:tgtEl>
                                          <p:spTgt spid="34"/>
                                        </p:tgtEl>
                                        <p:attrNameLst>
                                          <p:attrName>ppt_y</p:attrName>
                                        </p:attrNameLst>
                                      </p:cBhvr>
                                      <p:tavLst>
                                        <p:tav tm="0">
                                          <p:val>
                                            <p:fltVal val="0.5"/>
                                          </p:val>
                                        </p:tav>
                                        <p:tav tm="100000">
                                          <p:val>
                                            <p:strVal val="#ppt_y"/>
                                          </p:val>
                                        </p:tav>
                                      </p:tavLst>
                                    </p:anim>
                                  </p:childTnLst>
                                </p:cTn>
                              </p:par>
                              <p:par>
                                <p:cTn id="76" presetID="53" presetClass="entr" presetSubtype="528" fill="hold" grpId="0" nodeType="withEffect">
                                  <p:stCondLst>
                                    <p:cond delay="600"/>
                                  </p:stCondLst>
                                  <p:childTnLst>
                                    <p:set>
                                      <p:cBhvr>
                                        <p:cTn id="77" dur="1" fill="hold">
                                          <p:stCondLst>
                                            <p:cond delay="0"/>
                                          </p:stCondLst>
                                        </p:cTn>
                                        <p:tgtEl>
                                          <p:spTgt spid="35"/>
                                        </p:tgtEl>
                                        <p:attrNameLst>
                                          <p:attrName>style.visibility</p:attrName>
                                        </p:attrNameLst>
                                      </p:cBhvr>
                                      <p:to>
                                        <p:strVal val="visible"/>
                                      </p:to>
                                    </p:set>
                                    <p:anim calcmode="lin" valueType="num">
                                      <p:cBhvr>
                                        <p:cTn id="78" dur="500" fill="hold"/>
                                        <p:tgtEl>
                                          <p:spTgt spid="35"/>
                                        </p:tgtEl>
                                        <p:attrNameLst>
                                          <p:attrName>ppt_w</p:attrName>
                                        </p:attrNameLst>
                                      </p:cBhvr>
                                      <p:tavLst>
                                        <p:tav tm="0">
                                          <p:val>
                                            <p:fltVal val="0"/>
                                          </p:val>
                                        </p:tav>
                                        <p:tav tm="100000">
                                          <p:val>
                                            <p:strVal val="#ppt_w"/>
                                          </p:val>
                                        </p:tav>
                                      </p:tavLst>
                                    </p:anim>
                                    <p:anim calcmode="lin" valueType="num">
                                      <p:cBhvr>
                                        <p:cTn id="79" dur="500" fill="hold"/>
                                        <p:tgtEl>
                                          <p:spTgt spid="35"/>
                                        </p:tgtEl>
                                        <p:attrNameLst>
                                          <p:attrName>ppt_h</p:attrName>
                                        </p:attrNameLst>
                                      </p:cBhvr>
                                      <p:tavLst>
                                        <p:tav tm="0">
                                          <p:val>
                                            <p:fltVal val="0"/>
                                          </p:val>
                                        </p:tav>
                                        <p:tav tm="100000">
                                          <p:val>
                                            <p:strVal val="#ppt_h"/>
                                          </p:val>
                                        </p:tav>
                                      </p:tavLst>
                                    </p:anim>
                                    <p:animEffect transition="in" filter="fade">
                                      <p:cBhvr>
                                        <p:cTn id="80" dur="500"/>
                                        <p:tgtEl>
                                          <p:spTgt spid="35"/>
                                        </p:tgtEl>
                                      </p:cBhvr>
                                    </p:animEffect>
                                    <p:anim calcmode="lin" valueType="num">
                                      <p:cBhvr>
                                        <p:cTn id="81" dur="500" fill="hold"/>
                                        <p:tgtEl>
                                          <p:spTgt spid="35"/>
                                        </p:tgtEl>
                                        <p:attrNameLst>
                                          <p:attrName>ppt_x</p:attrName>
                                        </p:attrNameLst>
                                      </p:cBhvr>
                                      <p:tavLst>
                                        <p:tav tm="0">
                                          <p:val>
                                            <p:fltVal val="0.5"/>
                                          </p:val>
                                        </p:tav>
                                        <p:tav tm="100000">
                                          <p:val>
                                            <p:strVal val="#ppt_x"/>
                                          </p:val>
                                        </p:tav>
                                      </p:tavLst>
                                    </p:anim>
                                    <p:anim calcmode="lin" valueType="num">
                                      <p:cBhvr>
                                        <p:cTn id="82" dur="500" fill="hold"/>
                                        <p:tgtEl>
                                          <p:spTgt spid="35"/>
                                        </p:tgtEl>
                                        <p:attrNameLst>
                                          <p:attrName>ppt_y</p:attrName>
                                        </p:attrNameLst>
                                      </p:cBhvr>
                                      <p:tavLst>
                                        <p:tav tm="0">
                                          <p:val>
                                            <p:fltVal val="0.5"/>
                                          </p:val>
                                        </p:tav>
                                        <p:tav tm="100000">
                                          <p:val>
                                            <p:strVal val="#ppt_y"/>
                                          </p:val>
                                        </p:tav>
                                      </p:tavLst>
                                    </p:anim>
                                  </p:childTnLst>
                                </p:cTn>
                              </p:par>
                              <p:par>
                                <p:cTn id="83" presetID="53" presetClass="entr" presetSubtype="16" fill="hold" grpId="0" nodeType="withEffect">
                                  <p:stCondLst>
                                    <p:cond delay="600"/>
                                  </p:stCondLst>
                                  <p:childTnLst>
                                    <p:set>
                                      <p:cBhvr>
                                        <p:cTn id="84" dur="1" fill="hold">
                                          <p:stCondLst>
                                            <p:cond delay="0"/>
                                          </p:stCondLst>
                                        </p:cTn>
                                        <p:tgtEl>
                                          <p:spTgt spid="40"/>
                                        </p:tgtEl>
                                        <p:attrNameLst>
                                          <p:attrName>style.visibility</p:attrName>
                                        </p:attrNameLst>
                                      </p:cBhvr>
                                      <p:to>
                                        <p:strVal val="visible"/>
                                      </p:to>
                                    </p:set>
                                    <p:anim calcmode="lin" valueType="num">
                                      <p:cBhvr>
                                        <p:cTn id="85" dur="500" fill="hold"/>
                                        <p:tgtEl>
                                          <p:spTgt spid="40"/>
                                        </p:tgtEl>
                                        <p:attrNameLst>
                                          <p:attrName>ppt_w</p:attrName>
                                        </p:attrNameLst>
                                      </p:cBhvr>
                                      <p:tavLst>
                                        <p:tav tm="0">
                                          <p:val>
                                            <p:fltVal val="0"/>
                                          </p:val>
                                        </p:tav>
                                        <p:tav tm="100000">
                                          <p:val>
                                            <p:strVal val="#ppt_w"/>
                                          </p:val>
                                        </p:tav>
                                      </p:tavLst>
                                    </p:anim>
                                    <p:anim calcmode="lin" valueType="num">
                                      <p:cBhvr>
                                        <p:cTn id="86" dur="500" fill="hold"/>
                                        <p:tgtEl>
                                          <p:spTgt spid="40"/>
                                        </p:tgtEl>
                                        <p:attrNameLst>
                                          <p:attrName>ppt_h</p:attrName>
                                        </p:attrNameLst>
                                      </p:cBhvr>
                                      <p:tavLst>
                                        <p:tav tm="0">
                                          <p:val>
                                            <p:fltVal val="0"/>
                                          </p:val>
                                        </p:tav>
                                        <p:tav tm="100000">
                                          <p:val>
                                            <p:strVal val="#ppt_h"/>
                                          </p:val>
                                        </p:tav>
                                      </p:tavLst>
                                    </p:anim>
                                    <p:animEffect transition="in" filter="fade">
                                      <p:cBhvr>
                                        <p:cTn id="87" dur="500"/>
                                        <p:tgtEl>
                                          <p:spTgt spid="40"/>
                                        </p:tgtEl>
                                      </p:cBhvr>
                                    </p:animEffect>
                                  </p:childTnLst>
                                </p:cTn>
                              </p:par>
                            </p:childTnLst>
                          </p:cTn>
                        </p:par>
                        <p:par>
                          <p:cTn id="88" fill="hold">
                            <p:stCondLst>
                              <p:cond delay="3200"/>
                            </p:stCondLst>
                            <p:childTnLst>
                              <p:par>
                                <p:cTn id="89" presetID="16" presetClass="entr" presetSubtype="21" fill="hold" grpId="0" nodeType="afterEffect">
                                  <p:stCondLst>
                                    <p:cond delay="0"/>
                                  </p:stCondLst>
                                  <p:childTnLst>
                                    <p:set>
                                      <p:cBhvr>
                                        <p:cTn id="90" dur="1" fill="hold">
                                          <p:stCondLst>
                                            <p:cond delay="0"/>
                                          </p:stCondLst>
                                        </p:cTn>
                                        <p:tgtEl>
                                          <p:spTgt spid="36"/>
                                        </p:tgtEl>
                                        <p:attrNameLst>
                                          <p:attrName>style.visibility</p:attrName>
                                        </p:attrNameLst>
                                      </p:cBhvr>
                                      <p:to>
                                        <p:strVal val="visible"/>
                                      </p:to>
                                    </p:set>
                                    <p:animEffect transition="in" filter="barn(inVertical)">
                                      <p:cBhvr>
                                        <p:cTn id="91" dur="500"/>
                                        <p:tgtEl>
                                          <p:spTgt spid="36"/>
                                        </p:tgtEl>
                                      </p:cBhvr>
                                    </p:animEffect>
                                  </p:childTnLst>
                                </p:cTn>
                              </p:par>
                            </p:childTnLst>
                          </p:cTn>
                        </p:par>
                        <p:par>
                          <p:cTn id="92" fill="hold">
                            <p:stCondLst>
                              <p:cond delay="3700"/>
                            </p:stCondLst>
                            <p:childTnLst>
                              <p:par>
                                <p:cTn id="93" presetID="16" presetClass="entr" presetSubtype="21" fill="hold" grpId="0" nodeType="afterEffect">
                                  <p:stCondLst>
                                    <p:cond delay="0"/>
                                  </p:stCondLst>
                                  <p:childTnLst>
                                    <p:set>
                                      <p:cBhvr>
                                        <p:cTn id="94" dur="1" fill="hold">
                                          <p:stCondLst>
                                            <p:cond delay="0"/>
                                          </p:stCondLst>
                                        </p:cTn>
                                        <p:tgtEl>
                                          <p:spTgt spid="37"/>
                                        </p:tgtEl>
                                        <p:attrNameLst>
                                          <p:attrName>style.visibility</p:attrName>
                                        </p:attrNameLst>
                                      </p:cBhvr>
                                      <p:to>
                                        <p:strVal val="visible"/>
                                      </p:to>
                                    </p:set>
                                    <p:animEffect transition="in" filter="barn(inVertical)">
                                      <p:cBhvr>
                                        <p:cTn id="95" dur="500"/>
                                        <p:tgtEl>
                                          <p:spTgt spid="37"/>
                                        </p:tgtEl>
                                      </p:cBhvr>
                                    </p:animEffect>
                                  </p:childTnLst>
                                </p:cTn>
                              </p:par>
                            </p:childTnLst>
                          </p:cTn>
                        </p:par>
                        <p:par>
                          <p:cTn id="96" fill="hold">
                            <p:stCondLst>
                              <p:cond delay="4200"/>
                            </p:stCondLst>
                            <p:childTnLst>
                              <p:par>
                                <p:cTn id="97" presetID="16" presetClass="entr" presetSubtype="21"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barn(inVertical)">
                                      <p:cBhvr>
                                        <p:cTn id="99" dur="500"/>
                                        <p:tgtEl>
                                          <p:spTgt spid="38"/>
                                        </p:tgtEl>
                                      </p:cBhvr>
                                    </p:animEffect>
                                  </p:childTnLst>
                                </p:cTn>
                              </p:par>
                            </p:childTnLst>
                          </p:cTn>
                        </p:par>
                        <p:par>
                          <p:cTn id="100" fill="hold">
                            <p:stCondLst>
                              <p:cond delay="4700"/>
                            </p:stCondLst>
                            <p:childTnLst>
                              <p:par>
                                <p:cTn id="101" presetID="16" presetClass="entr" presetSubtype="21"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inVertical)">
                                      <p:cBhvr>
                                        <p:cTn id="103" dur="500"/>
                                        <p:tgtEl>
                                          <p:spTgt spid="39"/>
                                        </p:tgtEl>
                                      </p:cBhvr>
                                    </p:animEffect>
                                  </p:childTnLst>
                                </p:cTn>
                              </p:par>
                            </p:childTnLst>
                          </p:cTn>
                        </p:par>
                      </p:childTnLst>
                    </p:cTn>
                  </p:par>
                  <p:par>
                    <p:cTn id="104" fill="hold">
                      <p:stCondLst>
                        <p:cond delay="indefinite"/>
                      </p:stCondLst>
                      <p:childTnLst>
                        <p:par>
                          <p:cTn id="105" fill="hold">
                            <p:stCondLst>
                              <p:cond delay="0"/>
                            </p:stCondLst>
                            <p:childTnLst>
                              <p:par>
                                <p:cTn id="106" presetID="16" presetClass="entr" presetSubtype="21" fill="hold" grpId="0" nodeType="clickEffect">
                                  <p:stCondLst>
                                    <p:cond delay="0"/>
                                  </p:stCondLst>
                                  <p:childTnLst>
                                    <p:set>
                                      <p:cBhvr>
                                        <p:cTn id="107" dur="1" fill="hold">
                                          <p:stCondLst>
                                            <p:cond delay="0"/>
                                          </p:stCondLst>
                                        </p:cTn>
                                        <p:tgtEl>
                                          <p:spTgt spid="41"/>
                                        </p:tgtEl>
                                        <p:attrNameLst>
                                          <p:attrName>style.visibility</p:attrName>
                                        </p:attrNameLst>
                                      </p:cBhvr>
                                      <p:to>
                                        <p:strVal val="visible"/>
                                      </p:to>
                                    </p:set>
                                    <p:animEffect transition="in" filter="barn(inVertical)">
                                      <p:cBhvr>
                                        <p:cTn id="108" dur="1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animBg="1"/>
      <p:bldP spid="16" grpId="0"/>
      <p:bldP spid="20" grpId="0" animBg="1"/>
      <p:bldP spid="24" grpId="0" animBg="1"/>
      <p:bldP spid="28" grpId="0" animBg="1"/>
      <p:bldP spid="32" grpId="0" animBg="1"/>
      <p:bldP spid="33" grpId="0" animBg="1"/>
      <p:bldP spid="34" grpId="0" animBg="1"/>
      <p:bldP spid="35" grpId="0" animBg="1"/>
      <p:bldP spid="36" grpId="0"/>
      <p:bldP spid="37" grpId="0"/>
      <p:bldP spid="38" grpId="0"/>
      <p:bldP spid="39" grpId="0"/>
      <p:bldP spid="40" grpId="0" animBg="1"/>
      <p:bldP spid="4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1"/>
          <p:cNvSpPr/>
          <p:nvPr/>
        </p:nvSpPr>
        <p:spPr>
          <a:xfrm>
            <a:off x="837879" y="2800038"/>
            <a:ext cx="2629840" cy="815608"/>
          </a:xfrm>
          <a:prstGeom prst="rect">
            <a:avLst/>
          </a:prstGeom>
        </p:spPr>
        <p:txBody>
          <a:bodyPr wrap="square">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rPr>
              <a:t>在此添加文字</a:t>
            </a:r>
            <a:r>
              <a:rPr 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02</a:t>
            </a: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请在此添加您需要的文字，请在此添加您需要的文字，请在此添加您需要的文字，</a:t>
            </a:r>
            <a:endParaRPr 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 name="Right Arrow 12"/>
          <p:cNvSpPr/>
          <p:nvPr/>
        </p:nvSpPr>
        <p:spPr>
          <a:xfrm flipH="1">
            <a:off x="3485151" y="2879476"/>
            <a:ext cx="923360" cy="536372"/>
          </a:xfrm>
          <a:prstGeom prst="rightArrow">
            <a:avLst/>
          </a:prstGeom>
          <a:gradFill>
            <a:gsLst>
              <a:gs pos="0">
                <a:schemeClr val="bg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2" dirty="0">
              <a:latin typeface="Source Sans Pro" charset="0"/>
            </a:endParaRPr>
          </a:p>
        </p:txBody>
      </p:sp>
      <p:sp>
        <p:nvSpPr>
          <p:cNvPr id="4" name="Right Arrow 13"/>
          <p:cNvSpPr/>
          <p:nvPr/>
        </p:nvSpPr>
        <p:spPr>
          <a:xfrm>
            <a:off x="7225078" y="2037583"/>
            <a:ext cx="923360" cy="536372"/>
          </a:xfrm>
          <a:prstGeom prst="rightArrow">
            <a:avLst/>
          </a:prstGeom>
          <a:gradFill>
            <a:gsLst>
              <a:gs pos="0">
                <a:schemeClr val="bg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2" dirty="0">
              <a:latin typeface="Source Sans Pro" charset="0"/>
            </a:endParaRPr>
          </a:p>
        </p:txBody>
      </p:sp>
      <p:sp>
        <p:nvSpPr>
          <p:cNvPr id="5" name="Rectangle 14"/>
          <p:cNvSpPr/>
          <p:nvPr/>
        </p:nvSpPr>
        <p:spPr>
          <a:xfrm>
            <a:off x="8280953" y="1851543"/>
            <a:ext cx="2629840" cy="815608"/>
          </a:xfrm>
          <a:prstGeom prst="rect">
            <a:avLst/>
          </a:prstGeom>
        </p:spPr>
        <p:txBody>
          <a:bodyPr wrap="square">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rPr>
              <a:t>在此添加文字</a:t>
            </a:r>
            <a:r>
              <a:rPr 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01</a:t>
            </a: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请在此添加您需要的文字，请在此添加您需要的文字，请在此添加您需要的文字，</a:t>
            </a:r>
            <a:endParaRPr 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 name="Right Arrow 15"/>
          <p:cNvSpPr/>
          <p:nvPr/>
        </p:nvSpPr>
        <p:spPr>
          <a:xfrm>
            <a:off x="8280953" y="3964941"/>
            <a:ext cx="923360" cy="536372"/>
          </a:xfrm>
          <a:prstGeom prst="rightArrow">
            <a:avLst/>
          </a:prstGeom>
          <a:gradFill>
            <a:gsLst>
              <a:gs pos="0">
                <a:schemeClr val="bg1"/>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2" dirty="0">
              <a:latin typeface="Source Sans Pro" charset="0"/>
            </a:endParaRPr>
          </a:p>
        </p:txBody>
      </p:sp>
      <p:sp>
        <p:nvSpPr>
          <p:cNvPr id="7" name="Rectangle 16"/>
          <p:cNvSpPr/>
          <p:nvPr/>
        </p:nvSpPr>
        <p:spPr>
          <a:xfrm>
            <a:off x="9336826" y="3778901"/>
            <a:ext cx="2629840" cy="815608"/>
          </a:xfrm>
          <a:prstGeom prst="rect">
            <a:avLst/>
          </a:prstGeom>
        </p:spPr>
        <p:txBody>
          <a:bodyPr wrap="square">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rPr>
              <a:t>在此添加文字</a:t>
            </a:r>
            <a:r>
              <a:rPr 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03</a:t>
            </a: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请在此添加您需要的文字，请在此添加您需要的文字，请在此添加您需要的文字，</a:t>
            </a:r>
            <a:endParaRPr 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Rectangle 17"/>
          <p:cNvSpPr/>
          <p:nvPr/>
        </p:nvSpPr>
        <p:spPr>
          <a:xfrm>
            <a:off x="1421775" y="4751743"/>
            <a:ext cx="2629840" cy="815608"/>
          </a:xfrm>
          <a:prstGeom prst="rect">
            <a:avLst/>
          </a:prstGeom>
        </p:spPr>
        <p:txBody>
          <a:bodyPr wrap="square">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rPr>
              <a:t>在此添加文字</a:t>
            </a:r>
            <a:r>
              <a:rPr 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04</a:t>
            </a: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请在此添加您需要的文字，请在此添加您需要的文字，请在此添加您需要的文字，</a:t>
            </a:r>
            <a:endParaRPr 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 name="Right Arrow 18"/>
          <p:cNvSpPr/>
          <p:nvPr/>
        </p:nvSpPr>
        <p:spPr>
          <a:xfrm flipH="1">
            <a:off x="4069046" y="4831182"/>
            <a:ext cx="923360" cy="536372"/>
          </a:xfrm>
          <a:prstGeom prst="rightArrow">
            <a:avLst/>
          </a:prstGeom>
          <a:gradFill>
            <a:gsLst>
              <a:gs pos="0">
                <a:schemeClr val="bg1"/>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2" dirty="0">
              <a:latin typeface="Source Sans Pro" charset="0"/>
            </a:endParaRPr>
          </a:p>
        </p:txBody>
      </p:sp>
      <p:sp>
        <p:nvSpPr>
          <p:cNvPr id="10" name="Right Arrow 19"/>
          <p:cNvSpPr/>
          <p:nvPr/>
        </p:nvSpPr>
        <p:spPr>
          <a:xfrm>
            <a:off x="7225078" y="5782892"/>
            <a:ext cx="923360" cy="536372"/>
          </a:xfrm>
          <a:prstGeom prst="rightArrow">
            <a:avLst/>
          </a:prstGeom>
          <a:gradFill>
            <a:gsLst>
              <a:gs pos="0">
                <a:schemeClr val="bg1"/>
              </a:gs>
              <a:gs pos="100000">
                <a:schemeClr val="accent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2" dirty="0">
              <a:latin typeface="Source Sans Pro" charset="0"/>
            </a:endParaRPr>
          </a:p>
        </p:txBody>
      </p:sp>
      <p:sp>
        <p:nvSpPr>
          <p:cNvPr id="11" name="Rectangle 20"/>
          <p:cNvSpPr/>
          <p:nvPr/>
        </p:nvSpPr>
        <p:spPr>
          <a:xfrm>
            <a:off x="8280953" y="5596853"/>
            <a:ext cx="2629840" cy="815608"/>
          </a:xfrm>
          <a:prstGeom prst="rect">
            <a:avLst/>
          </a:prstGeom>
        </p:spPr>
        <p:txBody>
          <a:bodyPr wrap="square">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rPr>
              <a:t>在此添加文字</a:t>
            </a:r>
            <a:r>
              <a:rPr 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05</a:t>
            </a: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请在此添加您需要的文字，请在此添加您需要的文字，请在此添加您需要的文字，</a:t>
            </a:r>
            <a:endParaRPr 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Freeform 5"/>
          <p:cNvSpPr>
            <a:spLocks noEditPoints="1"/>
          </p:cNvSpPr>
          <p:nvPr/>
        </p:nvSpPr>
        <p:spPr bwMode="auto">
          <a:xfrm>
            <a:off x="5097810" y="1702030"/>
            <a:ext cx="2106375" cy="1007178"/>
          </a:xfrm>
          <a:custGeom>
            <a:avLst/>
            <a:gdLst>
              <a:gd name="T0" fmla="*/ 42 w 119"/>
              <a:gd name="T1" fmla="*/ 41 h 57"/>
              <a:gd name="T2" fmla="*/ 41 w 119"/>
              <a:gd name="T3" fmla="*/ 23 h 57"/>
              <a:gd name="T4" fmla="*/ 42 w 119"/>
              <a:gd name="T5" fmla="*/ 12 h 57"/>
              <a:gd name="T6" fmla="*/ 57 w 119"/>
              <a:gd name="T7" fmla="*/ 3 h 57"/>
              <a:gd name="T8" fmla="*/ 65 w 119"/>
              <a:gd name="T9" fmla="*/ 14 h 57"/>
              <a:gd name="T10" fmla="*/ 69 w 119"/>
              <a:gd name="T11" fmla="*/ 50 h 57"/>
              <a:gd name="T12" fmla="*/ 69 w 119"/>
              <a:gd name="T13" fmla="*/ 51 h 57"/>
              <a:gd name="T14" fmla="*/ 70 w 119"/>
              <a:gd name="T15" fmla="*/ 57 h 57"/>
              <a:gd name="T16" fmla="*/ 44 w 119"/>
              <a:gd name="T17" fmla="*/ 57 h 57"/>
              <a:gd name="T18" fmla="*/ 42 w 119"/>
              <a:gd name="T19" fmla="*/ 41 h 57"/>
              <a:gd name="T20" fmla="*/ 93 w 119"/>
              <a:gd name="T21" fmla="*/ 57 h 57"/>
              <a:gd name="T22" fmla="*/ 119 w 119"/>
              <a:gd name="T23" fmla="*/ 57 h 57"/>
              <a:gd name="T24" fmla="*/ 119 w 119"/>
              <a:gd name="T25" fmla="*/ 42 h 57"/>
              <a:gd name="T26" fmla="*/ 116 w 119"/>
              <a:gd name="T27" fmla="*/ 21 h 57"/>
              <a:gd name="T28" fmla="*/ 114 w 119"/>
              <a:gd name="T29" fmla="*/ 18 h 57"/>
              <a:gd name="T30" fmla="*/ 98 w 119"/>
              <a:gd name="T31" fmla="*/ 18 h 57"/>
              <a:gd name="T32" fmla="*/ 95 w 119"/>
              <a:gd name="T33" fmla="*/ 37 h 57"/>
              <a:gd name="T34" fmla="*/ 93 w 119"/>
              <a:gd name="T35" fmla="*/ 55 h 57"/>
              <a:gd name="T36" fmla="*/ 93 w 119"/>
              <a:gd name="T37" fmla="*/ 57 h 57"/>
              <a:gd name="T38" fmla="*/ 4 w 119"/>
              <a:gd name="T39" fmla="*/ 57 h 57"/>
              <a:gd name="T40" fmla="*/ 27 w 119"/>
              <a:gd name="T41" fmla="*/ 57 h 57"/>
              <a:gd name="T42" fmla="*/ 22 w 119"/>
              <a:gd name="T43" fmla="*/ 35 h 57"/>
              <a:gd name="T44" fmla="*/ 17 w 119"/>
              <a:gd name="T45" fmla="*/ 25 h 57"/>
              <a:gd name="T46" fmla="*/ 3 w 119"/>
              <a:gd name="T47" fmla="*/ 29 h 57"/>
              <a:gd name="T48" fmla="*/ 3 w 119"/>
              <a:gd name="T49" fmla="*/ 50 h 57"/>
              <a:gd name="T50" fmla="*/ 4 w 119"/>
              <a:gd name="T5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9" h="57">
                <a:moveTo>
                  <a:pt x="42" y="41"/>
                </a:moveTo>
                <a:cubicBezTo>
                  <a:pt x="42" y="35"/>
                  <a:pt x="41" y="29"/>
                  <a:pt x="41" y="23"/>
                </a:cubicBezTo>
                <a:cubicBezTo>
                  <a:pt x="41" y="20"/>
                  <a:pt x="41" y="16"/>
                  <a:pt x="42" y="12"/>
                </a:cubicBezTo>
                <a:cubicBezTo>
                  <a:pt x="43" y="5"/>
                  <a:pt x="50" y="0"/>
                  <a:pt x="57" y="3"/>
                </a:cubicBezTo>
                <a:cubicBezTo>
                  <a:pt x="61" y="6"/>
                  <a:pt x="64" y="9"/>
                  <a:pt x="65" y="14"/>
                </a:cubicBezTo>
                <a:cubicBezTo>
                  <a:pt x="66" y="26"/>
                  <a:pt x="68" y="38"/>
                  <a:pt x="69" y="50"/>
                </a:cubicBezTo>
                <a:cubicBezTo>
                  <a:pt x="69" y="50"/>
                  <a:pt x="69" y="51"/>
                  <a:pt x="69" y="51"/>
                </a:cubicBezTo>
                <a:cubicBezTo>
                  <a:pt x="69" y="53"/>
                  <a:pt x="70" y="55"/>
                  <a:pt x="70" y="57"/>
                </a:cubicBezTo>
                <a:cubicBezTo>
                  <a:pt x="44" y="57"/>
                  <a:pt x="44" y="57"/>
                  <a:pt x="44" y="57"/>
                </a:cubicBezTo>
                <a:cubicBezTo>
                  <a:pt x="43" y="51"/>
                  <a:pt x="43" y="46"/>
                  <a:pt x="42" y="41"/>
                </a:cubicBezTo>
                <a:close/>
                <a:moveTo>
                  <a:pt x="93" y="57"/>
                </a:moveTo>
                <a:cubicBezTo>
                  <a:pt x="119" y="57"/>
                  <a:pt x="119" y="57"/>
                  <a:pt x="119" y="57"/>
                </a:cubicBezTo>
                <a:cubicBezTo>
                  <a:pt x="119" y="52"/>
                  <a:pt x="119" y="47"/>
                  <a:pt x="119" y="42"/>
                </a:cubicBezTo>
                <a:cubicBezTo>
                  <a:pt x="119" y="36"/>
                  <a:pt x="119" y="27"/>
                  <a:pt x="116" y="21"/>
                </a:cubicBezTo>
                <a:cubicBezTo>
                  <a:pt x="115" y="20"/>
                  <a:pt x="115" y="19"/>
                  <a:pt x="114" y="18"/>
                </a:cubicBezTo>
                <a:cubicBezTo>
                  <a:pt x="110" y="13"/>
                  <a:pt x="102" y="13"/>
                  <a:pt x="98" y="18"/>
                </a:cubicBezTo>
                <a:cubicBezTo>
                  <a:pt x="95" y="23"/>
                  <a:pt x="95" y="31"/>
                  <a:pt x="95" y="37"/>
                </a:cubicBezTo>
                <a:cubicBezTo>
                  <a:pt x="94" y="43"/>
                  <a:pt x="94" y="49"/>
                  <a:pt x="93" y="55"/>
                </a:cubicBezTo>
                <a:cubicBezTo>
                  <a:pt x="93" y="55"/>
                  <a:pt x="93" y="56"/>
                  <a:pt x="93" y="57"/>
                </a:cubicBezTo>
                <a:close/>
                <a:moveTo>
                  <a:pt x="4" y="57"/>
                </a:moveTo>
                <a:cubicBezTo>
                  <a:pt x="27" y="57"/>
                  <a:pt x="27" y="57"/>
                  <a:pt x="27" y="57"/>
                </a:cubicBezTo>
                <a:cubicBezTo>
                  <a:pt x="26" y="49"/>
                  <a:pt x="24" y="42"/>
                  <a:pt x="22" y="35"/>
                </a:cubicBezTo>
                <a:cubicBezTo>
                  <a:pt x="21" y="32"/>
                  <a:pt x="20" y="27"/>
                  <a:pt x="17" y="25"/>
                </a:cubicBezTo>
                <a:cubicBezTo>
                  <a:pt x="13" y="21"/>
                  <a:pt x="5" y="23"/>
                  <a:pt x="3" y="29"/>
                </a:cubicBezTo>
                <a:cubicBezTo>
                  <a:pt x="0" y="35"/>
                  <a:pt x="2" y="43"/>
                  <a:pt x="3" y="50"/>
                </a:cubicBezTo>
                <a:cubicBezTo>
                  <a:pt x="3" y="52"/>
                  <a:pt x="3" y="54"/>
                  <a:pt x="4" y="57"/>
                </a:cubicBezTo>
                <a:close/>
              </a:path>
            </a:pathLst>
          </a:custGeom>
          <a:solidFill>
            <a:schemeClr val="accent1"/>
          </a:solidFill>
          <a:ln>
            <a:noFill/>
          </a:ln>
        </p:spPr>
        <p:txBody>
          <a:bodyPr vert="horz" wrap="square" lIns="96368" tIns="48184" rIns="96368" bIns="48184" numCol="1" anchor="t" anchorCtr="0" compatLnSpc="1">
            <a:prstTxWarp prst="textNoShape">
              <a:avLst/>
            </a:prstTxWarp>
          </a:bodyPr>
          <a:lstStyle/>
          <a:p>
            <a:endParaRPr lang="en-US" sz="2002" dirty="0">
              <a:latin typeface="Source Sans Pro" charset="0"/>
            </a:endParaRPr>
          </a:p>
        </p:txBody>
      </p:sp>
      <p:sp>
        <p:nvSpPr>
          <p:cNvPr id="13" name="Freeform 6"/>
          <p:cNvSpPr>
            <a:spLocks noEditPoints="1"/>
          </p:cNvSpPr>
          <p:nvPr/>
        </p:nvSpPr>
        <p:spPr bwMode="auto">
          <a:xfrm>
            <a:off x="4212762" y="2709209"/>
            <a:ext cx="2991421" cy="953641"/>
          </a:xfrm>
          <a:custGeom>
            <a:avLst/>
            <a:gdLst>
              <a:gd name="T0" fmla="*/ 123 w 169"/>
              <a:gd name="T1" fmla="*/ 54 h 54"/>
              <a:gd name="T2" fmla="*/ 97 w 169"/>
              <a:gd name="T3" fmla="*/ 54 h 54"/>
              <a:gd name="T4" fmla="*/ 97 w 169"/>
              <a:gd name="T5" fmla="*/ 42 h 54"/>
              <a:gd name="T6" fmla="*/ 95 w 169"/>
              <a:gd name="T7" fmla="*/ 21 h 54"/>
              <a:gd name="T8" fmla="*/ 94 w 169"/>
              <a:gd name="T9" fmla="*/ 0 h 54"/>
              <a:gd name="T10" fmla="*/ 120 w 169"/>
              <a:gd name="T11" fmla="*/ 0 h 54"/>
              <a:gd name="T12" fmla="*/ 122 w 169"/>
              <a:gd name="T13" fmla="*/ 33 h 54"/>
              <a:gd name="T14" fmla="*/ 123 w 169"/>
              <a:gd name="T15" fmla="*/ 54 h 54"/>
              <a:gd name="T16" fmla="*/ 166 w 169"/>
              <a:gd name="T17" fmla="*/ 41 h 54"/>
              <a:gd name="T18" fmla="*/ 169 w 169"/>
              <a:gd name="T19" fmla="*/ 0 h 54"/>
              <a:gd name="T20" fmla="*/ 143 w 169"/>
              <a:gd name="T21" fmla="*/ 0 h 54"/>
              <a:gd name="T22" fmla="*/ 140 w 169"/>
              <a:gd name="T23" fmla="*/ 15 h 54"/>
              <a:gd name="T24" fmla="*/ 140 w 169"/>
              <a:gd name="T25" fmla="*/ 22 h 54"/>
              <a:gd name="T26" fmla="*/ 137 w 169"/>
              <a:gd name="T27" fmla="*/ 49 h 54"/>
              <a:gd name="T28" fmla="*/ 137 w 169"/>
              <a:gd name="T29" fmla="*/ 54 h 54"/>
              <a:gd name="T30" fmla="*/ 165 w 169"/>
              <a:gd name="T31" fmla="*/ 54 h 54"/>
              <a:gd name="T32" fmla="*/ 166 w 169"/>
              <a:gd name="T33" fmla="*/ 42 h 54"/>
              <a:gd name="T34" fmla="*/ 166 w 169"/>
              <a:gd name="T35" fmla="*/ 41 h 54"/>
              <a:gd name="T36" fmla="*/ 80 w 169"/>
              <a:gd name="T37" fmla="*/ 15 h 54"/>
              <a:gd name="T38" fmla="*/ 77 w 169"/>
              <a:gd name="T39" fmla="*/ 0 h 54"/>
              <a:gd name="T40" fmla="*/ 54 w 169"/>
              <a:gd name="T41" fmla="*/ 0 h 54"/>
              <a:gd name="T42" fmla="*/ 55 w 169"/>
              <a:gd name="T43" fmla="*/ 8 h 54"/>
              <a:gd name="T44" fmla="*/ 56 w 169"/>
              <a:gd name="T45" fmla="*/ 13 h 54"/>
              <a:gd name="T46" fmla="*/ 56 w 169"/>
              <a:gd name="T47" fmla="*/ 13 h 54"/>
              <a:gd name="T48" fmla="*/ 59 w 169"/>
              <a:gd name="T49" fmla="*/ 40 h 54"/>
              <a:gd name="T50" fmla="*/ 61 w 169"/>
              <a:gd name="T51" fmla="*/ 54 h 54"/>
              <a:gd name="T52" fmla="*/ 86 w 169"/>
              <a:gd name="T53" fmla="*/ 54 h 54"/>
              <a:gd name="T54" fmla="*/ 84 w 169"/>
              <a:gd name="T55" fmla="*/ 46 h 54"/>
              <a:gd name="T56" fmla="*/ 83 w 169"/>
              <a:gd name="T57" fmla="*/ 41 h 54"/>
              <a:gd name="T58" fmla="*/ 80 w 169"/>
              <a:gd name="T59" fmla="*/ 15 h 54"/>
              <a:gd name="T60" fmla="*/ 11 w 169"/>
              <a:gd name="T61" fmla="*/ 54 h 54"/>
              <a:gd name="T62" fmla="*/ 35 w 169"/>
              <a:gd name="T63" fmla="*/ 54 h 54"/>
              <a:gd name="T64" fmla="*/ 29 w 169"/>
              <a:gd name="T65" fmla="*/ 43 h 54"/>
              <a:gd name="T66" fmla="*/ 21 w 169"/>
              <a:gd name="T67" fmla="*/ 28 h 54"/>
              <a:gd name="T68" fmla="*/ 5 w 169"/>
              <a:gd name="T69" fmla="*/ 18 h 54"/>
              <a:gd name="T70" fmla="*/ 4 w 169"/>
              <a:gd name="T71" fmla="*/ 32 h 54"/>
              <a:gd name="T72" fmla="*/ 9 w 169"/>
              <a:gd name="T73" fmla="*/ 50 h 54"/>
              <a:gd name="T74" fmla="*/ 9 w 169"/>
              <a:gd name="T75" fmla="*/ 50 h 54"/>
              <a:gd name="T76" fmla="*/ 11 w 169"/>
              <a:gd name="T7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54">
                <a:moveTo>
                  <a:pt x="123" y="54"/>
                </a:moveTo>
                <a:cubicBezTo>
                  <a:pt x="97" y="54"/>
                  <a:pt x="97" y="54"/>
                  <a:pt x="97" y="54"/>
                </a:cubicBezTo>
                <a:cubicBezTo>
                  <a:pt x="97" y="50"/>
                  <a:pt x="97" y="46"/>
                  <a:pt x="97" y="42"/>
                </a:cubicBezTo>
                <a:cubicBezTo>
                  <a:pt x="96" y="35"/>
                  <a:pt x="96" y="28"/>
                  <a:pt x="95" y="21"/>
                </a:cubicBezTo>
                <a:cubicBezTo>
                  <a:pt x="95" y="14"/>
                  <a:pt x="94" y="7"/>
                  <a:pt x="94" y="0"/>
                </a:cubicBezTo>
                <a:cubicBezTo>
                  <a:pt x="120" y="0"/>
                  <a:pt x="120" y="0"/>
                  <a:pt x="120" y="0"/>
                </a:cubicBezTo>
                <a:cubicBezTo>
                  <a:pt x="121" y="11"/>
                  <a:pt x="122" y="21"/>
                  <a:pt x="122" y="33"/>
                </a:cubicBezTo>
                <a:cubicBezTo>
                  <a:pt x="122" y="35"/>
                  <a:pt x="121" y="46"/>
                  <a:pt x="123" y="54"/>
                </a:cubicBezTo>
                <a:close/>
                <a:moveTo>
                  <a:pt x="166" y="41"/>
                </a:moveTo>
                <a:cubicBezTo>
                  <a:pt x="168" y="27"/>
                  <a:pt x="169" y="14"/>
                  <a:pt x="169" y="0"/>
                </a:cubicBezTo>
                <a:cubicBezTo>
                  <a:pt x="143" y="0"/>
                  <a:pt x="143" y="0"/>
                  <a:pt x="143" y="0"/>
                </a:cubicBezTo>
                <a:cubicBezTo>
                  <a:pt x="142" y="5"/>
                  <a:pt x="141" y="10"/>
                  <a:pt x="140" y="15"/>
                </a:cubicBezTo>
                <a:cubicBezTo>
                  <a:pt x="140" y="18"/>
                  <a:pt x="140" y="20"/>
                  <a:pt x="140" y="22"/>
                </a:cubicBezTo>
                <a:cubicBezTo>
                  <a:pt x="139" y="31"/>
                  <a:pt x="137" y="40"/>
                  <a:pt x="137" y="49"/>
                </a:cubicBezTo>
                <a:cubicBezTo>
                  <a:pt x="137" y="50"/>
                  <a:pt x="137" y="52"/>
                  <a:pt x="137" y="54"/>
                </a:cubicBezTo>
                <a:cubicBezTo>
                  <a:pt x="165" y="54"/>
                  <a:pt x="165" y="54"/>
                  <a:pt x="165" y="54"/>
                </a:cubicBezTo>
                <a:cubicBezTo>
                  <a:pt x="165" y="50"/>
                  <a:pt x="166" y="46"/>
                  <a:pt x="166" y="42"/>
                </a:cubicBezTo>
                <a:cubicBezTo>
                  <a:pt x="166" y="42"/>
                  <a:pt x="166" y="41"/>
                  <a:pt x="166" y="41"/>
                </a:cubicBezTo>
                <a:close/>
                <a:moveTo>
                  <a:pt x="80" y="15"/>
                </a:moveTo>
                <a:cubicBezTo>
                  <a:pt x="79" y="10"/>
                  <a:pt x="78" y="5"/>
                  <a:pt x="77" y="0"/>
                </a:cubicBezTo>
                <a:cubicBezTo>
                  <a:pt x="54" y="0"/>
                  <a:pt x="54" y="0"/>
                  <a:pt x="54" y="0"/>
                </a:cubicBezTo>
                <a:cubicBezTo>
                  <a:pt x="54" y="3"/>
                  <a:pt x="55" y="6"/>
                  <a:pt x="55" y="8"/>
                </a:cubicBezTo>
                <a:cubicBezTo>
                  <a:pt x="55" y="10"/>
                  <a:pt x="55" y="12"/>
                  <a:pt x="56" y="13"/>
                </a:cubicBezTo>
                <a:cubicBezTo>
                  <a:pt x="56" y="13"/>
                  <a:pt x="56" y="13"/>
                  <a:pt x="56" y="13"/>
                </a:cubicBezTo>
                <a:cubicBezTo>
                  <a:pt x="56" y="22"/>
                  <a:pt x="58" y="31"/>
                  <a:pt x="59" y="40"/>
                </a:cubicBezTo>
                <a:cubicBezTo>
                  <a:pt x="60" y="45"/>
                  <a:pt x="60" y="50"/>
                  <a:pt x="61" y="54"/>
                </a:cubicBezTo>
                <a:cubicBezTo>
                  <a:pt x="86" y="54"/>
                  <a:pt x="86" y="54"/>
                  <a:pt x="86" y="54"/>
                </a:cubicBezTo>
                <a:cubicBezTo>
                  <a:pt x="85" y="51"/>
                  <a:pt x="85" y="48"/>
                  <a:pt x="84" y="46"/>
                </a:cubicBezTo>
                <a:cubicBezTo>
                  <a:pt x="84" y="44"/>
                  <a:pt x="84" y="43"/>
                  <a:pt x="83" y="41"/>
                </a:cubicBezTo>
                <a:cubicBezTo>
                  <a:pt x="82" y="33"/>
                  <a:pt x="81" y="24"/>
                  <a:pt x="80" y="15"/>
                </a:cubicBezTo>
                <a:close/>
                <a:moveTo>
                  <a:pt x="11" y="54"/>
                </a:moveTo>
                <a:cubicBezTo>
                  <a:pt x="35" y="54"/>
                  <a:pt x="35" y="54"/>
                  <a:pt x="35" y="54"/>
                </a:cubicBezTo>
                <a:cubicBezTo>
                  <a:pt x="33" y="50"/>
                  <a:pt x="31" y="47"/>
                  <a:pt x="29" y="43"/>
                </a:cubicBezTo>
                <a:cubicBezTo>
                  <a:pt x="26" y="38"/>
                  <a:pt x="23" y="33"/>
                  <a:pt x="21" y="28"/>
                </a:cubicBezTo>
                <a:cubicBezTo>
                  <a:pt x="18" y="23"/>
                  <a:pt x="12" y="13"/>
                  <a:pt x="5" y="18"/>
                </a:cubicBezTo>
                <a:cubicBezTo>
                  <a:pt x="0" y="21"/>
                  <a:pt x="3" y="28"/>
                  <a:pt x="4" y="32"/>
                </a:cubicBezTo>
                <a:cubicBezTo>
                  <a:pt x="5" y="38"/>
                  <a:pt x="7" y="44"/>
                  <a:pt x="9" y="50"/>
                </a:cubicBezTo>
                <a:cubicBezTo>
                  <a:pt x="9" y="50"/>
                  <a:pt x="9" y="50"/>
                  <a:pt x="9" y="50"/>
                </a:cubicBezTo>
                <a:cubicBezTo>
                  <a:pt x="10" y="52"/>
                  <a:pt x="10" y="53"/>
                  <a:pt x="11" y="54"/>
                </a:cubicBezTo>
                <a:close/>
              </a:path>
            </a:pathLst>
          </a:custGeom>
          <a:solidFill>
            <a:schemeClr val="accent2"/>
          </a:solidFill>
          <a:ln>
            <a:noFill/>
          </a:ln>
        </p:spPr>
        <p:txBody>
          <a:bodyPr vert="horz" wrap="square" lIns="96368" tIns="48184" rIns="96368" bIns="48184" numCol="1" anchor="t" anchorCtr="0" compatLnSpc="1">
            <a:prstTxWarp prst="textNoShape">
              <a:avLst/>
            </a:prstTxWarp>
          </a:bodyPr>
          <a:lstStyle/>
          <a:p>
            <a:endParaRPr lang="en-US" sz="2002" dirty="0">
              <a:latin typeface="Source Sans Pro" charset="0"/>
            </a:endParaRPr>
          </a:p>
        </p:txBody>
      </p:sp>
      <p:sp>
        <p:nvSpPr>
          <p:cNvPr id="14" name="Freeform 7"/>
          <p:cNvSpPr>
            <a:spLocks noEditPoints="1"/>
          </p:cNvSpPr>
          <p:nvPr/>
        </p:nvSpPr>
        <p:spPr bwMode="auto">
          <a:xfrm>
            <a:off x="4408508" y="3662847"/>
            <a:ext cx="4104003" cy="972046"/>
          </a:xfrm>
          <a:custGeom>
            <a:avLst/>
            <a:gdLst>
              <a:gd name="T0" fmla="*/ 178 w 232"/>
              <a:gd name="T1" fmla="*/ 50 h 55"/>
              <a:gd name="T2" fmla="*/ 194 w 232"/>
              <a:gd name="T3" fmla="*/ 26 h 55"/>
              <a:gd name="T4" fmla="*/ 207 w 232"/>
              <a:gd name="T5" fmla="*/ 17 h 55"/>
              <a:gd name="T6" fmla="*/ 228 w 232"/>
              <a:gd name="T7" fmla="*/ 17 h 55"/>
              <a:gd name="T8" fmla="*/ 219 w 232"/>
              <a:gd name="T9" fmla="*/ 33 h 55"/>
              <a:gd name="T10" fmla="*/ 212 w 232"/>
              <a:gd name="T11" fmla="*/ 44 h 55"/>
              <a:gd name="T12" fmla="*/ 211 w 232"/>
              <a:gd name="T13" fmla="*/ 45 h 55"/>
              <a:gd name="T14" fmla="*/ 206 w 232"/>
              <a:gd name="T15" fmla="*/ 55 h 55"/>
              <a:gd name="T16" fmla="*/ 176 w 232"/>
              <a:gd name="T17" fmla="*/ 55 h 55"/>
              <a:gd name="T18" fmla="*/ 178 w 232"/>
              <a:gd name="T19" fmla="*/ 50 h 55"/>
              <a:gd name="T20" fmla="*/ 75 w 232"/>
              <a:gd name="T21" fmla="*/ 0 h 55"/>
              <a:gd name="T22" fmla="*/ 50 w 232"/>
              <a:gd name="T23" fmla="*/ 0 h 55"/>
              <a:gd name="T24" fmla="*/ 52 w 232"/>
              <a:gd name="T25" fmla="*/ 12 h 55"/>
              <a:gd name="T26" fmla="*/ 55 w 232"/>
              <a:gd name="T27" fmla="*/ 29 h 55"/>
              <a:gd name="T28" fmla="*/ 55 w 232"/>
              <a:gd name="T29" fmla="*/ 31 h 55"/>
              <a:gd name="T30" fmla="*/ 49 w 232"/>
              <a:gd name="T31" fmla="*/ 35 h 55"/>
              <a:gd name="T32" fmla="*/ 49 w 232"/>
              <a:gd name="T33" fmla="*/ 35 h 55"/>
              <a:gd name="T34" fmla="*/ 37 w 232"/>
              <a:gd name="T35" fmla="*/ 23 h 55"/>
              <a:gd name="T36" fmla="*/ 24 w 232"/>
              <a:gd name="T37" fmla="*/ 0 h 55"/>
              <a:gd name="T38" fmla="*/ 0 w 232"/>
              <a:gd name="T39" fmla="*/ 0 h 55"/>
              <a:gd name="T40" fmla="*/ 12 w 232"/>
              <a:gd name="T41" fmla="*/ 25 h 55"/>
              <a:gd name="T42" fmla="*/ 28 w 232"/>
              <a:gd name="T43" fmla="*/ 55 h 55"/>
              <a:gd name="T44" fmla="*/ 155 w 232"/>
              <a:gd name="T45" fmla="*/ 55 h 55"/>
              <a:gd name="T46" fmla="*/ 152 w 232"/>
              <a:gd name="T47" fmla="*/ 35 h 55"/>
              <a:gd name="T48" fmla="*/ 154 w 232"/>
              <a:gd name="T49" fmla="*/ 0 h 55"/>
              <a:gd name="T50" fmla="*/ 126 w 232"/>
              <a:gd name="T51" fmla="*/ 0 h 55"/>
              <a:gd name="T52" fmla="*/ 122 w 232"/>
              <a:gd name="T53" fmla="*/ 9 h 55"/>
              <a:gd name="T54" fmla="*/ 112 w 232"/>
              <a:gd name="T55" fmla="*/ 0 h 55"/>
              <a:gd name="T56" fmla="*/ 86 w 232"/>
              <a:gd name="T57" fmla="*/ 0 h 55"/>
              <a:gd name="T58" fmla="*/ 86 w 232"/>
              <a:gd name="T59" fmla="*/ 1 h 55"/>
              <a:gd name="T60" fmla="*/ 85 w 232"/>
              <a:gd name="T61" fmla="*/ 7 h 55"/>
              <a:gd name="T62" fmla="*/ 78 w 232"/>
              <a:gd name="T63" fmla="*/ 8 h 55"/>
              <a:gd name="T64" fmla="*/ 75 w 232"/>
              <a:gd name="T65"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2" h="55">
                <a:moveTo>
                  <a:pt x="178" y="50"/>
                </a:moveTo>
                <a:cubicBezTo>
                  <a:pt x="182" y="42"/>
                  <a:pt x="187" y="33"/>
                  <a:pt x="194" y="26"/>
                </a:cubicBezTo>
                <a:cubicBezTo>
                  <a:pt x="198" y="23"/>
                  <a:pt x="202" y="20"/>
                  <a:pt x="207" y="17"/>
                </a:cubicBezTo>
                <a:cubicBezTo>
                  <a:pt x="212" y="15"/>
                  <a:pt x="223" y="13"/>
                  <a:pt x="228" y="17"/>
                </a:cubicBezTo>
                <a:cubicBezTo>
                  <a:pt x="232" y="21"/>
                  <a:pt x="222" y="31"/>
                  <a:pt x="219" y="33"/>
                </a:cubicBezTo>
                <a:cubicBezTo>
                  <a:pt x="216" y="36"/>
                  <a:pt x="214" y="40"/>
                  <a:pt x="212" y="44"/>
                </a:cubicBezTo>
                <a:cubicBezTo>
                  <a:pt x="211" y="44"/>
                  <a:pt x="211" y="45"/>
                  <a:pt x="211" y="45"/>
                </a:cubicBezTo>
                <a:cubicBezTo>
                  <a:pt x="209" y="48"/>
                  <a:pt x="207" y="51"/>
                  <a:pt x="206" y="55"/>
                </a:cubicBezTo>
                <a:cubicBezTo>
                  <a:pt x="176" y="55"/>
                  <a:pt x="176" y="55"/>
                  <a:pt x="176" y="55"/>
                </a:cubicBezTo>
                <a:cubicBezTo>
                  <a:pt x="177" y="53"/>
                  <a:pt x="178" y="51"/>
                  <a:pt x="178" y="50"/>
                </a:cubicBezTo>
                <a:close/>
                <a:moveTo>
                  <a:pt x="75" y="0"/>
                </a:moveTo>
                <a:cubicBezTo>
                  <a:pt x="50" y="0"/>
                  <a:pt x="50" y="0"/>
                  <a:pt x="50" y="0"/>
                </a:cubicBezTo>
                <a:cubicBezTo>
                  <a:pt x="50" y="4"/>
                  <a:pt x="51" y="8"/>
                  <a:pt x="52" y="12"/>
                </a:cubicBezTo>
                <a:cubicBezTo>
                  <a:pt x="53" y="18"/>
                  <a:pt x="56" y="23"/>
                  <a:pt x="55" y="29"/>
                </a:cubicBezTo>
                <a:cubicBezTo>
                  <a:pt x="55" y="30"/>
                  <a:pt x="55" y="30"/>
                  <a:pt x="55" y="31"/>
                </a:cubicBezTo>
                <a:cubicBezTo>
                  <a:pt x="54" y="34"/>
                  <a:pt x="52" y="35"/>
                  <a:pt x="49" y="35"/>
                </a:cubicBezTo>
                <a:cubicBezTo>
                  <a:pt x="49" y="35"/>
                  <a:pt x="49" y="35"/>
                  <a:pt x="49" y="35"/>
                </a:cubicBezTo>
                <a:cubicBezTo>
                  <a:pt x="43" y="34"/>
                  <a:pt x="40" y="28"/>
                  <a:pt x="37" y="23"/>
                </a:cubicBezTo>
                <a:cubicBezTo>
                  <a:pt x="32" y="16"/>
                  <a:pt x="28" y="8"/>
                  <a:pt x="24" y="0"/>
                </a:cubicBezTo>
                <a:cubicBezTo>
                  <a:pt x="0" y="0"/>
                  <a:pt x="0" y="0"/>
                  <a:pt x="0" y="0"/>
                </a:cubicBezTo>
                <a:cubicBezTo>
                  <a:pt x="3" y="9"/>
                  <a:pt x="7" y="17"/>
                  <a:pt x="12" y="25"/>
                </a:cubicBezTo>
                <a:cubicBezTo>
                  <a:pt x="18" y="35"/>
                  <a:pt x="25" y="43"/>
                  <a:pt x="28" y="55"/>
                </a:cubicBezTo>
                <a:cubicBezTo>
                  <a:pt x="155" y="55"/>
                  <a:pt x="155" y="55"/>
                  <a:pt x="155" y="55"/>
                </a:cubicBezTo>
                <a:cubicBezTo>
                  <a:pt x="153" y="48"/>
                  <a:pt x="152" y="42"/>
                  <a:pt x="152" y="35"/>
                </a:cubicBezTo>
                <a:cubicBezTo>
                  <a:pt x="151" y="23"/>
                  <a:pt x="153" y="12"/>
                  <a:pt x="154" y="0"/>
                </a:cubicBezTo>
                <a:cubicBezTo>
                  <a:pt x="126" y="0"/>
                  <a:pt x="126" y="0"/>
                  <a:pt x="126" y="0"/>
                </a:cubicBezTo>
                <a:cubicBezTo>
                  <a:pt x="126" y="4"/>
                  <a:pt x="125" y="7"/>
                  <a:pt x="122" y="9"/>
                </a:cubicBezTo>
                <a:cubicBezTo>
                  <a:pt x="116" y="13"/>
                  <a:pt x="113" y="8"/>
                  <a:pt x="112" y="0"/>
                </a:cubicBezTo>
                <a:cubicBezTo>
                  <a:pt x="86" y="0"/>
                  <a:pt x="86" y="0"/>
                  <a:pt x="86" y="0"/>
                </a:cubicBezTo>
                <a:cubicBezTo>
                  <a:pt x="86" y="0"/>
                  <a:pt x="86" y="1"/>
                  <a:pt x="86" y="1"/>
                </a:cubicBezTo>
                <a:cubicBezTo>
                  <a:pt x="86" y="3"/>
                  <a:pt x="86" y="5"/>
                  <a:pt x="85" y="7"/>
                </a:cubicBezTo>
                <a:cubicBezTo>
                  <a:pt x="84" y="10"/>
                  <a:pt x="81" y="11"/>
                  <a:pt x="78" y="8"/>
                </a:cubicBezTo>
                <a:cubicBezTo>
                  <a:pt x="77" y="6"/>
                  <a:pt x="76" y="3"/>
                  <a:pt x="75" y="0"/>
                </a:cubicBezTo>
                <a:close/>
              </a:path>
            </a:pathLst>
          </a:custGeom>
          <a:solidFill>
            <a:schemeClr val="accent3"/>
          </a:solidFill>
          <a:ln>
            <a:noFill/>
          </a:ln>
        </p:spPr>
        <p:txBody>
          <a:bodyPr vert="horz" wrap="square" lIns="96368" tIns="48184" rIns="96368" bIns="48184" numCol="1" anchor="t" anchorCtr="0" compatLnSpc="1">
            <a:prstTxWarp prst="textNoShape">
              <a:avLst/>
            </a:prstTxWarp>
          </a:bodyPr>
          <a:lstStyle/>
          <a:p>
            <a:endParaRPr lang="en-US" sz="2002" dirty="0">
              <a:latin typeface="Source Sans Pro" charset="0"/>
            </a:endParaRPr>
          </a:p>
        </p:txBody>
      </p:sp>
      <p:sp>
        <p:nvSpPr>
          <p:cNvPr id="15" name="Freeform 8"/>
          <p:cNvSpPr>
            <a:spLocks/>
          </p:cNvSpPr>
          <p:nvPr/>
        </p:nvSpPr>
        <p:spPr bwMode="auto">
          <a:xfrm>
            <a:off x="4903734" y="4634894"/>
            <a:ext cx="3148687" cy="953641"/>
          </a:xfrm>
          <a:custGeom>
            <a:avLst/>
            <a:gdLst>
              <a:gd name="T0" fmla="*/ 133 w 178"/>
              <a:gd name="T1" fmla="*/ 12 h 54"/>
              <a:gd name="T2" fmla="*/ 148 w 178"/>
              <a:gd name="T3" fmla="*/ 0 h 54"/>
              <a:gd name="T4" fmla="*/ 178 w 178"/>
              <a:gd name="T5" fmla="*/ 0 h 54"/>
              <a:gd name="T6" fmla="*/ 174 w 178"/>
              <a:gd name="T7" fmla="*/ 7 h 54"/>
              <a:gd name="T8" fmla="*/ 166 w 178"/>
              <a:gd name="T9" fmla="*/ 27 h 54"/>
              <a:gd name="T10" fmla="*/ 162 w 178"/>
              <a:gd name="T11" fmla="*/ 37 h 54"/>
              <a:gd name="T12" fmla="*/ 154 w 178"/>
              <a:gd name="T13" fmla="*/ 54 h 54"/>
              <a:gd name="T14" fmla="*/ 5 w 178"/>
              <a:gd name="T15" fmla="*/ 54 h 54"/>
              <a:gd name="T16" fmla="*/ 2 w 178"/>
              <a:gd name="T17" fmla="*/ 40 h 54"/>
              <a:gd name="T18" fmla="*/ 2 w 178"/>
              <a:gd name="T19" fmla="*/ 39 h 54"/>
              <a:gd name="T20" fmla="*/ 2 w 178"/>
              <a:gd name="T21" fmla="*/ 38 h 54"/>
              <a:gd name="T22" fmla="*/ 2 w 178"/>
              <a:gd name="T23" fmla="*/ 31 h 54"/>
              <a:gd name="T24" fmla="*/ 2 w 178"/>
              <a:gd name="T25" fmla="*/ 23 h 54"/>
              <a:gd name="T26" fmla="*/ 1 w 178"/>
              <a:gd name="T27" fmla="*/ 3 h 54"/>
              <a:gd name="T28" fmla="*/ 0 w 178"/>
              <a:gd name="T29" fmla="*/ 0 h 54"/>
              <a:gd name="T30" fmla="*/ 127 w 178"/>
              <a:gd name="T31" fmla="*/ 0 h 54"/>
              <a:gd name="T32" fmla="*/ 133 w 178"/>
              <a:gd name="T33"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8" h="54">
                <a:moveTo>
                  <a:pt x="133" y="12"/>
                </a:moveTo>
                <a:cubicBezTo>
                  <a:pt x="139" y="21"/>
                  <a:pt x="145" y="8"/>
                  <a:pt x="148" y="0"/>
                </a:cubicBezTo>
                <a:cubicBezTo>
                  <a:pt x="178" y="0"/>
                  <a:pt x="178" y="0"/>
                  <a:pt x="178" y="0"/>
                </a:cubicBezTo>
                <a:cubicBezTo>
                  <a:pt x="177" y="2"/>
                  <a:pt x="175" y="5"/>
                  <a:pt x="174" y="7"/>
                </a:cubicBezTo>
                <a:cubicBezTo>
                  <a:pt x="171" y="14"/>
                  <a:pt x="168" y="20"/>
                  <a:pt x="166" y="27"/>
                </a:cubicBezTo>
                <a:cubicBezTo>
                  <a:pt x="164" y="30"/>
                  <a:pt x="163" y="34"/>
                  <a:pt x="162" y="37"/>
                </a:cubicBezTo>
                <a:cubicBezTo>
                  <a:pt x="161" y="39"/>
                  <a:pt x="157" y="48"/>
                  <a:pt x="154" y="54"/>
                </a:cubicBezTo>
                <a:cubicBezTo>
                  <a:pt x="5" y="54"/>
                  <a:pt x="5" y="54"/>
                  <a:pt x="5" y="54"/>
                </a:cubicBezTo>
                <a:cubicBezTo>
                  <a:pt x="4" y="49"/>
                  <a:pt x="3" y="45"/>
                  <a:pt x="2" y="40"/>
                </a:cubicBezTo>
                <a:cubicBezTo>
                  <a:pt x="2" y="39"/>
                  <a:pt x="2" y="39"/>
                  <a:pt x="2" y="39"/>
                </a:cubicBezTo>
                <a:cubicBezTo>
                  <a:pt x="2" y="38"/>
                  <a:pt x="2" y="38"/>
                  <a:pt x="2" y="38"/>
                </a:cubicBezTo>
                <a:cubicBezTo>
                  <a:pt x="2" y="36"/>
                  <a:pt x="2" y="34"/>
                  <a:pt x="2" y="31"/>
                </a:cubicBezTo>
                <a:cubicBezTo>
                  <a:pt x="2" y="28"/>
                  <a:pt x="2" y="25"/>
                  <a:pt x="2" y="23"/>
                </a:cubicBezTo>
                <a:cubicBezTo>
                  <a:pt x="2" y="16"/>
                  <a:pt x="2" y="10"/>
                  <a:pt x="1" y="3"/>
                </a:cubicBezTo>
                <a:cubicBezTo>
                  <a:pt x="1" y="2"/>
                  <a:pt x="1" y="1"/>
                  <a:pt x="0" y="0"/>
                </a:cubicBezTo>
                <a:cubicBezTo>
                  <a:pt x="127" y="0"/>
                  <a:pt x="127" y="0"/>
                  <a:pt x="127" y="0"/>
                </a:cubicBezTo>
                <a:cubicBezTo>
                  <a:pt x="128" y="4"/>
                  <a:pt x="130" y="8"/>
                  <a:pt x="133" y="12"/>
                </a:cubicBezTo>
                <a:close/>
              </a:path>
            </a:pathLst>
          </a:custGeom>
          <a:solidFill>
            <a:schemeClr val="accent4"/>
          </a:solidFill>
          <a:ln>
            <a:noFill/>
          </a:ln>
        </p:spPr>
        <p:txBody>
          <a:bodyPr vert="horz" wrap="square" lIns="96368" tIns="48184" rIns="96368" bIns="48184" numCol="1" anchor="t" anchorCtr="0" compatLnSpc="1">
            <a:prstTxWarp prst="textNoShape">
              <a:avLst/>
            </a:prstTxWarp>
          </a:bodyPr>
          <a:lstStyle/>
          <a:p>
            <a:endParaRPr lang="en-US" sz="2002" dirty="0">
              <a:latin typeface="Source Sans Pro" charset="0"/>
            </a:endParaRPr>
          </a:p>
        </p:txBody>
      </p:sp>
      <p:sp>
        <p:nvSpPr>
          <p:cNvPr id="16" name="Freeform 9"/>
          <p:cNvSpPr>
            <a:spLocks/>
          </p:cNvSpPr>
          <p:nvPr/>
        </p:nvSpPr>
        <p:spPr bwMode="auto">
          <a:xfrm>
            <a:off x="4992407" y="5588535"/>
            <a:ext cx="2635060" cy="953641"/>
          </a:xfrm>
          <a:custGeom>
            <a:avLst/>
            <a:gdLst>
              <a:gd name="T0" fmla="*/ 3 w 149"/>
              <a:gd name="T1" fmla="*/ 8 h 54"/>
              <a:gd name="T2" fmla="*/ 0 w 149"/>
              <a:gd name="T3" fmla="*/ 0 h 54"/>
              <a:gd name="T4" fmla="*/ 149 w 149"/>
              <a:gd name="T5" fmla="*/ 0 h 54"/>
              <a:gd name="T6" fmla="*/ 145 w 149"/>
              <a:gd name="T7" fmla="*/ 6 h 54"/>
              <a:gd name="T8" fmla="*/ 137 w 149"/>
              <a:gd name="T9" fmla="*/ 22 h 54"/>
              <a:gd name="T10" fmla="*/ 118 w 149"/>
              <a:gd name="T11" fmla="*/ 40 h 54"/>
              <a:gd name="T12" fmla="*/ 74 w 149"/>
              <a:gd name="T13" fmla="*/ 54 h 54"/>
              <a:gd name="T14" fmla="*/ 43 w 149"/>
              <a:gd name="T15" fmla="*/ 48 h 54"/>
              <a:gd name="T16" fmla="*/ 3 w 149"/>
              <a:gd name="T17" fmla="*/ 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54">
                <a:moveTo>
                  <a:pt x="3" y="8"/>
                </a:moveTo>
                <a:cubicBezTo>
                  <a:pt x="2" y="6"/>
                  <a:pt x="1" y="3"/>
                  <a:pt x="0" y="0"/>
                </a:cubicBezTo>
                <a:cubicBezTo>
                  <a:pt x="149" y="0"/>
                  <a:pt x="149" y="0"/>
                  <a:pt x="149" y="0"/>
                </a:cubicBezTo>
                <a:cubicBezTo>
                  <a:pt x="147" y="3"/>
                  <a:pt x="146" y="5"/>
                  <a:pt x="145" y="6"/>
                </a:cubicBezTo>
                <a:cubicBezTo>
                  <a:pt x="143" y="12"/>
                  <a:pt x="140" y="17"/>
                  <a:pt x="137" y="22"/>
                </a:cubicBezTo>
                <a:cubicBezTo>
                  <a:pt x="132" y="29"/>
                  <a:pt x="125" y="35"/>
                  <a:pt x="118" y="40"/>
                </a:cubicBezTo>
                <a:cubicBezTo>
                  <a:pt x="106" y="49"/>
                  <a:pt x="91" y="54"/>
                  <a:pt x="74" y="54"/>
                </a:cubicBezTo>
                <a:cubicBezTo>
                  <a:pt x="63" y="54"/>
                  <a:pt x="52" y="52"/>
                  <a:pt x="43" y="48"/>
                </a:cubicBezTo>
                <a:cubicBezTo>
                  <a:pt x="25" y="40"/>
                  <a:pt x="11" y="26"/>
                  <a:pt x="3" y="8"/>
                </a:cubicBezTo>
                <a:close/>
              </a:path>
            </a:pathLst>
          </a:custGeom>
          <a:solidFill>
            <a:schemeClr val="accent5"/>
          </a:solidFill>
          <a:ln>
            <a:noFill/>
          </a:ln>
        </p:spPr>
        <p:txBody>
          <a:bodyPr vert="horz" wrap="square" lIns="96368" tIns="48184" rIns="96368" bIns="48184" numCol="1" anchor="t" anchorCtr="0" compatLnSpc="1">
            <a:prstTxWarp prst="textNoShape">
              <a:avLst/>
            </a:prstTxWarp>
          </a:bodyPr>
          <a:lstStyle/>
          <a:p>
            <a:endParaRPr lang="en-US" sz="2002" dirty="0">
              <a:latin typeface="Source Sans Pro" charset="0"/>
            </a:endParaRPr>
          </a:p>
        </p:txBody>
      </p:sp>
      <p:sp>
        <p:nvSpPr>
          <p:cNvPr id="17" name="TextBox 13_1"/>
          <p:cNvSpPr txBox="1"/>
          <p:nvPr/>
        </p:nvSpPr>
        <p:spPr>
          <a:xfrm>
            <a:off x="9045535" y="-519489"/>
            <a:ext cx="2084225" cy="369332"/>
          </a:xfrm>
          <a:prstGeom prst="rect">
            <a:avLst/>
          </a:prstGeom>
          <a:noFill/>
        </p:spPr>
        <p:txBody>
          <a:bodyPr wrap="none" rtlCol="0">
            <a:spAutoFit/>
          </a:bodyPr>
          <a:lstStyle/>
          <a:p>
            <a:r>
              <a:rPr lang="zh-CN" altLang="en-US" dirty="0"/>
              <a:t>播放延迟符 可删除</a:t>
            </a:r>
          </a:p>
        </p:txBody>
      </p:sp>
    </p:spTree>
    <p:extLst>
      <p:ext uri="{BB962C8B-B14F-4D97-AF65-F5344CB8AC3E}">
        <p14:creationId xmlns:p14="http://schemas.microsoft.com/office/powerpoint/2010/main" val="1414407966"/>
      </p:ext>
    </p:extLst>
  </p:cSld>
  <p:clrMapOvr>
    <a:masterClrMapping/>
  </p:clrMapOvr>
  <p:transition spd="med"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25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 presetClass="entr" presetSubtype="2" fill="hold" grpId="0" nodeType="withEffect" p14:presetBounceEnd="58000">
                                      <p:stCondLst>
                                        <p:cond delay="1250"/>
                                      </p:stCondLst>
                                      <p:childTnLst>
                                        <p:set>
                                          <p:cBhvr>
                                            <p:cTn id="9" dur="1" fill="hold">
                                              <p:stCondLst>
                                                <p:cond delay="0"/>
                                              </p:stCondLst>
                                            </p:cTn>
                                            <p:tgtEl>
                                              <p:spTgt spid="5"/>
                                            </p:tgtEl>
                                            <p:attrNameLst>
                                              <p:attrName>style.visibility</p:attrName>
                                            </p:attrNameLst>
                                          </p:cBhvr>
                                          <p:to>
                                            <p:strVal val="visible"/>
                                          </p:to>
                                        </p:set>
                                        <p:anim calcmode="lin" valueType="num" p14:bounceEnd="58000">
                                          <p:cBhvr additive="base">
                                            <p:cTn id="10" dur="1000" fill="hold"/>
                                            <p:tgtEl>
                                              <p:spTgt spid="5"/>
                                            </p:tgtEl>
                                            <p:attrNameLst>
                                              <p:attrName>ppt_x</p:attrName>
                                            </p:attrNameLst>
                                          </p:cBhvr>
                                          <p:tavLst>
                                            <p:tav tm="0">
                                              <p:val>
                                                <p:strVal val="1+#ppt_w/2"/>
                                              </p:val>
                                            </p:tav>
                                            <p:tav tm="100000">
                                              <p:val>
                                                <p:strVal val="#ppt_x"/>
                                              </p:val>
                                            </p:tav>
                                          </p:tavLst>
                                        </p:anim>
                                        <p:anim calcmode="lin" valueType="num" p14:bounceEnd="58000">
                                          <p:cBhvr additive="base">
                                            <p:cTn id="11" dur="1000" fill="hold"/>
                                            <p:tgtEl>
                                              <p:spTgt spid="5"/>
                                            </p:tgtEl>
                                            <p:attrNameLst>
                                              <p:attrName>ppt_y</p:attrName>
                                            </p:attrNameLst>
                                          </p:cBhvr>
                                          <p:tavLst>
                                            <p:tav tm="0">
                                              <p:val>
                                                <p:strVal val="#ppt_y"/>
                                              </p:val>
                                            </p:tav>
                                            <p:tav tm="100000">
                                              <p:val>
                                                <p:strVal val="#ppt_y"/>
                                              </p:val>
                                            </p:tav>
                                          </p:tavLst>
                                        </p:anim>
                                      </p:childTnLst>
                                    </p:cTn>
                                  </p:par>
                                  <p:par>
                                    <p:cTn id="12" presetID="22" presetClass="entr" presetSubtype="2" fill="hold" grpId="0" nodeType="withEffect">
                                      <p:stCondLst>
                                        <p:cond delay="1750"/>
                                      </p:stCondLst>
                                      <p:childTnLst>
                                        <p:set>
                                          <p:cBhvr>
                                            <p:cTn id="13" dur="1" fill="hold">
                                              <p:stCondLst>
                                                <p:cond delay="0"/>
                                              </p:stCondLst>
                                            </p:cTn>
                                            <p:tgtEl>
                                              <p:spTgt spid="3"/>
                                            </p:tgtEl>
                                            <p:attrNameLst>
                                              <p:attrName>style.visibility</p:attrName>
                                            </p:attrNameLst>
                                          </p:cBhvr>
                                          <p:to>
                                            <p:strVal val="visible"/>
                                          </p:to>
                                        </p:set>
                                        <p:animEffect transition="in" filter="wipe(right)">
                                          <p:cBhvr>
                                            <p:cTn id="14" dur="500"/>
                                            <p:tgtEl>
                                              <p:spTgt spid="3"/>
                                            </p:tgtEl>
                                          </p:cBhvr>
                                        </p:animEffect>
                                      </p:childTnLst>
                                    </p:cTn>
                                  </p:par>
                                  <p:par>
                                    <p:cTn id="15" presetID="2" presetClass="entr" presetSubtype="8" fill="hold" grpId="0" nodeType="withEffect" p14:presetBounceEnd="58000">
                                      <p:stCondLst>
                                        <p:cond delay="1750"/>
                                      </p:stCondLst>
                                      <p:childTnLst>
                                        <p:set>
                                          <p:cBhvr>
                                            <p:cTn id="16" dur="1" fill="hold">
                                              <p:stCondLst>
                                                <p:cond delay="0"/>
                                              </p:stCondLst>
                                            </p:cTn>
                                            <p:tgtEl>
                                              <p:spTgt spid="2"/>
                                            </p:tgtEl>
                                            <p:attrNameLst>
                                              <p:attrName>style.visibility</p:attrName>
                                            </p:attrNameLst>
                                          </p:cBhvr>
                                          <p:to>
                                            <p:strVal val="visible"/>
                                          </p:to>
                                        </p:set>
                                        <p:anim calcmode="lin" valueType="num" p14:bounceEnd="58000">
                                          <p:cBhvr additive="base">
                                            <p:cTn id="17" dur="1000" fill="hold"/>
                                            <p:tgtEl>
                                              <p:spTgt spid="2"/>
                                            </p:tgtEl>
                                            <p:attrNameLst>
                                              <p:attrName>ppt_x</p:attrName>
                                            </p:attrNameLst>
                                          </p:cBhvr>
                                          <p:tavLst>
                                            <p:tav tm="0">
                                              <p:val>
                                                <p:strVal val="0-#ppt_w/2"/>
                                              </p:val>
                                            </p:tav>
                                            <p:tav tm="100000">
                                              <p:val>
                                                <p:strVal val="#ppt_x"/>
                                              </p:val>
                                            </p:tav>
                                          </p:tavLst>
                                        </p:anim>
                                        <p:anim calcmode="lin" valueType="num" p14:bounceEnd="58000">
                                          <p:cBhvr additive="base">
                                            <p:cTn id="18" dur="1000" fill="hold"/>
                                            <p:tgtEl>
                                              <p:spTgt spid="2"/>
                                            </p:tgtEl>
                                            <p:attrNameLst>
                                              <p:attrName>ppt_y</p:attrName>
                                            </p:attrNameLst>
                                          </p:cBhvr>
                                          <p:tavLst>
                                            <p:tav tm="0">
                                              <p:val>
                                                <p:strVal val="#ppt_y"/>
                                              </p:val>
                                            </p:tav>
                                            <p:tav tm="100000">
                                              <p:val>
                                                <p:strVal val="#ppt_y"/>
                                              </p:val>
                                            </p:tav>
                                          </p:tavLst>
                                        </p:anim>
                                      </p:childTnLst>
                                    </p:cTn>
                                  </p:par>
                                  <p:par>
                                    <p:cTn id="19" presetID="22" presetClass="entr" presetSubtype="8" fill="hold" grpId="0" nodeType="withEffect">
                                      <p:stCondLst>
                                        <p:cond delay="225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par>
                                    <p:cTn id="22" presetID="2" presetClass="entr" presetSubtype="2" fill="hold" grpId="0" nodeType="withEffect" p14:presetBounceEnd="58000">
                                      <p:stCondLst>
                                        <p:cond delay="2250"/>
                                      </p:stCondLst>
                                      <p:childTnLst>
                                        <p:set>
                                          <p:cBhvr>
                                            <p:cTn id="23" dur="1" fill="hold">
                                              <p:stCondLst>
                                                <p:cond delay="0"/>
                                              </p:stCondLst>
                                            </p:cTn>
                                            <p:tgtEl>
                                              <p:spTgt spid="7"/>
                                            </p:tgtEl>
                                            <p:attrNameLst>
                                              <p:attrName>style.visibility</p:attrName>
                                            </p:attrNameLst>
                                          </p:cBhvr>
                                          <p:to>
                                            <p:strVal val="visible"/>
                                          </p:to>
                                        </p:set>
                                        <p:anim calcmode="lin" valueType="num" p14:bounceEnd="58000">
                                          <p:cBhvr additive="base">
                                            <p:cTn id="24" dur="1000" fill="hold"/>
                                            <p:tgtEl>
                                              <p:spTgt spid="7"/>
                                            </p:tgtEl>
                                            <p:attrNameLst>
                                              <p:attrName>ppt_x</p:attrName>
                                            </p:attrNameLst>
                                          </p:cBhvr>
                                          <p:tavLst>
                                            <p:tav tm="0">
                                              <p:val>
                                                <p:strVal val="1+#ppt_w/2"/>
                                              </p:val>
                                            </p:tav>
                                            <p:tav tm="100000">
                                              <p:val>
                                                <p:strVal val="#ppt_x"/>
                                              </p:val>
                                            </p:tav>
                                          </p:tavLst>
                                        </p:anim>
                                        <p:anim calcmode="lin" valueType="num" p14:bounceEnd="58000">
                                          <p:cBhvr additive="base">
                                            <p:cTn id="25" dur="1000" fill="hold"/>
                                            <p:tgtEl>
                                              <p:spTgt spid="7"/>
                                            </p:tgtEl>
                                            <p:attrNameLst>
                                              <p:attrName>ppt_y</p:attrName>
                                            </p:attrNameLst>
                                          </p:cBhvr>
                                          <p:tavLst>
                                            <p:tav tm="0">
                                              <p:val>
                                                <p:strVal val="#ppt_y"/>
                                              </p:val>
                                            </p:tav>
                                            <p:tav tm="100000">
                                              <p:val>
                                                <p:strVal val="#ppt_y"/>
                                              </p:val>
                                            </p:tav>
                                          </p:tavLst>
                                        </p:anim>
                                      </p:childTnLst>
                                    </p:cTn>
                                  </p:par>
                                  <p:par>
                                    <p:cTn id="26" presetID="22" presetClass="entr" presetSubtype="2" fill="hold" grpId="0" nodeType="withEffect">
                                      <p:stCondLst>
                                        <p:cond delay="2750"/>
                                      </p:stCondLst>
                                      <p:childTnLst>
                                        <p:set>
                                          <p:cBhvr>
                                            <p:cTn id="27" dur="1" fill="hold">
                                              <p:stCondLst>
                                                <p:cond delay="0"/>
                                              </p:stCondLst>
                                            </p:cTn>
                                            <p:tgtEl>
                                              <p:spTgt spid="9"/>
                                            </p:tgtEl>
                                            <p:attrNameLst>
                                              <p:attrName>style.visibility</p:attrName>
                                            </p:attrNameLst>
                                          </p:cBhvr>
                                          <p:to>
                                            <p:strVal val="visible"/>
                                          </p:to>
                                        </p:set>
                                        <p:animEffect transition="in" filter="wipe(right)">
                                          <p:cBhvr>
                                            <p:cTn id="28" dur="500"/>
                                            <p:tgtEl>
                                              <p:spTgt spid="9"/>
                                            </p:tgtEl>
                                          </p:cBhvr>
                                        </p:animEffect>
                                      </p:childTnLst>
                                    </p:cTn>
                                  </p:par>
                                  <p:par>
                                    <p:cTn id="29" presetID="2" presetClass="entr" presetSubtype="8" fill="hold" grpId="0" nodeType="withEffect" p14:presetBounceEnd="58000">
                                      <p:stCondLst>
                                        <p:cond delay="2750"/>
                                      </p:stCondLst>
                                      <p:childTnLst>
                                        <p:set>
                                          <p:cBhvr>
                                            <p:cTn id="30" dur="1" fill="hold">
                                              <p:stCondLst>
                                                <p:cond delay="0"/>
                                              </p:stCondLst>
                                            </p:cTn>
                                            <p:tgtEl>
                                              <p:spTgt spid="8"/>
                                            </p:tgtEl>
                                            <p:attrNameLst>
                                              <p:attrName>style.visibility</p:attrName>
                                            </p:attrNameLst>
                                          </p:cBhvr>
                                          <p:to>
                                            <p:strVal val="visible"/>
                                          </p:to>
                                        </p:set>
                                        <p:anim calcmode="lin" valueType="num" p14:bounceEnd="58000">
                                          <p:cBhvr additive="base">
                                            <p:cTn id="31" dur="1000" fill="hold"/>
                                            <p:tgtEl>
                                              <p:spTgt spid="8"/>
                                            </p:tgtEl>
                                            <p:attrNameLst>
                                              <p:attrName>ppt_x</p:attrName>
                                            </p:attrNameLst>
                                          </p:cBhvr>
                                          <p:tavLst>
                                            <p:tav tm="0">
                                              <p:val>
                                                <p:strVal val="0-#ppt_w/2"/>
                                              </p:val>
                                            </p:tav>
                                            <p:tav tm="100000">
                                              <p:val>
                                                <p:strVal val="#ppt_x"/>
                                              </p:val>
                                            </p:tav>
                                          </p:tavLst>
                                        </p:anim>
                                        <p:anim calcmode="lin" valueType="num" p14:bounceEnd="58000">
                                          <p:cBhvr additive="base">
                                            <p:cTn id="32" dur="1000" fill="hold"/>
                                            <p:tgtEl>
                                              <p:spTgt spid="8"/>
                                            </p:tgtEl>
                                            <p:attrNameLst>
                                              <p:attrName>ppt_y</p:attrName>
                                            </p:attrNameLst>
                                          </p:cBhvr>
                                          <p:tavLst>
                                            <p:tav tm="0">
                                              <p:val>
                                                <p:strVal val="#ppt_y"/>
                                              </p:val>
                                            </p:tav>
                                            <p:tav tm="100000">
                                              <p:val>
                                                <p:strVal val="#ppt_y"/>
                                              </p:val>
                                            </p:tav>
                                          </p:tavLst>
                                        </p:anim>
                                      </p:childTnLst>
                                    </p:cTn>
                                  </p:par>
                                  <p:par>
                                    <p:cTn id="33" presetID="22" presetClass="entr" presetSubtype="8" fill="hold" grpId="0" nodeType="withEffect">
                                      <p:stCondLst>
                                        <p:cond delay="325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2" presetClass="entr" presetSubtype="2" fill="hold" grpId="0" nodeType="withEffect" p14:presetBounceEnd="58000">
                                      <p:stCondLst>
                                        <p:cond delay="3250"/>
                                      </p:stCondLst>
                                      <p:childTnLst>
                                        <p:set>
                                          <p:cBhvr>
                                            <p:cTn id="37" dur="1" fill="hold">
                                              <p:stCondLst>
                                                <p:cond delay="0"/>
                                              </p:stCondLst>
                                            </p:cTn>
                                            <p:tgtEl>
                                              <p:spTgt spid="11"/>
                                            </p:tgtEl>
                                            <p:attrNameLst>
                                              <p:attrName>style.visibility</p:attrName>
                                            </p:attrNameLst>
                                          </p:cBhvr>
                                          <p:to>
                                            <p:strVal val="visible"/>
                                          </p:to>
                                        </p:set>
                                        <p:anim calcmode="lin" valueType="num" p14:bounceEnd="58000">
                                          <p:cBhvr additive="base">
                                            <p:cTn id="38" dur="1000" fill="hold"/>
                                            <p:tgtEl>
                                              <p:spTgt spid="11"/>
                                            </p:tgtEl>
                                            <p:attrNameLst>
                                              <p:attrName>ppt_x</p:attrName>
                                            </p:attrNameLst>
                                          </p:cBhvr>
                                          <p:tavLst>
                                            <p:tav tm="0">
                                              <p:val>
                                                <p:strVal val="1+#ppt_w/2"/>
                                              </p:val>
                                            </p:tav>
                                            <p:tav tm="100000">
                                              <p:val>
                                                <p:strVal val="#ppt_x"/>
                                              </p:val>
                                            </p:tav>
                                          </p:tavLst>
                                        </p:anim>
                                        <p:anim calcmode="lin" valueType="num" p14:bounceEnd="58000">
                                          <p:cBhvr additive="base">
                                            <p:cTn id="39" dur="1000" fill="hold"/>
                                            <p:tgtEl>
                                              <p:spTgt spid="11"/>
                                            </p:tgtEl>
                                            <p:attrNameLst>
                                              <p:attrName>ppt_y</p:attrName>
                                            </p:attrNameLst>
                                          </p:cBhvr>
                                          <p:tavLst>
                                            <p:tav tm="0">
                                              <p:val>
                                                <p:strVal val="#ppt_y"/>
                                              </p:val>
                                            </p:tav>
                                            <p:tav tm="100000">
                                              <p:val>
                                                <p:strVal val="#ppt_y"/>
                                              </p:val>
                                            </p:tav>
                                          </p:tavLst>
                                        </p:anim>
                                      </p:childTnLst>
                                    </p:cTn>
                                  </p:par>
                                  <p:par>
                                    <p:cTn id="40" presetID="2" presetClass="entr" presetSubtype="4" fill="hold" grpId="0" nodeType="withEffect" p14:presetBounceEnd="62000">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14:bounceEnd="62000">
                                          <p:cBhvr additive="base">
                                            <p:cTn id="42" dur="1250" fill="hold"/>
                                            <p:tgtEl>
                                              <p:spTgt spid="12"/>
                                            </p:tgtEl>
                                            <p:attrNameLst>
                                              <p:attrName>ppt_x</p:attrName>
                                            </p:attrNameLst>
                                          </p:cBhvr>
                                          <p:tavLst>
                                            <p:tav tm="0">
                                              <p:val>
                                                <p:strVal val="#ppt_x"/>
                                              </p:val>
                                            </p:tav>
                                            <p:tav tm="100000">
                                              <p:val>
                                                <p:strVal val="#ppt_x"/>
                                              </p:val>
                                            </p:tav>
                                          </p:tavLst>
                                        </p:anim>
                                        <p:anim calcmode="lin" valueType="num" p14:bounceEnd="62000">
                                          <p:cBhvr additive="base">
                                            <p:cTn id="43" dur="1250" fill="hold"/>
                                            <p:tgtEl>
                                              <p:spTgt spid="1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14:presetBounceEnd="62000">
                                      <p:stCondLst>
                                        <p:cond delay="250"/>
                                      </p:stCondLst>
                                      <p:childTnLst>
                                        <p:set>
                                          <p:cBhvr>
                                            <p:cTn id="45" dur="1" fill="hold">
                                              <p:stCondLst>
                                                <p:cond delay="0"/>
                                              </p:stCondLst>
                                            </p:cTn>
                                            <p:tgtEl>
                                              <p:spTgt spid="13"/>
                                            </p:tgtEl>
                                            <p:attrNameLst>
                                              <p:attrName>style.visibility</p:attrName>
                                            </p:attrNameLst>
                                          </p:cBhvr>
                                          <p:to>
                                            <p:strVal val="visible"/>
                                          </p:to>
                                        </p:set>
                                        <p:anim calcmode="lin" valueType="num" p14:bounceEnd="62000">
                                          <p:cBhvr additive="base">
                                            <p:cTn id="46" dur="125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47" dur="1250" fill="hold"/>
                                            <p:tgtEl>
                                              <p:spTgt spid="1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14:presetBounceEnd="62000">
                                      <p:stCondLst>
                                        <p:cond delay="500"/>
                                      </p:stCondLst>
                                      <p:childTnLst>
                                        <p:set>
                                          <p:cBhvr>
                                            <p:cTn id="49" dur="1" fill="hold">
                                              <p:stCondLst>
                                                <p:cond delay="0"/>
                                              </p:stCondLst>
                                            </p:cTn>
                                            <p:tgtEl>
                                              <p:spTgt spid="14"/>
                                            </p:tgtEl>
                                            <p:attrNameLst>
                                              <p:attrName>style.visibility</p:attrName>
                                            </p:attrNameLst>
                                          </p:cBhvr>
                                          <p:to>
                                            <p:strVal val="visible"/>
                                          </p:to>
                                        </p:set>
                                        <p:anim calcmode="lin" valueType="num" p14:bounceEnd="62000">
                                          <p:cBhvr additive="base">
                                            <p:cTn id="50" dur="1250" fill="hold"/>
                                            <p:tgtEl>
                                              <p:spTgt spid="14"/>
                                            </p:tgtEl>
                                            <p:attrNameLst>
                                              <p:attrName>ppt_x</p:attrName>
                                            </p:attrNameLst>
                                          </p:cBhvr>
                                          <p:tavLst>
                                            <p:tav tm="0">
                                              <p:val>
                                                <p:strVal val="#ppt_x"/>
                                              </p:val>
                                            </p:tav>
                                            <p:tav tm="100000">
                                              <p:val>
                                                <p:strVal val="#ppt_x"/>
                                              </p:val>
                                            </p:tav>
                                          </p:tavLst>
                                        </p:anim>
                                        <p:anim calcmode="lin" valueType="num" p14:bounceEnd="62000">
                                          <p:cBhvr additive="base">
                                            <p:cTn id="51" dur="1250" fill="hold"/>
                                            <p:tgtEl>
                                              <p:spTgt spid="14"/>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14:presetBounceEnd="62000">
                                      <p:stCondLst>
                                        <p:cond delay="750"/>
                                      </p:stCondLst>
                                      <p:childTnLst>
                                        <p:set>
                                          <p:cBhvr>
                                            <p:cTn id="53" dur="1" fill="hold">
                                              <p:stCondLst>
                                                <p:cond delay="0"/>
                                              </p:stCondLst>
                                            </p:cTn>
                                            <p:tgtEl>
                                              <p:spTgt spid="15"/>
                                            </p:tgtEl>
                                            <p:attrNameLst>
                                              <p:attrName>style.visibility</p:attrName>
                                            </p:attrNameLst>
                                          </p:cBhvr>
                                          <p:to>
                                            <p:strVal val="visible"/>
                                          </p:to>
                                        </p:set>
                                        <p:anim calcmode="lin" valueType="num" p14:bounceEnd="62000">
                                          <p:cBhvr additive="base">
                                            <p:cTn id="54" dur="1250" fill="hold"/>
                                            <p:tgtEl>
                                              <p:spTgt spid="15"/>
                                            </p:tgtEl>
                                            <p:attrNameLst>
                                              <p:attrName>ppt_x</p:attrName>
                                            </p:attrNameLst>
                                          </p:cBhvr>
                                          <p:tavLst>
                                            <p:tav tm="0">
                                              <p:val>
                                                <p:strVal val="#ppt_x"/>
                                              </p:val>
                                            </p:tav>
                                            <p:tav tm="100000">
                                              <p:val>
                                                <p:strVal val="#ppt_x"/>
                                              </p:val>
                                            </p:tav>
                                          </p:tavLst>
                                        </p:anim>
                                        <p:anim calcmode="lin" valueType="num" p14:bounceEnd="62000">
                                          <p:cBhvr additive="base">
                                            <p:cTn id="55" dur="125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14:presetBounceEnd="62000">
                                      <p:stCondLst>
                                        <p:cond delay="1000"/>
                                      </p:stCondLst>
                                      <p:childTnLst>
                                        <p:set>
                                          <p:cBhvr>
                                            <p:cTn id="57" dur="1" fill="hold">
                                              <p:stCondLst>
                                                <p:cond delay="0"/>
                                              </p:stCondLst>
                                            </p:cTn>
                                            <p:tgtEl>
                                              <p:spTgt spid="16"/>
                                            </p:tgtEl>
                                            <p:attrNameLst>
                                              <p:attrName>style.visibility</p:attrName>
                                            </p:attrNameLst>
                                          </p:cBhvr>
                                          <p:to>
                                            <p:strVal val="visible"/>
                                          </p:to>
                                        </p:set>
                                        <p:anim calcmode="lin" valueType="num" p14:bounceEnd="62000">
                                          <p:cBhvr additive="base">
                                            <p:cTn id="58" dur="1250" fill="hold"/>
                                            <p:tgtEl>
                                              <p:spTgt spid="16"/>
                                            </p:tgtEl>
                                            <p:attrNameLst>
                                              <p:attrName>ppt_x</p:attrName>
                                            </p:attrNameLst>
                                          </p:cBhvr>
                                          <p:tavLst>
                                            <p:tav tm="0">
                                              <p:val>
                                                <p:strVal val="#ppt_x"/>
                                              </p:val>
                                            </p:tav>
                                            <p:tav tm="100000">
                                              <p:val>
                                                <p:strVal val="#ppt_x"/>
                                              </p:val>
                                            </p:tav>
                                          </p:tavLst>
                                        </p:anim>
                                        <p:anim calcmode="lin" valueType="num" p14:bounceEnd="62000">
                                          <p:cBhvr additive="base">
                                            <p:cTn id="59" dur="125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grpId="0" nodeType="click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barn(inVertical)">
                                          <p:cBhvr>
                                            <p:cTn id="64" dur="1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animBg="1"/>
          <p:bldP spid="7" grpId="0"/>
          <p:bldP spid="8" grpId="0"/>
          <p:bldP spid="9" grpId="0" animBg="1"/>
          <p:bldP spid="10" grpId="0" animBg="1"/>
          <p:bldP spid="11" grpId="0"/>
          <p:bldP spid="12" grpId="0" animBg="1"/>
          <p:bldP spid="13" grpId="0" animBg="1"/>
          <p:bldP spid="14" grpId="0" animBg="1"/>
          <p:bldP spid="15" grpId="0" animBg="1"/>
          <p:bldP spid="16" grpId="0" animBg="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25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 presetClass="entr" presetSubtype="2" fill="hold" grpId="0" nodeType="withEffect">
                                      <p:stCondLst>
                                        <p:cond delay="125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000" fill="hold"/>
                                            <p:tgtEl>
                                              <p:spTgt spid="5"/>
                                            </p:tgtEl>
                                            <p:attrNameLst>
                                              <p:attrName>ppt_x</p:attrName>
                                            </p:attrNameLst>
                                          </p:cBhvr>
                                          <p:tavLst>
                                            <p:tav tm="0">
                                              <p:val>
                                                <p:strVal val="1+#ppt_w/2"/>
                                              </p:val>
                                            </p:tav>
                                            <p:tav tm="100000">
                                              <p:val>
                                                <p:strVal val="#ppt_x"/>
                                              </p:val>
                                            </p:tav>
                                          </p:tavLst>
                                        </p:anim>
                                        <p:anim calcmode="lin" valueType="num">
                                          <p:cBhvr additive="base">
                                            <p:cTn id="11" dur="1000" fill="hold"/>
                                            <p:tgtEl>
                                              <p:spTgt spid="5"/>
                                            </p:tgtEl>
                                            <p:attrNameLst>
                                              <p:attrName>ppt_y</p:attrName>
                                            </p:attrNameLst>
                                          </p:cBhvr>
                                          <p:tavLst>
                                            <p:tav tm="0">
                                              <p:val>
                                                <p:strVal val="#ppt_y"/>
                                              </p:val>
                                            </p:tav>
                                            <p:tav tm="100000">
                                              <p:val>
                                                <p:strVal val="#ppt_y"/>
                                              </p:val>
                                            </p:tav>
                                          </p:tavLst>
                                        </p:anim>
                                      </p:childTnLst>
                                    </p:cTn>
                                  </p:par>
                                  <p:par>
                                    <p:cTn id="12" presetID="22" presetClass="entr" presetSubtype="2" fill="hold" grpId="0" nodeType="withEffect">
                                      <p:stCondLst>
                                        <p:cond delay="1750"/>
                                      </p:stCondLst>
                                      <p:childTnLst>
                                        <p:set>
                                          <p:cBhvr>
                                            <p:cTn id="13" dur="1" fill="hold">
                                              <p:stCondLst>
                                                <p:cond delay="0"/>
                                              </p:stCondLst>
                                            </p:cTn>
                                            <p:tgtEl>
                                              <p:spTgt spid="3"/>
                                            </p:tgtEl>
                                            <p:attrNameLst>
                                              <p:attrName>style.visibility</p:attrName>
                                            </p:attrNameLst>
                                          </p:cBhvr>
                                          <p:to>
                                            <p:strVal val="visible"/>
                                          </p:to>
                                        </p:set>
                                        <p:animEffect transition="in" filter="wipe(right)">
                                          <p:cBhvr>
                                            <p:cTn id="14" dur="500"/>
                                            <p:tgtEl>
                                              <p:spTgt spid="3"/>
                                            </p:tgtEl>
                                          </p:cBhvr>
                                        </p:animEffect>
                                      </p:childTnLst>
                                    </p:cTn>
                                  </p:par>
                                  <p:par>
                                    <p:cTn id="15" presetID="2" presetClass="entr" presetSubtype="8" fill="hold" grpId="0" nodeType="withEffect">
                                      <p:stCondLst>
                                        <p:cond delay="175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000" fill="hold"/>
                                            <p:tgtEl>
                                              <p:spTgt spid="2"/>
                                            </p:tgtEl>
                                            <p:attrNameLst>
                                              <p:attrName>ppt_x</p:attrName>
                                            </p:attrNameLst>
                                          </p:cBhvr>
                                          <p:tavLst>
                                            <p:tav tm="0">
                                              <p:val>
                                                <p:strVal val="0-#ppt_w/2"/>
                                              </p:val>
                                            </p:tav>
                                            <p:tav tm="100000">
                                              <p:val>
                                                <p:strVal val="#ppt_x"/>
                                              </p:val>
                                            </p:tav>
                                          </p:tavLst>
                                        </p:anim>
                                        <p:anim calcmode="lin" valueType="num">
                                          <p:cBhvr additive="base">
                                            <p:cTn id="18" dur="1000" fill="hold"/>
                                            <p:tgtEl>
                                              <p:spTgt spid="2"/>
                                            </p:tgtEl>
                                            <p:attrNameLst>
                                              <p:attrName>ppt_y</p:attrName>
                                            </p:attrNameLst>
                                          </p:cBhvr>
                                          <p:tavLst>
                                            <p:tav tm="0">
                                              <p:val>
                                                <p:strVal val="#ppt_y"/>
                                              </p:val>
                                            </p:tav>
                                            <p:tav tm="100000">
                                              <p:val>
                                                <p:strVal val="#ppt_y"/>
                                              </p:val>
                                            </p:tav>
                                          </p:tavLst>
                                        </p:anim>
                                      </p:childTnLst>
                                    </p:cTn>
                                  </p:par>
                                  <p:par>
                                    <p:cTn id="19" presetID="22" presetClass="entr" presetSubtype="8" fill="hold" grpId="0" nodeType="withEffect">
                                      <p:stCondLst>
                                        <p:cond delay="225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par>
                                    <p:cTn id="22" presetID="2" presetClass="entr" presetSubtype="2" fill="hold" grpId="0" nodeType="withEffect">
                                      <p:stCondLst>
                                        <p:cond delay="225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1000" fill="hold"/>
                                            <p:tgtEl>
                                              <p:spTgt spid="7"/>
                                            </p:tgtEl>
                                            <p:attrNameLst>
                                              <p:attrName>ppt_x</p:attrName>
                                            </p:attrNameLst>
                                          </p:cBhvr>
                                          <p:tavLst>
                                            <p:tav tm="0">
                                              <p:val>
                                                <p:strVal val="1+#ppt_w/2"/>
                                              </p:val>
                                            </p:tav>
                                            <p:tav tm="100000">
                                              <p:val>
                                                <p:strVal val="#ppt_x"/>
                                              </p:val>
                                            </p:tav>
                                          </p:tavLst>
                                        </p:anim>
                                        <p:anim calcmode="lin" valueType="num">
                                          <p:cBhvr additive="base">
                                            <p:cTn id="25" dur="1000" fill="hold"/>
                                            <p:tgtEl>
                                              <p:spTgt spid="7"/>
                                            </p:tgtEl>
                                            <p:attrNameLst>
                                              <p:attrName>ppt_y</p:attrName>
                                            </p:attrNameLst>
                                          </p:cBhvr>
                                          <p:tavLst>
                                            <p:tav tm="0">
                                              <p:val>
                                                <p:strVal val="#ppt_y"/>
                                              </p:val>
                                            </p:tav>
                                            <p:tav tm="100000">
                                              <p:val>
                                                <p:strVal val="#ppt_y"/>
                                              </p:val>
                                            </p:tav>
                                          </p:tavLst>
                                        </p:anim>
                                      </p:childTnLst>
                                    </p:cTn>
                                  </p:par>
                                  <p:par>
                                    <p:cTn id="26" presetID="22" presetClass="entr" presetSubtype="2" fill="hold" grpId="0" nodeType="withEffect">
                                      <p:stCondLst>
                                        <p:cond delay="2750"/>
                                      </p:stCondLst>
                                      <p:childTnLst>
                                        <p:set>
                                          <p:cBhvr>
                                            <p:cTn id="27" dur="1" fill="hold">
                                              <p:stCondLst>
                                                <p:cond delay="0"/>
                                              </p:stCondLst>
                                            </p:cTn>
                                            <p:tgtEl>
                                              <p:spTgt spid="9"/>
                                            </p:tgtEl>
                                            <p:attrNameLst>
                                              <p:attrName>style.visibility</p:attrName>
                                            </p:attrNameLst>
                                          </p:cBhvr>
                                          <p:to>
                                            <p:strVal val="visible"/>
                                          </p:to>
                                        </p:set>
                                        <p:animEffect transition="in" filter="wipe(right)">
                                          <p:cBhvr>
                                            <p:cTn id="28" dur="500"/>
                                            <p:tgtEl>
                                              <p:spTgt spid="9"/>
                                            </p:tgtEl>
                                          </p:cBhvr>
                                        </p:animEffect>
                                      </p:childTnLst>
                                    </p:cTn>
                                  </p:par>
                                  <p:par>
                                    <p:cTn id="29" presetID="2" presetClass="entr" presetSubtype="8" fill="hold" grpId="0" nodeType="withEffect">
                                      <p:stCondLst>
                                        <p:cond delay="275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000" fill="hold"/>
                                            <p:tgtEl>
                                              <p:spTgt spid="8"/>
                                            </p:tgtEl>
                                            <p:attrNameLst>
                                              <p:attrName>ppt_x</p:attrName>
                                            </p:attrNameLst>
                                          </p:cBhvr>
                                          <p:tavLst>
                                            <p:tav tm="0">
                                              <p:val>
                                                <p:strVal val="0-#ppt_w/2"/>
                                              </p:val>
                                            </p:tav>
                                            <p:tav tm="100000">
                                              <p:val>
                                                <p:strVal val="#ppt_x"/>
                                              </p:val>
                                            </p:tav>
                                          </p:tavLst>
                                        </p:anim>
                                        <p:anim calcmode="lin" valueType="num">
                                          <p:cBhvr additive="base">
                                            <p:cTn id="32" dur="1000" fill="hold"/>
                                            <p:tgtEl>
                                              <p:spTgt spid="8"/>
                                            </p:tgtEl>
                                            <p:attrNameLst>
                                              <p:attrName>ppt_y</p:attrName>
                                            </p:attrNameLst>
                                          </p:cBhvr>
                                          <p:tavLst>
                                            <p:tav tm="0">
                                              <p:val>
                                                <p:strVal val="#ppt_y"/>
                                              </p:val>
                                            </p:tav>
                                            <p:tav tm="100000">
                                              <p:val>
                                                <p:strVal val="#ppt_y"/>
                                              </p:val>
                                            </p:tav>
                                          </p:tavLst>
                                        </p:anim>
                                      </p:childTnLst>
                                    </p:cTn>
                                  </p:par>
                                  <p:par>
                                    <p:cTn id="33" presetID="22" presetClass="entr" presetSubtype="8" fill="hold" grpId="0" nodeType="withEffect">
                                      <p:stCondLst>
                                        <p:cond delay="325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2" presetClass="entr" presetSubtype="2" fill="hold" grpId="0" nodeType="withEffect">
                                      <p:stCondLst>
                                        <p:cond delay="325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1000" fill="hold"/>
                                            <p:tgtEl>
                                              <p:spTgt spid="11"/>
                                            </p:tgtEl>
                                            <p:attrNameLst>
                                              <p:attrName>ppt_x</p:attrName>
                                            </p:attrNameLst>
                                          </p:cBhvr>
                                          <p:tavLst>
                                            <p:tav tm="0">
                                              <p:val>
                                                <p:strVal val="1+#ppt_w/2"/>
                                              </p:val>
                                            </p:tav>
                                            <p:tav tm="100000">
                                              <p:val>
                                                <p:strVal val="#ppt_x"/>
                                              </p:val>
                                            </p:tav>
                                          </p:tavLst>
                                        </p:anim>
                                        <p:anim calcmode="lin" valueType="num">
                                          <p:cBhvr additive="base">
                                            <p:cTn id="39" dur="1000" fill="hold"/>
                                            <p:tgtEl>
                                              <p:spTgt spid="11"/>
                                            </p:tgtEl>
                                            <p:attrNameLst>
                                              <p:attrName>ppt_y</p:attrName>
                                            </p:attrNameLst>
                                          </p:cBhvr>
                                          <p:tavLst>
                                            <p:tav tm="0">
                                              <p:val>
                                                <p:strVal val="#ppt_y"/>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1250" fill="hold"/>
                                            <p:tgtEl>
                                              <p:spTgt spid="12"/>
                                            </p:tgtEl>
                                            <p:attrNameLst>
                                              <p:attrName>ppt_x</p:attrName>
                                            </p:attrNameLst>
                                          </p:cBhvr>
                                          <p:tavLst>
                                            <p:tav tm="0">
                                              <p:val>
                                                <p:strVal val="#ppt_x"/>
                                              </p:val>
                                            </p:tav>
                                            <p:tav tm="100000">
                                              <p:val>
                                                <p:strVal val="#ppt_x"/>
                                              </p:val>
                                            </p:tav>
                                          </p:tavLst>
                                        </p:anim>
                                        <p:anim calcmode="lin" valueType="num">
                                          <p:cBhvr additive="base">
                                            <p:cTn id="43" dur="1250" fill="hold"/>
                                            <p:tgtEl>
                                              <p:spTgt spid="1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25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1250" fill="hold"/>
                                            <p:tgtEl>
                                              <p:spTgt spid="13"/>
                                            </p:tgtEl>
                                            <p:attrNameLst>
                                              <p:attrName>ppt_x</p:attrName>
                                            </p:attrNameLst>
                                          </p:cBhvr>
                                          <p:tavLst>
                                            <p:tav tm="0">
                                              <p:val>
                                                <p:strVal val="#ppt_x"/>
                                              </p:val>
                                            </p:tav>
                                            <p:tav tm="100000">
                                              <p:val>
                                                <p:strVal val="#ppt_x"/>
                                              </p:val>
                                            </p:tav>
                                          </p:tavLst>
                                        </p:anim>
                                        <p:anim calcmode="lin" valueType="num">
                                          <p:cBhvr additive="base">
                                            <p:cTn id="47" dur="1250" fill="hold"/>
                                            <p:tgtEl>
                                              <p:spTgt spid="1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50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1250" fill="hold"/>
                                            <p:tgtEl>
                                              <p:spTgt spid="14"/>
                                            </p:tgtEl>
                                            <p:attrNameLst>
                                              <p:attrName>ppt_x</p:attrName>
                                            </p:attrNameLst>
                                          </p:cBhvr>
                                          <p:tavLst>
                                            <p:tav tm="0">
                                              <p:val>
                                                <p:strVal val="#ppt_x"/>
                                              </p:val>
                                            </p:tav>
                                            <p:tav tm="100000">
                                              <p:val>
                                                <p:strVal val="#ppt_x"/>
                                              </p:val>
                                            </p:tav>
                                          </p:tavLst>
                                        </p:anim>
                                        <p:anim calcmode="lin" valueType="num">
                                          <p:cBhvr additive="base">
                                            <p:cTn id="51" dur="1250" fill="hold"/>
                                            <p:tgtEl>
                                              <p:spTgt spid="14"/>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75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1250" fill="hold"/>
                                            <p:tgtEl>
                                              <p:spTgt spid="15"/>
                                            </p:tgtEl>
                                            <p:attrNameLst>
                                              <p:attrName>ppt_x</p:attrName>
                                            </p:attrNameLst>
                                          </p:cBhvr>
                                          <p:tavLst>
                                            <p:tav tm="0">
                                              <p:val>
                                                <p:strVal val="#ppt_x"/>
                                              </p:val>
                                            </p:tav>
                                            <p:tav tm="100000">
                                              <p:val>
                                                <p:strVal val="#ppt_x"/>
                                              </p:val>
                                            </p:tav>
                                          </p:tavLst>
                                        </p:anim>
                                        <p:anim calcmode="lin" valueType="num">
                                          <p:cBhvr additive="base">
                                            <p:cTn id="55" dur="125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100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1250" fill="hold"/>
                                            <p:tgtEl>
                                              <p:spTgt spid="16"/>
                                            </p:tgtEl>
                                            <p:attrNameLst>
                                              <p:attrName>ppt_x</p:attrName>
                                            </p:attrNameLst>
                                          </p:cBhvr>
                                          <p:tavLst>
                                            <p:tav tm="0">
                                              <p:val>
                                                <p:strVal val="#ppt_x"/>
                                              </p:val>
                                            </p:tav>
                                            <p:tav tm="100000">
                                              <p:val>
                                                <p:strVal val="#ppt_x"/>
                                              </p:val>
                                            </p:tav>
                                          </p:tavLst>
                                        </p:anim>
                                        <p:anim calcmode="lin" valueType="num">
                                          <p:cBhvr additive="base">
                                            <p:cTn id="59" dur="125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grpId="0" nodeType="click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barn(inVertical)">
                                          <p:cBhvr>
                                            <p:cTn id="64" dur="1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animBg="1"/>
          <p:bldP spid="7" grpId="0"/>
          <p:bldP spid="8" grpId="0"/>
          <p:bldP spid="9" grpId="0" animBg="1"/>
          <p:bldP spid="10" grpId="0" animBg="1"/>
          <p:bldP spid="11" grpId="0"/>
          <p:bldP spid="12" grpId="0" animBg="1"/>
          <p:bldP spid="13" grpId="0" animBg="1"/>
          <p:bldP spid="14" grpId="0" animBg="1"/>
          <p:bldP spid="15" grpId="0" animBg="1"/>
          <p:bldP spid="16" grpId="0" animBg="1"/>
          <p:bldP spid="17"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7"/>
          <p:cNvGrpSpPr/>
          <p:nvPr/>
        </p:nvGrpSpPr>
        <p:grpSpPr>
          <a:xfrm>
            <a:off x="1254700" y="1725548"/>
            <a:ext cx="3498709" cy="3865839"/>
            <a:chOff x="1303339" y="1131590"/>
            <a:chExt cx="2489200" cy="2749550"/>
          </a:xfrm>
          <a:effectLst>
            <a:outerShdw blurRad="50800" dist="38100" dir="2700000" algn="tl" rotWithShape="0">
              <a:prstClr val="black">
                <a:alpha val="40000"/>
              </a:prstClr>
            </a:outerShdw>
          </a:effectLst>
        </p:grpSpPr>
        <p:sp>
          <p:nvSpPr>
            <p:cNvPr id="3" name="Freeform 9"/>
            <p:cNvSpPr>
              <a:spLocks/>
            </p:cNvSpPr>
            <p:nvPr/>
          </p:nvSpPr>
          <p:spPr bwMode="auto">
            <a:xfrm>
              <a:off x="1303339" y="1131590"/>
              <a:ext cx="2489200" cy="2749550"/>
            </a:xfrm>
            <a:custGeom>
              <a:avLst/>
              <a:gdLst>
                <a:gd name="T0" fmla="*/ 136 w 1004"/>
                <a:gd name="T1" fmla="*/ 323 h 1109"/>
                <a:gd name="T2" fmla="*/ 76 w 1004"/>
                <a:gd name="T3" fmla="*/ 394 h 1109"/>
                <a:gd name="T4" fmla="*/ 6 w 1004"/>
                <a:gd name="T5" fmla="*/ 570 h 1109"/>
                <a:gd name="T6" fmla="*/ 2 w 1004"/>
                <a:gd name="T7" fmla="*/ 600 h 1109"/>
                <a:gd name="T8" fmla="*/ 2 w 1004"/>
                <a:gd name="T9" fmla="*/ 606 h 1109"/>
                <a:gd name="T10" fmla="*/ 2 w 1004"/>
                <a:gd name="T11" fmla="*/ 608 h 1109"/>
                <a:gd name="T12" fmla="*/ 0 w 1004"/>
                <a:gd name="T13" fmla="*/ 630 h 1109"/>
                <a:gd name="T14" fmla="*/ 12 w 1004"/>
                <a:gd name="T15" fmla="*/ 742 h 1109"/>
                <a:gd name="T16" fmla="*/ 100 w 1004"/>
                <a:gd name="T17" fmla="*/ 926 h 1109"/>
                <a:gd name="T18" fmla="*/ 280 w 1004"/>
                <a:gd name="T19" fmla="*/ 1066 h 1109"/>
                <a:gd name="T20" fmla="*/ 461 w 1004"/>
                <a:gd name="T21" fmla="*/ 1108 h 1109"/>
                <a:gd name="T22" fmla="*/ 475 w 1004"/>
                <a:gd name="T23" fmla="*/ 1109 h 1109"/>
                <a:gd name="T24" fmla="*/ 501 w 1004"/>
                <a:gd name="T25" fmla="*/ 1109 h 1109"/>
                <a:gd name="T26" fmla="*/ 525 w 1004"/>
                <a:gd name="T27" fmla="*/ 1107 h 1109"/>
                <a:gd name="T28" fmla="*/ 871 w 1004"/>
                <a:gd name="T29" fmla="*/ 930 h 1109"/>
                <a:gd name="T30" fmla="*/ 990 w 1004"/>
                <a:gd name="T31" fmla="*/ 694 h 1109"/>
                <a:gd name="T32" fmla="*/ 999 w 1004"/>
                <a:gd name="T33" fmla="*/ 645 h 1109"/>
                <a:gd name="T34" fmla="*/ 1002 w 1004"/>
                <a:gd name="T35" fmla="*/ 613 h 1109"/>
                <a:gd name="T36" fmla="*/ 1002 w 1004"/>
                <a:gd name="T37" fmla="*/ 608 h 1109"/>
                <a:gd name="T38" fmla="*/ 1002 w 1004"/>
                <a:gd name="T39" fmla="*/ 602 h 1109"/>
                <a:gd name="T40" fmla="*/ 1003 w 1004"/>
                <a:gd name="T41" fmla="*/ 584 h 1109"/>
                <a:gd name="T42" fmla="*/ 1004 w 1004"/>
                <a:gd name="T43" fmla="*/ 580 h 1109"/>
                <a:gd name="T44" fmla="*/ 1003 w 1004"/>
                <a:gd name="T45" fmla="*/ 566 h 1109"/>
                <a:gd name="T46" fmla="*/ 1003 w 1004"/>
                <a:gd name="T47" fmla="*/ 553 h 1109"/>
                <a:gd name="T48" fmla="*/ 1003 w 1004"/>
                <a:gd name="T49" fmla="*/ 548 h 1109"/>
                <a:gd name="T50" fmla="*/ 999 w 1004"/>
                <a:gd name="T51" fmla="*/ 501 h 1109"/>
                <a:gd name="T52" fmla="*/ 994 w 1004"/>
                <a:gd name="T53" fmla="*/ 470 h 1109"/>
                <a:gd name="T54" fmla="*/ 884 w 1004"/>
                <a:gd name="T55" fmla="*/ 227 h 1109"/>
                <a:gd name="T56" fmla="*/ 588 w 1004"/>
                <a:gd name="T57" fmla="*/ 24 h 1109"/>
                <a:gd name="T58" fmla="*/ 458 w 1004"/>
                <a:gd name="T59" fmla="*/ 1 h 1109"/>
                <a:gd name="T60" fmla="*/ 449 w 1004"/>
                <a:gd name="T61" fmla="*/ 376 h 1109"/>
                <a:gd name="T62" fmla="*/ 463 w 1004"/>
                <a:gd name="T63" fmla="*/ 374 h 1109"/>
                <a:gd name="T64" fmla="*/ 569 w 1004"/>
                <a:gd name="T65" fmla="*/ 389 h 1109"/>
                <a:gd name="T66" fmla="*/ 711 w 1004"/>
                <a:gd name="T67" fmla="*/ 525 h 1109"/>
                <a:gd name="T68" fmla="*/ 719 w 1004"/>
                <a:gd name="T69" fmla="*/ 547 h 1109"/>
                <a:gd name="T70" fmla="*/ 726 w 1004"/>
                <a:gd name="T71" fmla="*/ 569 h 1109"/>
                <a:gd name="T72" fmla="*/ 730 w 1004"/>
                <a:gd name="T73" fmla="*/ 584 h 1109"/>
                <a:gd name="T74" fmla="*/ 731 w 1004"/>
                <a:gd name="T75" fmla="*/ 588 h 1109"/>
                <a:gd name="T76" fmla="*/ 732 w 1004"/>
                <a:gd name="T77" fmla="*/ 590 h 1109"/>
                <a:gd name="T78" fmla="*/ 734 w 1004"/>
                <a:gd name="T79" fmla="*/ 609 h 1109"/>
                <a:gd name="T80" fmla="*/ 734 w 1004"/>
                <a:gd name="T81" fmla="*/ 608 h 1109"/>
                <a:gd name="T82" fmla="*/ 734 w 1004"/>
                <a:gd name="T83" fmla="*/ 610 h 1109"/>
                <a:gd name="T84" fmla="*/ 735 w 1004"/>
                <a:gd name="T85" fmla="*/ 627 h 1109"/>
                <a:gd name="T86" fmla="*/ 735 w 1004"/>
                <a:gd name="T87" fmla="*/ 653 h 1109"/>
                <a:gd name="T88" fmla="*/ 693 w 1004"/>
                <a:gd name="T89" fmla="*/ 794 h 1109"/>
                <a:gd name="T90" fmla="*/ 682 w 1004"/>
                <a:gd name="T91" fmla="*/ 810 h 1109"/>
                <a:gd name="T92" fmla="*/ 643 w 1004"/>
                <a:gd name="T93" fmla="*/ 856 h 1109"/>
                <a:gd name="T94" fmla="*/ 499 w 1004"/>
                <a:gd name="T95" fmla="*/ 937 h 1109"/>
                <a:gd name="T96" fmla="*/ 484 w 1004"/>
                <a:gd name="T97" fmla="*/ 940 h 1109"/>
                <a:gd name="T98" fmla="*/ 470 w 1004"/>
                <a:gd name="T99" fmla="*/ 943 h 1109"/>
                <a:gd name="T100" fmla="*/ 457 w 1004"/>
                <a:gd name="T101" fmla="*/ 945 h 1109"/>
                <a:gd name="T102" fmla="*/ 328 w 1004"/>
                <a:gd name="T103" fmla="*/ 937 h 1109"/>
                <a:gd name="T104" fmla="*/ 178 w 1004"/>
                <a:gd name="T105" fmla="*/ 855 h 1109"/>
                <a:gd name="T106" fmla="*/ 84 w 1004"/>
                <a:gd name="T107" fmla="*/ 720 h 1109"/>
                <a:gd name="T108" fmla="*/ 59 w 1004"/>
                <a:gd name="T109" fmla="*/ 629 h 1109"/>
                <a:gd name="T110" fmla="*/ 56 w 1004"/>
                <a:gd name="T111" fmla="*/ 607 h 1109"/>
                <a:gd name="T112" fmla="*/ 56 w 1004"/>
                <a:gd name="T113" fmla="*/ 606 h 1109"/>
                <a:gd name="T114" fmla="*/ 56 w 1004"/>
                <a:gd name="T115" fmla="*/ 601 h 1109"/>
                <a:gd name="T116" fmla="*/ 55 w 1004"/>
                <a:gd name="T117" fmla="*/ 574 h 1109"/>
                <a:gd name="T118" fmla="*/ 93 w 1004"/>
                <a:gd name="T119" fmla="*/ 404 h 1109"/>
                <a:gd name="T120" fmla="*/ 140 w 1004"/>
                <a:gd name="T121" fmla="*/ 327 h 1109"/>
                <a:gd name="T122" fmla="*/ 141 w 1004"/>
                <a:gd name="T123" fmla="*/ 319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04" h="1109">
                  <a:moveTo>
                    <a:pt x="141" y="319"/>
                  </a:moveTo>
                  <a:cubicBezTo>
                    <a:pt x="141" y="319"/>
                    <a:pt x="140" y="320"/>
                    <a:pt x="136" y="323"/>
                  </a:cubicBezTo>
                  <a:cubicBezTo>
                    <a:pt x="133" y="327"/>
                    <a:pt x="128" y="331"/>
                    <a:pt x="123" y="337"/>
                  </a:cubicBezTo>
                  <a:cubicBezTo>
                    <a:pt x="111" y="349"/>
                    <a:pt x="94" y="368"/>
                    <a:pt x="76" y="394"/>
                  </a:cubicBezTo>
                  <a:cubicBezTo>
                    <a:pt x="58" y="421"/>
                    <a:pt x="38" y="456"/>
                    <a:pt x="24" y="499"/>
                  </a:cubicBezTo>
                  <a:cubicBezTo>
                    <a:pt x="16" y="521"/>
                    <a:pt x="10" y="545"/>
                    <a:pt x="6" y="570"/>
                  </a:cubicBezTo>
                  <a:cubicBezTo>
                    <a:pt x="5" y="577"/>
                    <a:pt x="4" y="583"/>
                    <a:pt x="3" y="590"/>
                  </a:cubicBezTo>
                  <a:cubicBezTo>
                    <a:pt x="3" y="593"/>
                    <a:pt x="3" y="597"/>
                    <a:pt x="2" y="600"/>
                  </a:cubicBezTo>
                  <a:cubicBezTo>
                    <a:pt x="2" y="605"/>
                    <a:pt x="2" y="605"/>
                    <a:pt x="2" y="605"/>
                  </a:cubicBezTo>
                  <a:cubicBezTo>
                    <a:pt x="2" y="606"/>
                    <a:pt x="2" y="606"/>
                    <a:pt x="2" y="606"/>
                  </a:cubicBezTo>
                  <a:cubicBezTo>
                    <a:pt x="2" y="607"/>
                    <a:pt x="2" y="607"/>
                    <a:pt x="2" y="607"/>
                  </a:cubicBezTo>
                  <a:cubicBezTo>
                    <a:pt x="2" y="606"/>
                    <a:pt x="2" y="608"/>
                    <a:pt x="2" y="608"/>
                  </a:cubicBezTo>
                  <a:cubicBezTo>
                    <a:pt x="1" y="611"/>
                    <a:pt x="1" y="611"/>
                    <a:pt x="1" y="611"/>
                  </a:cubicBezTo>
                  <a:cubicBezTo>
                    <a:pt x="1" y="617"/>
                    <a:pt x="1" y="624"/>
                    <a:pt x="0" y="630"/>
                  </a:cubicBezTo>
                  <a:cubicBezTo>
                    <a:pt x="0" y="637"/>
                    <a:pt x="0" y="645"/>
                    <a:pt x="0" y="652"/>
                  </a:cubicBezTo>
                  <a:cubicBezTo>
                    <a:pt x="1" y="681"/>
                    <a:pt x="5" y="712"/>
                    <a:pt x="12" y="742"/>
                  </a:cubicBezTo>
                  <a:cubicBezTo>
                    <a:pt x="19" y="773"/>
                    <a:pt x="29" y="805"/>
                    <a:pt x="44" y="836"/>
                  </a:cubicBezTo>
                  <a:cubicBezTo>
                    <a:pt x="59" y="867"/>
                    <a:pt x="77" y="897"/>
                    <a:pt x="100" y="926"/>
                  </a:cubicBezTo>
                  <a:cubicBezTo>
                    <a:pt x="122" y="954"/>
                    <a:pt x="149" y="981"/>
                    <a:pt x="179" y="1005"/>
                  </a:cubicBezTo>
                  <a:cubicBezTo>
                    <a:pt x="210" y="1029"/>
                    <a:pt x="244" y="1049"/>
                    <a:pt x="280" y="1066"/>
                  </a:cubicBezTo>
                  <a:cubicBezTo>
                    <a:pt x="317" y="1082"/>
                    <a:pt x="357" y="1095"/>
                    <a:pt x="398" y="1102"/>
                  </a:cubicBezTo>
                  <a:cubicBezTo>
                    <a:pt x="419" y="1105"/>
                    <a:pt x="440" y="1108"/>
                    <a:pt x="461" y="1108"/>
                  </a:cubicBezTo>
                  <a:cubicBezTo>
                    <a:pt x="468" y="1109"/>
                    <a:pt x="468" y="1109"/>
                    <a:pt x="468" y="1109"/>
                  </a:cubicBezTo>
                  <a:cubicBezTo>
                    <a:pt x="470" y="1109"/>
                    <a:pt x="472" y="1109"/>
                    <a:pt x="475" y="1109"/>
                  </a:cubicBezTo>
                  <a:cubicBezTo>
                    <a:pt x="493" y="1109"/>
                    <a:pt x="493" y="1109"/>
                    <a:pt x="493" y="1109"/>
                  </a:cubicBezTo>
                  <a:cubicBezTo>
                    <a:pt x="495" y="1109"/>
                    <a:pt x="498" y="1109"/>
                    <a:pt x="501" y="1109"/>
                  </a:cubicBezTo>
                  <a:cubicBezTo>
                    <a:pt x="509" y="1108"/>
                    <a:pt x="509" y="1108"/>
                    <a:pt x="509" y="1108"/>
                  </a:cubicBezTo>
                  <a:cubicBezTo>
                    <a:pt x="525" y="1107"/>
                    <a:pt x="525" y="1107"/>
                    <a:pt x="525" y="1107"/>
                  </a:cubicBezTo>
                  <a:cubicBezTo>
                    <a:pt x="568" y="1103"/>
                    <a:pt x="611" y="1094"/>
                    <a:pt x="653" y="1079"/>
                  </a:cubicBezTo>
                  <a:cubicBezTo>
                    <a:pt x="736" y="1050"/>
                    <a:pt x="812" y="998"/>
                    <a:pt x="871" y="930"/>
                  </a:cubicBezTo>
                  <a:cubicBezTo>
                    <a:pt x="900" y="896"/>
                    <a:pt x="925" y="859"/>
                    <a:pt x="946" y="819"/>
                  </a:cubicBezTo>
                  <a:cubicBezTo>
                    <a:pt x="966" y="779"/>
                    <a:pt x="980" y="737"/>
                    <a:pt x="990" y="694"/>
                  </a:cubicBezTo>
                  <a:cubicBezTo>
                    <a:pt x="993" y="683"/>
                    <a:pt x="994" y="672"/>
                    <a:pt x="996" y="661"/>
                  </a:cubicBezTo>
                  <a:cubicBezTo>
                    <a:pt x="997" y="656"/>
                    <a:pt x="998" y="651"/>
                    <a:pt x="999" y="645"/>
                  </a:cubicBezTo>
                  <a:cubicBezTo>
                    <a:pt x="999" y="640"/>
                    <a:pt x="1000" y="634"/>
                    <a:pt x="1001" y="629"/>
                  </a:cubicBezTo>
                  <a:cubicBezTo>
                    <a:pt x="1001" y="624"/>
                    <a:pt x="1001" y="618"/>
                    <a:pt x="1002" y="613"/>
                  </a:cubicBezTo>
                  <a:cubicBezTo>
                    <a:pt x="1002" y="609"/>
                    <a:pt x="1002" y="609"/>
                    <a:pt x="1002" y="609"/>
                  </a:cubicBezTo>
                  <a:cubicBezTo>
                    <a:pt x="1002" y="608"/>
                    <a:pt x="1002" y="608"/>
                    <a:pt x="1002" y="608"/>
                  </a:cubicBezTo>
                  <a:cubicBezTo>
                    <a:pt x="1002" y="611"/>
                    <a:pt x="1002" y="603"/>
                    <a:pt x="1002" y="604"/>
                  </a:cubicBezTo>
                  <a:cubicBezTo>
                    <a:pt x="1002" y="602"/>
                    <a:pt x="1002" y="602"/>
                    <a:pt x="1002" y="602"/>
                  </a:cubicBezTo>
                  <a:cubicBezTo>
                    <a:pt x="1003" y="596"/>
                    <a:pt x="1003" y="596"/>
                    <a:pt x="1003" y="596"/>
                  </a:cubicBezTo>
                  <a:cubicBezTo>
                    <a:pt x="1003" y="592"/>
                    <a:pt x="1003" y="588"/>
                    <a:pt x="1003" y="584"/>
                  </a:cubicBezTo>
                  <a:cubicBezTo>
                    <a:pt x="1004" y="582"/>
                    <a:pt x="1004" y="582"/>
                    <a:pt x="1004" y="582"/>
                  </a:cubicBezTo>
                  <a:cubicBezTo>
                    <a:pt x="1004" y="580"/>
                    <a:pt x="1004" y="580"/>
                    <a:pt x="1004" y="580"/>
                  </a:cubicBezTo>
                  <a:cubicBezTo>
                    <a:pt x="1004" y="575"/>
                    <a:pt x="1004" y="575"/>
                    <a:pt x="1004" y="575"/>
                  </a:cubicBezTo>
                  <a:cubicBezTo>
                    <a:pt x="1003" y="566"/>
                    <a:pt x="1003" y="566"/>
                    <a:pt x="1003" y="566"/>
                  </a:cubicBezTo>
                  <a:cubicBezTo>
                    <a:pt x="1003" y="557"/>
                    <a:pt x="1003" y="557"/>
                    <a:pt x="1003" y="557"/>
                  </a:cubicBezTo>
                  <a:cubicBezTo>
                    <a:pt x="1003" y="553"/>
                    <a:pt x="1003" y="553"/>
                    <a:pt x="1003" y="553"/>
                  </a:cubicBezTo>
                  <a:cubicBezTo>
                    <a:pt x="1003" y="550"/>
                    <a:pt x="1003" y="550"/>
                    <a:pt x="1003" y="550"/>
                  </a:cubicBezTo>
                  <a:cubicBezTo>
                    <a:pt x="1003" y="548"/>
                    <a:pt x="1003" y="548"/>
                    <a:pt x="1003" y="548"/>
                  </a:cubicBezTo>
                  <a:cubicBezTo>
                    <a:pt x="1003" y="543"/>
                    <a:pt x="1002" y="538"/>
                    <a:pt x="1002" y="532"/>
                  </a:cubicBezTo>
                  <a:cubicBezTo>
                    <a:pt x="1001" y="522"/>
                    <a:pt x="1000" y="511"/>
                    <a:pt x="999" y="501"/>
                  </a:cubicBezTo>
                  <a:cubicBezTo>
                    <a:pt x="998" y="495"/>
                    <a:pt x="997" y="490"/>
                    <a:pt x="996" y="485"/>
                  </a:cubicBezTo>
                  <a:cubicBezTo>
                    <a:pt x="996" y="480"/>
                    <a:pt x="995" y="475"/>
                    <a:pt x="994" y="470"/>
                  </a:cubicBezTo>
                  <a:cubicBezTo>
                    <a:pt x="992" y="459"/>
                    <a:pt x="989" y="449"/>
                    <a:pt x="987" y="439"/>
                  </a:cubicBezTo>
                  <a:cubicBezTo>
                    <a:pt x="967" y="358"/>
                    <a:pt x="930" y="286"/>
                    <a:pt x="884" y="227"/>
                  </a:cubicBezTo>
                  <a:cubicBezTo>
                    <a:pt x="839" y="169"/>
                    <a:pt x="786" y="123"/>
                    <a:pt x="734" y="91"/>
                  </a:cubicBezTo>
                  <a:cubicBezTo>
                    <a:pt x="682" y="58"/>
                    <a:pt x="631" y="37"/>
                    <a:pt x="588" y="24"/>
                  </a:cubicBezTo>
                  <a:cubicBezTo>
                    <a:pt x="545" y="12"/>
                    <a:pt x="509" y="6"/>
                    <a:pt x="485" y="3"/>
                  </a:cubicBezTo>
                  <a:cubicBezTo>
                    <a:pt x="473" y="2"/>
                    <a:pt x="464" y="1"/>
                    <a:pt x="458" y="1"/>
                  </a:cubicBezTo>
                  <a:cubicBezTo>
                    <a:pt x="452" y="0"/>
                    <a:pt x="449" y="0"/>
                    <a:pt x="449" y="0"/>
                  </a:cubicBezTo>
                  <a:cubicBezTo>
                    <a:pt x="449" y="376"/>
                    <a:pt x="449" y="376"/>
                    <a:pt x="449" y="376"/>
                  </a:cubicBezTo>
                  <a:cubicBezTo>
                    <a:pt x="449" y="376"/>
                    <a:pt x="450" y="375"/>
                    <a:pt x="452" y="375"/>
                  </a:cubicBezTo>
                  <a:cubicBezTo>
                    <a:pt x="455" y="375"/>
                    <a:pt x="458" y="374"/>
                    <a:pt x="463" y="374"/>
                  </a:cubicBezTo>
                  <a:cubicBezTo>
                    <a:pt x="473" y="373"/>
                    <a:pt x="487" y="373"/>
                    <a:pt x="504" y="374"/>
                  </a:cubicBezTo>
                  <a:cubicBezTo>
                    <a:pt x="522" y="376"/>
                    <a:pt x="544" y="380"/>
                    <a:pt x="569" y="389"/>
                  </a:cubicBezTo>
                  <a:cubicBezTo>
                    <a:pt x="593" y="399"/>
                    <a:pt x="620" y="414"/>
                    <a:pt x="645" y="436"/>
                  </a:cubicBezTo>
                  <a:cubicBezTo>
                    <a:pt x="670" y="458"/>
                    <a:pt x="694" y="488"/>
                    <a:pt x="711" y="525"/>
                  </a:cubicBezTo>
                  <a:cubicBezTo>
                    <a:pt x="713" y="530"/>
                    <a:pt x="715" y="535"/>
                    <a:pt x="717" y="539"/>
                  </a:cubicBezTo>
                  <a:cubicBezTo>
                    <a:pt x="718" y="542"/>
                    <a:pt x="719" y="544"/>
                    <a:pt x="719" y="547"/>
                  </a:cubicBezTo>
                  <a:cubicBezTo>
                    <a:pt x="720" y="549"/>
                    <a:pt x="721" y="552"/>
                    <a:pt x="722" y="554"/>
                  </a:cubicBezTo>
                  <a:cubicBezTo>
                    <a:pt x="723" y="559"/>
                    <a:pt x="725" y="564"/>
                    <a:pt x="726" y="569"/>
                  </a:cubicBezTo>
                  <a:cubicBezTo>
                    <a:pt x="727" y="572"/>
                    <a:pt x="728" y="575"/>
                    <a:pt x="728" y="577"/>
                  </a:cubicBezTo>
                  <a:cubicBezTo>
                    <a:pt x="730" y="584"/>
                    <a:pt x="730" y="584"/>
                    <a:pt x="730" y="584"/>
                  </a:cubicBezTo>
                  <a:cubicBezTo>
                    <a:pt x="731" y="587"/>
                    <a:pt x="731" y="587"/>
                    <a:pt x="731" y="587"/>
                  </a:cubicBezTo>
                  <a:cubicBezTo>
                    <a:pt x="731" y="588"/>
                    <a:pt x="731" y="588"/>
                    <a:pt x="731" y="588"/>
                  </a:cubicBezTo>
                  <a:cubicBezTo>
                    <a:pt x="731" y="589"/>
                    <a:pt x="731" y="589"/>
                    <a:pt x="731" y="589"/>
                  </a:cubicBezTo>
                  <a:cubicBezTo>
                    <a:pt x="731" y="589"/>
                    <a:pt x="732" y="590"/>
                    <a:pt x="732" y="590"/>
                  </a:cubicBezTo>
                  <a:cubicBezTo>
                    <a:pt x="732" y="595"/>
                    <a:pt x="732" y="599"/>
                    <a:pt x="733" y="603"/>
                  </a:cubicBezTo>
                  <a:cubicBezTo>
                    <a:pt x="734" y="609"/>
                    <a:pt x="734" y="609"/>
                    <a:pt x="734" y="609"/>
                  </a:cubicBezTo>
                  <a:cubicBezTo>
                    <a:pt x="734" y="610"/>
                    <a:pt x="734" y="610"/>
                    <a:pt x="734" y="610"/>
                  </a:cubicBezTo>
                  <a:cubicBezTo>
                    <a:pt x="734" y="611"/>
                    <a:pt x="734" y="604"/>
                    <a:pt x="734" y="608"/>
                  </a:cubicBezTo>
                  <a:cubicBezTo>
                    <a:pt x="734" y="608"/>
                    <a:pt x="734" y="608"/>
                    <a:pt x="734" y="608"/>
                  </a:cubicBezTo>
                  <a:cubicBezTo>
                    <a:pt x="734" y="610"/>
                    <a:pt x="734" y="610"/>
                    <a:pt x="734" y="610"/>
                  </a:cubicBezTo>
                  <a:cubicBezTo>
                    <a:pt x="734" y="613"/>
                    <a:pt x="734" y="616"/>
                    <a:pt x="735" y="619"/>
                  </a:cubicBezTo>
                  <a:cubicBezTo>
                    <a:pt x="735" y="622"/>
                    <a:pt x="735" y="624"/>
                    <a:pt x="735" y="627"/>
                  </a:cubicBezTo>
                  <a:cubicBezTo>
                    <a:pt x="735" y="630"/>
                    <a:pt x="735" y="633"/>
                    <a:pt x="736" y="636"/>
                  </a:cubicBezTo>
                  <a:cubicBezTo>
                    <a:pt x="736" y="642"/>
                    <a:pt x="736" y="647"/>
                    <a:pt x="735" y="653"/>
                  </a:cubicBezTo>
                  <a:cubicBezTo>
                    <a:pt x="734" y="677"/>
                    <a:pt x="731" y="701"/>
                    <a:pt x="724" y="724"/>
                  </a:cubicBezTo>
                  <a:cubicBezTo>
                    <a:pt x="716" y="748"/>
                    <a:pt x="706" y="772"/>
                    <a:pt x="693" y="794"/>
                  </a:cubicBezTo>
                  <a:cubicBezTo>
                    <a:pt x="688" y="802"/>
                    <a:pt x="688" y="802"/>
                    <a:pt x="688" y="802"/>
                  </a:cubicBezTo>
                  <a:cubicBezTo>
                    <a:pt x="686" y="805"/>
                    <a:pt x="684" y="807"/>
                    <a:pt x="682" y="810"/>
                  </a:cubicBezTo>
                  <a:cubicBezTo>
                    <a:pt x="678" y="816"/>
                    <a:pt x="674" y="821"/>
                    <a:pt x="670" y="826"/>
                  </a:cubicBezTo>
                  <a:cubicBezTo>
                    <a:pt x="662" y="836"/>
                    <a:pt x="653" y="847"/>
                    <a:pt x="643" y="856"/>
                  </a:cubicBezTo>
                  <a:cubicBezTo>
                    <a:pt x="624" y="875"/>
                    <a:pt x="602" y="891"/>
                    <a:pt x="577" y="905"/>
                  </a:cubicBezTo>
                  <a:cubicBezTo>
                    <a:pt x="553" y="919"/>
                    <a:pt x="527" y="929"/>
                    <a:pt x="499" y="937"/>
                  </a:cubicBezTo>
                  <a:cubicBezTo>
                    <a:pt x="489" y="939"/>
                    <a:pt x="489" y="939"/>
                    <a:pt x="489" y="939"/>
                  </a:cubicBezTo>
                  <a:cubicBezTo>
                    <a:pt x="484" y="940"/>
                    <a:pt x="484" y="940"/>
                    <a:pt x="484" y="940"/>
                  </a:cubicBezTo>
                  <a:cubicBezTo>
                    <a:pt x="482" y="941"/>
                    <a:pt x="481" y="941"/>
                    <a:pt x="479" y="941"/>
                  </a:cubicBezTo>
                  <a:cubicBezTo>
                    <a:pt x="470" y="943"/>
                    <a:pt x="470" y="943"/>
                    <a:pt x="470" y="943"/>
                  </a:cubicBezTo>
                  <a:cubicBezTo>
                    <a:pt x="468" y="944"/>
                    <a:pt x="466" y="944"/>
                    <a:pt x="464" y="944"/>
                  </a:cubicBezTo>
                  <a:cubicBezTo>
                    <a:pt x="457" y="945"/>
                    <a:pt x="457" y="945"/>
                    <a:pt x="457" y="945"/>
                  </a:cubicBezTo>
                  <a:cubicBezTo>
                    <a:pt x="443" y="947"/>
                    <a:pt x="428" y="947"/>
                    <a:pt x="414" y="948"/>
                  </a:cubicBezTo>
                  <a:cubicBezTo>
                    <a:pt x="385" y="947"/>
                    <a:pt x="356" y="944"/>
                    <a:pt x="328" y="937"/>
                  </a:cubicBezTo>
                  <a:cubicBezTo>
                    <a:pt x="300" y="929"/>
                    <a:pt x="273" y="918"/>
                    <a:pt x="247" y="905"/>
                  </a:cubicBezTo>
                  <a:cubicBezTo>
                    <a:pt x="222" y="891"/>
                    <a:pt x="199" y="874"/>
                    <a:pt x="178" y="855"/>
                  </a:cubicBezTo>
                  <a:cubicBezTo>
                    <a:pt x="157" y="835"/>
                    <a:pt x="138" y="814"/>
                    <a:pt x="122" y="791"/>
                  </a:cubicBezTo>
                  <a:cubicBezTo>
                    <a:pt x="107" y="769"/>
                    <a:pt x="94" y="745"/>
                    <a:pt x="84" y="720"/>
                  </a:cubicBezTo>
                  <a:cubicBezTo>
                    <a:pt x="74" y="696"/>
                    <a:pt x="66" y="671"/>
                    <a:pt x="62" y="646"/>
                  </a:cubicBezTo>
                  <a:cubicBezTo>
                    <a:pt x="61" y="640"/>
                    <a:pt x="60" y="634"/>
                    <a:pt x="59" y="629"/>
                  </a:cubicBezTo>
                  <a:cubicBezTo>
                    <a:pt x="58" y="622"/>
                    <a:pt x="57" y="616"/>
                    <a:pt x="57" y="609"/>
                  </a:cubicBezTo>
                  <a:cubicBezTo>
                    <a:pt x="56" y="607"/>
                    <a:pt x="56" y="607"/>
                    <a:pt x="56" y="607"/>
                  </a:cubicBezTo>
                  <a:cubicBezTo>
                    <a:pt x="56" y="606"/>
                    <a:pt x="56" y="608"/>
                    <a:pt x="56" y="607"/>
                  </a:cubicBezTo>
                  <a:cubicBezTo>
                    <a:pt x="56" y="606"/>
                    <a:pt x="56" y="606"/>
                    <a:pt x="56" y="606"/>
                  </a:cubicBezTo>
                  <a:cubicBezTo>
                    <a:pt x="56" y="605"/>
                    <a:pt x="56" y="605"/>
                    <a:pt x="56" y="605"/>
                  </a:cubicBezTo>
                  <a:cubicBezTo>
                    <a:pt x="56" y="601"/>
                    <a:pt x="56" y="601"/>
                    <a:pt x="56" y="601"/>
                  </a:cubicBezTo>
                  <a:cubicBezTo>
                    <a:pt x="56" y="598"/>
                    <a:pt x="56" y="595"/>
                    <a:pt x="56" y="592"/>
                  </a:cubicBezTo>
                  <a:cubicBezTo>
                    <a:pt x="55" y="586"/>
                    <a:pt x="55" y="580"/>
                    <a:pt x="55" y="574"/>
                  </a:cubicBezTo>
                  <a:cubicBezTo>
                    <a:pt x="55" y="551"/>
                    <a:pt x="57" y="529"/>
                    <a:pt x="60" y="508"/>
                  </a:cubicBezTo>
                  <a:cubicBezTo>
                    <a:pt x="67" y="467"/>
                    <a:pt x="80" y="432"/>
                    <a:pt x="93" y="404"/>
                  </a:cubicBezTo>
                  <a:cubicBezTo>
                    <a:pt x="106" y="376"/>
                    <a:pt x="119" y="356"/>
                    <a:pt x="129" y="342"/>
                  </a:cubicBezTo>
                  <a:cubicBezTo>
                    <a:pt x="133" y="335"/>
                    <a:pt x="137" y="330"/>
                    <a:pt x="140" y="327"/>
                  </a:cubicBezTo>
                  <a:cubicBezTo>
                    <a:pt x="143" y="323"/>
                    <a:pt x="144" y="321"/>
                    <a:pt x="144" y="321"/>
                  </a:cubicBezTo>
                  <a:lnTo>
                    <a:pt x="141" y="319"/>
                  </a:lnTo>
                  <a:close/>
                </a:path>
              </a:pathLst>
            </a:custGeom>
            <a:solidFill>
              <a:schemeClr val="accent4"/>
            </a:solidFill>
            <a:ln>
              <a:noFill/>
            </a:ln>
          </p:spPr>
          <p:txBody>
            <a:bodyPr lIns="0" tIns="0" rIns="0" bIns="0" anchor="ctr"/>
            <a:lstStyle/>
            <a:p>
              <a:pPr algn="ctr">
                <a:lnSpc>
                  <a:spcPct val="120000"/>
                </a:lnSpc>
                <a:spcBef>
                  <a:spcPct val="0"/>
                </a:spcBef>
              </a:pPr>
              <a:endParaRPr lang="zh-CN" altLang="en-US" sz="2811">
                <a:solidFill>
                  <a:schemeClr val="bg1"/>
                </a:solidFill>
                <a:latin typeface="微软雅黑" pitchFamily="34" charset="-122"/>
                <a:ea typeface="微软雅黑" pitchFamily="34" charset="-122"/>
              </a:endParaRPr>
            </a:p>
          </p:txBody>
        </p:sp>
        <p:sp>
          <p:nvSpPr>
            <p:cNvPr id="4" name="Freeform 17"/>
            <p:cNvSpPr>
              <a:spLocks noEditPoints="1"/>
            </p:cNvSpPr>
            <p:nvPr/>
          </p:nvSpPr>
          <p:spPr bwMode="auto">
            <a:xfrm>
              <a:off x="2569708" y="1343318"/>
              <a:ext cx="341313" cy="354013"/>
            </a:xfrm>
            <a:custGeom>
              <a:avLst/>
              <a:gdLst>
                <a:gd name="T0" fmla="*/ 109 w 215"/>
                <a:gd name="T1" fmla="*/ 0 h 223"/>
                <a:gd name="T2" fmla="*/ 0 w 215"/>
                <a:gd name="T3" fmla="*/ 78 h 223"/>
                <a:gd name="T4" fmla="*/ 0 w 215"/>
                <a:gd name="T5" fmla="*/ 223 h 223"/>
                <a:gd name="T6" fmla="*/ 215 w 215"/>
                <a:gd name="T7" fmla="*/ 223 h 223"/>
                <a:gd name="T8" fmla="*/ 215 w 215"/>
                <a:gd name="T9" fmla="*/ 78 h 223"/>
                <a:gd name="T10" fmla="*/ 109 w 215"/>
                <a:gd name="T11" fmla="*/ 0 h 223"/>
                <a:gd name="T12" fmla="*/ 195 w 215"/>
                <a:gd name="T13" fmla="*/ 214 h 223"/>
                <a:gd name="T14" fmla="*/ 140 w 215"/>
                <a:gd name="T15" fmla="*/ 159 h 223"/>
                <a:gd name="T16" fmla="*/ 75 w 215"/>
                <a:gd name="T17" fmla="*/ 159 h 223"/>
                <a:gd name="T18" fmla="*/ 20 w 215"/>
                <a:gd name="T19" fmla="*/ 214 h 223"/>
                <a:gd name="T20" fmla="*/ 9 w 215"/>
                <a:gd name="T21" fmla="*/ 214 h 223"/>
                <a:gd name="T22" fmla="*/ 75 w 215"/>
                <a:gd name="T23" fmla="*/ 150 h 223"/>
                <a:gd name="T24" fmla="*/ 9 w 215"/>
                <a:gd name="T25" fmla="*/ 85 h 223"/>
                <a:gd name="T26" fmla="*/ 9 w 215"/>
                <a:gd name="T27" fmla="*/ 83 h 223"/>
                <a:gd name="T28" fmla="*/ 109 w 215"/>
                <a:gd name="T29" fmla="*/ 13 h 223"/>
                <a:gd name="T30" fmla="*/ 207 w 215"/>
                <a:gd name="T31" fmla="*/ 83 h 223"/>
                <a:gd name="T32" fmla="*/ 207 w 215"/>
                <a:gd name="T33" fmla="*/ 85 h 223"/>
                <a:gd name="T34" fmla="*/ 142 w 215"/>
                <a:gd name="T35" fmla="*/ 150 h 223"/>
                <a:gd name="T36" fmla="*/ 207 w 215"/>
                <a:gd name="T37" fmla="*/ 214 h 223"/>
                <a:gd name="T38" fmla="*/ 207 w 215"/>
                <a:gd name="T39" fmla="*/ 214 h 223"/>
                <a:gd name="T40" fmla="*/ 195 w 215"/>
                <a:gd name="T41" fmla="*/ 21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5" h="223">
                  <a:moveTo>
                    <a:pt x="109" y="0"/>
                  </a:moveTo>
                  <a:lnTo>
                    <a:pt x="0" y="78"/>
                  </a:lnTo>
                  <a:lnTo>
                    <a:pt x="0" y="223"/>
                  </a:lnTo>
                  <a:lnTo>
                    <a:pt x="215" y="223"/>
                  </a:lnTo>
                  <a:lnTo>
                    <a:pt x="215" y="78"/>
                  </a:lnTo>
                  <a:lnTo>
                    <a:pt x="109" y="0"/>
                  </a:lnTo>
                  <a:close/>
                  <a:moveTo>
                    <a:pt x="195" y="214"/>
                  </a:moveTo>
                  <a:lnTo>
                    <a:pt x="140" y="159"/>
                  </a:lnTo>
                  <a:lnTo>
                    <a:pt x="75" y="159"/>
                  </a:lnTo>
                  <a:lnTo>
                    <a:pt x="20" y="214"/>
                  </a:lnTo>
                  <a:lnTo>
                    <a:pt x="9" y="214"/>
                  </a:lnTo>
                  <a:lnTo>
                    <a:pt x="75" y="150"/>
                  </a:lnTo>
                  <a:lnTo>
                    <a:pt x="9" y="85"/>
                  </a:lnTo>
                  <a:lnTo>
                    <a:pt x="9" y="83"/>
                  </a:lnTo>
                  <a:lnTo>
                    <a:pt x="109" y="13"/>
                  </a:lnTo>
                  <a:lnTo>
                    <a:pt x="207" y="83"/>
                  </a:lnTo>
                  <a:lnTo>
                    <a:pt x="207" y="85"/>
                  </a:lnTo>
                  <a:lnTo>
                    <a:pt x="142" y="150"/>
                  </a:lnTo>
                  <a:lnTo>
                    <a:pt x="207" y="214"/>
                  </a:lnTo>
                  <a:lnTo>
                    <a:pt x="207" y="214"/>
                  </a:lnTo>
                  <a:lnTo>
                    <a:pt x="195" y="214"/>
                  </a:lnTo>
                  <a:close/>
                </a:path>
              </a:pathLst>
            </a:custGeom>
            <a:solidFill>
              <a:schemeClr val="bg1"/>
            </a:solidFill>
            <a:ln>
              <a:noFill/>
            </a:ln>
          </p:spPr>
          <p:txBody>
            <a:bodyPr vert="horz" wrap="square" lIns="128524" tIns="64262" rIns="128524" bIns="64262" numCol="1" anchor="t" anchorCtr="0" compatLnSpc="1">
              <a:prstTxWarp prst="textNoShape">
                <a:avLst/>
              </a:prstTxWarp>
            </a:bodyPr>
            <a:lstStyle/>
            <a:p>
              <a:endParaRPr lang="zh-CN" altLang="en-US" sz="3556"/>
            </a:p>
          </p:txBody>
        </p:sp>
      </p:grpSp>
      <p:grpSp>
        <p:nvGrpSpPr>
          <p:cNvPr id="5" name="组合 50"/>
          <p:cNvGrpSpPr/>
          <p:nvPr/>
        </p:nvGrpSpPr>
        <p:grpSpPr>
          <a:xfrm>
            <a:off x="1239082" y="2294709"/>
            <a:ext cx="3585731" cy="3341318"/>
            <a:chOff x="1292226" y="1536402"/>
            <a:chExt cx="2551113" cy="2376488"/>
          </a:xfrm>
          <a:effectLst>
            <a:outerShdw blurRad="50800" dist="38100" dir="2700000" algn="tl" rotWithShape="0">
              <a:prstClr val="black">
                <a:alpha val="40000"/>
              </a:prstClr>
            </a:outerShdw>
          </a:effectLst>
        </p:grpSpPr>
        <p:sp>
          <p:nvSpPr>
            <p:cNvPr id="6" name="Freeform 10"/>
            <p:cNvSpPr>
              <a:spLocks/>
            </p:cNvSpPr>
            <p:nvPr/>
          </p:nvSpPr>
          <p:spPr bwMode="auto">
            <a:xfrm>
              <a:off x="1292226" y="1536402"/>
              <a:ext cx="2551113" cy="2376488"/>
            </a:xfrm>
            <a:custGeom>
              <a:avLst/>
              <a:gdLst>
                <a:gd name="T0" fmla="*/ 129 w 1029"/>
                <a:gd name="T1" fmla="*/ 171 h 959"/>
                <a:gd name="T2" fmla="*/ 74 w 1029"/>
                <a:gd name="T3" fmla="*/ 237 h 959"/>
                <a:gd name="T4" fmla="*/ 58 w 1029"/>
                <a:gd name="T5" fmla="*/ 263 h 959"/>
                <a:gd name="T6" fmla="*/ 42 w 1029"/>
                <a:gd name="T7" fmla="*/ 294 h 959"/>
                <a:gd name="T8" fmla="*/ 15 w 1029"/>
                <a:gd name="T9" fmla="*/ 367 h 959"/>
                <a:gd name="T10" fmla="*/ 2 w 1029"/>
                <a:gd name="T11" fmla="*/ 437 h 959"/>
                <a:gd name="T12" fmla="*/ 1 w 1029"/>
                <a:gd name="T13" fmla="*/ 445 h 959"/>
                <a:gd name="T14" fmla="*/ 1 w 1029"/>
                <a:gd name="T15" fmla="*/ 456 h 959"/>
                <a:gd name="T16" fmla="*/ 0 w 1029"/>
                <a:gd name="T17" fmla="*/ 469 h 959"/>
                <a:gd name="T18" fmla="*/ 0 w 1029"/>
                <a:gd name="T19" fmla="*/ 495 h 959"/>
                <a:gd name="T20" fmla="*/ 97 w 1029"/>
                <a:gd name="T21" fmla="*/ 767 h 959"/>
                <a:gd name="T22" fmla="*/ 386 w 1029"/>
                <a:gd name="T23" fmla="*/ 948 h 959"/>
                <a:gd name="T24" fmla="*/ 427 w 1029"/>
                <a:gd name="T25" fmla="*/ 955 h 959"/>
                <a:gd name="T26" fmla="*/ 452 w 1029"/>
                <a:gd name="T27" fmla="*/ 957 h 959"/>
                <a:gd name="T28" fmla="*/ 457 w 1029"/>
                <a:gd name="T29" fmla="*/ 957 h 959"/>
                <a:gd name="T30" fmla="*/ 505 w 1029"/>
                <a:gd name="T31" fmla="*/ 959 h 959"/>
                <a:gd name="T32" fmla="*/ 555 w 1029"/>
                <a:gd name="T33" fmla="*/ 955 h 959"/>
                <a:gd name="T34" fmla="*/ 796 w 1029"/>
                <a:gd name="T35" fmla="*/ 861 h 959"/>
                <a:gd name="T36" fmla="*/ 1022 w 1029"/>
                <a:gd name="T37" fmla="*/ 495 h 959"/>
                <a:gd name="T38" fmla="*/ 1027 w 1029"/>
                <a:gd name="T39" fmla="*/ 440 h 959"/>
                <a:gd name="T40" fmla="*/ 1028 w 1029"/>
                <a:gd name="T41" fmla="*/ 436 h 959"/>
                <a:gd name="T42" fmla="*/ 1029 w 1029"/>
                <a:gd name="T43" fmla="*/ 418 h 959"/>
                <a:gd name="T44" fmla="*/ 1029 w 1029"/>
                <a:gd name="T45" fmla="*/ 398 h 959"/>
                <a:gd name="T46" fmla="*/ 1028 w 1029"/>
                <a:gd name="T47" fmla="*/ 372 h 959"/>
                <a:gd name="T48" fmla="*/ 1020 w 1029"/>
                <a:gd name="T49" fmla="*/ 304 h 959"/>
                <a:gd name="T50" fmla="*/ 1005 w 1029"/>
                <a:gd name="T51" fmla="*/ 242 h 959"/>
                <a:gd name="T52" fmla="*/ 941 w 1029"/>
                <a:gd name="T53" fmla="*/ 97 h 959"/>
                <a:gd name="T54" fmla="*/ 867 w 1029"/>
                <a:gd name="T55" fmla="*/ 0 h 959"/>
                <a:gd name="T56" fmla="*/ 648 w 1029"/>
                <a:gd name="T57" fmla="*/ 306 h 959"/>
                <a:gd name="T58" fmla="*/ 687 w 1029"/>
                <a:gd name="T59" fmla="*/ 358 h 959"/>
                <a:gd name="T60" fmla="*/ 700 w 1029"/>
                <a:gd name="T61" fmla="*/ 383 h 959"/>
                <a:gd name="T62" fmla="*/ 712 w 1029"/>
                <a:gd name="T63" fmla="*/ 420 h 959"/>
                <a:gd name="T64" fmla="*/ 714 w 1029"/>
                <a:gd name="T65" fmla="*/ 427 h 959"/>
                <a:gd name="T66" fmla="*/ 716 w 1029"/>
                <a:gd name="T67" fmla="*/ 444 h 959"/>
                <a:gd name="T68" fmla="*/ 717 w 1029"/>
                <a:gd name="T69" fmla="*/ 448 h 959"/>
                <a:gd name="T70" fmla="*/ 719 w 1029"/>
                <a:gd name="T71" fmla="*/ 468 h 959"/>
                <a:gd name="T72" fmla="*/ 642 w 1029"/>
                <a:gd name="T73" fmla="*/ 675 h 959"/>
                <a:gd name="T74" fmla="*/ 516 w 1029"/>
                <a:gd name="T75" fmla="*/ 756 h 959"/>
                <a:gd name="T76" fmla="*/ 486 w 1029"/>
                <a:gd name="T77" fmla="*/ 765 h 959"/>
                <a:gd name="T78" fmla="*/ 453 w 1029"/>
                <a:gd name="T79" fmla="*/ 770 h 959"/>
                <a:gd name="T80" fmla="*/ 452 w 1029"/>
                <a:gd name="T81" fmla="*/ 770 h 959"/>
                <a:gd name="T82" fmla="*/ 436 w 1029"/>
                <a:gd name="T83" fmla="*/ 772 h 959"/>
                <a:gd name="T84" fmla="*/ 409 w 1029"/>
                <a:gd name="T85" fmla="*/ 773 h 959"/>
                <a:gd name="T86" fmla="*/ 187 w 1029"/>
                <a:gd name="T87" fmla="*/ 686 h 959"/>
                <a:gd name="T88" fmla="*/ 71 w 1029"/>
                <a:gd name="T89" fmla="*/ 487 h 959"/>
                <a:gd name="T90" fmla="*/ 67 w 1029"/>
                <a:gd name="T91" fmla="*/ 467 h 959"/>
                <a:gd name="T92" fmla="*/ 66 w 1029"/>
                <a:gd name="T93" fmla="*/ 454 h 959"/>
                <a:gd name="T94" fmla="*/ 65 w 1029"/>
                <a:gd name="T95" fmla="*/ 443 h 959"/>
                <a:gd name="T96" fmla="*/ 64 w 1029"/>
                <a:gd name="T97" fmla="*/ 438 h 959"/>
                <a:gd name="T98" fmla="*/ 64 w 1029"/>
                <a:gd name="T99" fmla="*/ 375 h 959"/>
                <a:gd name="T100" fmla="*/ 75 w 1029"/>
                <a:gd name="T101" fmla="*/ 306 h 959"/>
                <a:gd name="T102" fmla="*/ 84 w 1029"/>
                <a:gd name="T103" fmla="*/ 276 h 959"/>
                <a:gd name="T104" fmla="*/ 95 w 1029"/>
                <a:gd name="T105" fmla="*/ 249 h 959"/>
                <a:gd name="T106" fmla="*/ 135 w 1029"/>
                <a:gd name="T107" fmla="*/ 176 h 959"/>
                <a:gd name="T108" fmla="*/ 145 w 1029"/>
                <a:gd name="T109" fmla="*/ 156 h 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29" h="959">
                  <a:moveTo>
                    <a:pt x="145" y="156"/>
                  </a:moveTo>
                  <a:cubicBezTo>
                    <a:pt x="145" y="156"/>
                    <a:pt x="144" y="157"/>
                    <a:pt x="141" y="160"/>
                  </a:cubicBezTo>
                  <a:cubicBezTo>
                    <a:pt x="138" y="162"/>
                    <a:pt x="134" y="166"/>
                    <a:pt x="129" y="171"/>
                  </a:cubicBezTo>
                  <a:cubicBezTo>
                    <a:pt x="118" y="182"/>
                    <a:pt x="103" y="197"/>
                    <a:pt x="87" y="219"/>
                  </a:cubicBezTo>
                  <a:cubicBezTo>
                    <a:pt x="85" y="222"/>
                    <a:pt x="83" y="225"/>
                    <a:pt x="80" y="228"/>
                  </a:cubicBezTo>
                  <a:cubicBezTo>
                    <a:pt x="78" y="231"/>
                    <a:pt x="76" y="234"/>
                    <a:pt x="74" y="237"/>
                  </a:cubicBezTo>
                  <a:cubicBezTo>
                    <a:pt x="72" y="241"/>
                    <a:pt x="70" y="244"/>
                    <a:pt x="67" y="247"/>
                  </a:cubicBezTo>
                  <a:cubicBezTo>
                    <a:pt x="65" y="251"/>
                    <a:pt x="63" y="254"/>
                    <a:pt x="61" y="258"/>
                  </a:cubicBezTo>
                  <a:cubicBezTo>
                    <a:pt x="60" y="260"/>
                    <a:pt x="59" y="262"/>
                    <a:pt x="58" y="263"/>
                  </a:cubicBezTo>
                  <a:cubicBezTo>
                    <a:pt x="57" y="265"/>
                    <a:pt x="56" y="267"/>
                    <a:pt x="55" y="269"/>
                  </a:cubicBezTo>
                  <a:cubicBezTo>
                    <a:pt x="52" y="273"/>
                    <a:pt x="50" y="277"/>
                    <a:pt x="48" y="281"/>
                  </a:cubicBezTo>
                  <a:cubicBezTo>
                    <a:pt x="46" y="285"/>
                    <a:pt x="44" y="289"/>
                    <a:pt x="42" y="294"/>
                  </a:cubicBezTo>
                  <a:cubicBezTo>
                    <a:pt x="41" y="296"/>
                    <a:pt x="40" y="298"/>
                    <a:pt x="39" y="300"/>
                  </a:cubicBezTo>
                  <a:cubicBezTo>
                    <a:pt x="38" y="302"/>
                    <a:pt x="37" y="305"/>
                    <a:pt x="36" y="307"/>
                  </a:cubicBezTo>
                  <a:cubicBezTo>
                    <a:pt x="28" y="325"/>
                    <a:pt x="21" y="345"/>
                    <a:pt x="15" y="367"/>
                  </a:cubicBezTo>
                  <a:cubicBezTo>
                    <a:pt x="12" y="378"/>
                    <a:pt x="10" y="389"/>
                    <a:pt x="7" y="401"/>
                  </a:cubicBezTo>
                  <a:cubicBezTo>
                    <a:pt x="6" y="406"/>
                    <a:pt x="5" y="412"/>
                    <a:pt x="5" y="418"/>
                  </a:cubicBezTo>
                  <a:cubicBezTo>
                    <a:pt x="3" y="424"/>
                    <a:pt x="3" y="430"/>
                    <a:pt x="2" y="437"/>
                  </a:cubicBezTo>
                  <a:cubicBezTo>
                    <a:pt x="2" y="441"/>
                    <a:pt x="2" y="441"/>
                    <a:pt x="2" y="441"/>
                  </a:cubicBezTo>
                  <a:cubicBezTo>
                    <a:pt x="1" y="444"/>
                    <a:pt x="1" y="444"/>
                    <a:pt x="1" y="444"/>
                  </a:cubicBezTo>
                  <a:cubicBezTo>
                    <a:pt x="1" y="444"/>
                    <a:pt x="1" y="443"/>
                    <a:pt x="1" y="445"/>
                  </a:cubicBezTo>
                  <a:cubicBezTo>
                    <a:pt x="1" y="446"/>
                    <a:pt x="1" y="446"/>
                    <a:pt x="1" y="446"/>
                  </a:cubicBezTo>
                  <a:cubicBezTo>
                    <a:pt x="1" y="447"/>
                    <a:pt x="1" y="447"/>
                    <a:pt x="1" y="447"/>
                  </a:cubicBezTo>
                  <a:cubicBezTo>
                    <a:pt x="1" y="450"/>
                    <a:pt x="1" y="453"/>
                    <a:pt x="1" y="456"/>
                  </a:cubicBezTo>
                  <a:cubicBezTo>
                    <a:pt x="1" y="459"/>
                    <a:pt x="0" y="461"/>
                    <a:pt x="0" y="464"/>
                  </a:cubicBezTo>
                  <a:cubicBezTo>
                    <a:pt x="0" y="467"/>
                    <a:pt x="0" y="467"/>
                    <a:pt x="0" y="467"/>
                  </a:cubicBezTo>
                  <a:cubicBezTo>
                    <a:pt x="0" y="469"/>
                    <a:pt x="0" y="469"/>
                    <a:pt x="0" y="469"/>
                  </a:cubicBezTo>
                  <a:cubicBezTo>
                    <a:pt x="0" y="474"/>
                    <a:pt x="0" y="474"/>
                    <a:pt x="0" y="474"/>
                  </a:cubicBezTo>
                  <a:cubicBezTo>
                    <a:pt x="0" y="478"/>
                    <a:pt x="0" y="481"/>
                    <a:pt x="0" y="485"/>
                  </a:cubicBezTo>
                  <a:cubicBezTo>
                    <a:pt x="0" y="488"/>
                    <a:pt x="0" y="491"/>
                    <a:pt x="0" y="495"/>
                  </a:cubicBezTo>
                  <a:cubicBezTo>
                    <a:pt x="0" y="501"/>
                    <a:pt x="0" y="508"/>
                    <a:pt x="1" y="515"/>
                  </a:cubicBezTo>
                  <a:cubicBezTo>
                    <a:pt x="3" y="542"/>
                    <a:pt x="7" y="571"/>
                    <a:pt x="15" y="599"/>
                  </a:cubicBezTo>
                  <a:cubicBezTo>
                    <a:pt x="29" y="656"/>
                    <a:pt x="57" y="715"/>
                    <a:pt x="97" y="767"/>
                  </a:cubicBezTo>
                  <a:cubicBezTo>
                    <a:pt x="138" y="820"/>
                    <a:pt x="192" y="867"/>
                    <a:pt x="256" y="901"/>
                  </a:cubicBezTo>
                  <a:cubicBezTo>
                    <a:pt x="288" y="918"/>
                    <a:pt x="322" y="931"/>
                    <a:pt x="358" y="941"/>
                  </a:cubicBezTo>
                  <a:cubicBezTo>
                    <a:pt x="367" y="943"/>
                    <a:pt x="376" y="946"/>
                    <a:pt x="386" y="948"/>
                  </a:cubicBezTo>
                  <a:cubicBezTo>
                    <a:pt x="399" y="950"/>
                    <a:pt x="399" y="950"/>
                    <a:pt x="399" y="950"/>
                  </a:cubicBezTo>
                  <a:cubicBezTo>
                    <a:pt x="404" y="951"/>
                    <a:pt x="409" y="952"/>
                    <a:pt x="413" y="953"/>
                  </a:cubicBezTo>
                  <a:cubicBezTo>
                    <a:pt x="418" y="953"/>
                    <a:pt x="423" y="954"/>
                    <a:pt x="427" y="955"/>
                  </a:cubicBezTo>
                  <a:cubicBezTo>
                    <a:pt x="441" y="956"/>
                    <a:pt x="441" y="956"/>
                    <a:pt x="441" y="956"/>
                  </a:cubicBezTo>
                  <a:cubicBezTo>
                    <a:pt x="448" y="957"/>
                    <a:pt x="448" y="957"/>
                    <a:pt x="448" y="957"/>
                  </a:cubicBezTo>
                  <a:cubicBezTo>
                    <a:pt x="452" y="957"/>
                    <a:pt x="452" y="957"/>
                    <a:pt x="452" y="957"/>
                  </a:cubicBezTo>
                  <a:cubicBezTo>
                    <a:pt x="450" y="957"/>
                    <a:pt x="455" y="957"/>
                    <a:pt x="455" y="957"/>
                  </a:cubicBezTo>
                  <a:cubicBezTo>
                    <a:pt x="456" y="957"/>
                    <a:pt x="456" y="957"/>
                    <a:pt x="456" y="957"/>
                  </a:cubicBezTo>
                  <a:cubicBezTo>
                    <a:pt x="457" y="957"/>
                    <a:pt x="457" y="957"/>
                    <a:pt x="457" y="957"/>
                  </a:cubicBezTo>
                  <a:cubicBezTo>
                    <a:pt x="469" y="958"/>
                    <a:pt x="469" y="958"/>
                    <a:pt x="469" y="958"/>
                  </a:cubicBezTo>
                  <a:cubicBezTo>
                    <a:pt x="475" y="959"/>
                    <a:pt x="487" y="959"/>
                    <a:pt x="497" y="959"/>
                  </a:cubicBezTo>
                  <a:cubicBezTo>
                    <a:pt x="505" y="959"/>
                    <a:pt x="505" y="959"/>
                    <a:pt x="505" y="959"/>
                  </a:cubicBezTo>
                  <a:cubicBezTo>
                    <a:pt x="512" y="958"/>
                    <a:pt x="512" y="958"/>
                    <a:pt x="512" y="958"/>
                  </a:cubicBezTo>
                  <a:cubicBezTo>
                    <a:pt x="527" y="958"/>
                    <a:pt x="527" y="958"/>
                    <a:pt x="527" y="958"/>
                  </a:cubicBezTo>
                  <a:cubicBezTo>
                    <a:pt x="536" y="957"/>
                    <a:pt x="546" y="956"/>
                    <a:pt x="555" y="955"/>
                  </a:cubicBezTo>
                  <a:cubicBezTo>
                    <a:pt x="565" y="954"/>
                    <a:pt x="574" y="952"/>
                    <a:pt x="584" y="951"/>
                  </a:cubicBezTo>
                  <a:cubicBezTo>
                    <a:pt x="622" y="944"/>
                    <a:pt x="659" y="933"/>
                    <a:pt x="695" y="917"/>
                  </a:cubicBezTo>
                  <a:cubicBezTo>
                    <a:pt x="731" y="902"/>
                    <a:pt x="764" y="883"/>
                    <a:pt x="796" y="861"/>
                  </a:cubicBezTo>
                  <a:cubicBezTo>
                    <a:pt x="827" y="839"/>
                    <a:pt x="856" y="814"/>
                    <a:pt x="882" y="786"/>
                  </a:cubicBezTo>
                  <a:cubicBezTo>
                    <a:pt x="933" y="730"/>
                    <a:pt x="972" y="664"/>
                    <a:pt x="996" y="596"/>
                  </a:cubicBezTo>
                  <a:cubicBezTo>
                    <a:pt x="1008" y="563"/>
                    <a:pt x="1016" y="528"/>
                    <a:pt x="1022" y="495"/>
                  </a:cubicBezTo>
                  <a:cubicBezTo>
                    <a:pt x="1023" y="486"/>
                    <a:pt x="1024" y="478"/>
                    <a:pt x="1025" y="470"/>
                  </a:cubicBezTo>
                  <a:cubicBezTo>
                    <a:pt x="1026" y="461"/>
                    <a:pt x="1027" y="453"/>
                    <a:pt x="1027" y="445"/>
                  </a:cubicBezTo>
                  <a:cubicBezTo>
                    <a:pt x="1028" y="448"/>
                    <a:pt x="1027" y="439"/>
                    <a:pt x="1027" y="440"/>
                  </a:cubicBezTo>
                  <a:cubicBezTo>
                    <a:pt x="1028" y="439"/>
                    <a:pt x="1028" y="439"/>
                    <a:pt x="1028" y="439"/>
                  </a:cubicBezTo>
                  <a:cubicBezTo>
                    <a:pt x="1028" y="438"/>
                    <a:pt x="1028" y="438"/>
                    <a:pt x="1028" y="438"/>
                  </a:cubicBezTo>
                  <a:cubicBezTo>
                    <a:pt x="1028" y="436"/>
                    <a:pt x="1028" y="436"/>
                    <a:pt x="1028" y="436"/>
                  </a:cubicBezTo>
                  <a:cubicBezTo>
                    <a:pt x="1028" y="432"/>
                    <a:pt x="1028" y="432"/>
                    <a:pt x="1028" y="432"/>
                  </a:cubicBezTo>
                  <a:cubicBezTo>
                    <a:pt x="1028" y="429"/>
                    <a:pt x="1028" y="426"/>
                    <a:pt x="1029" y="423"/>
                  </a:cubicBezTo>
                  <a:cubicBezTo>
                    <a:pt x="1029" y="418"/>
                    <a:pt x="1029" y="418"/>
                    <a:pt x="1029" y="418"/>
                  </a:cubicBezTo>
                  <a:cubicBezTo>
                    <a:pt x="1029" y="418"/>
                    <a:pt x="1029" y="416"/>
                    <a:pt x="1029" y="415"/>
                  </a:cubicBezTo>
                  <a:cubicBezTo>
                    <a:pt x="1029" y="412"/>
                    <a:pt x="1029" y="412"/>
                    <a:pt x="1029" y="412"/>
                  </a:cubicBezTo>
                  <a:cubicBezTo>
                    <a:pt x="1029" y="407"/>
                    <a:pt x="1029" y="403"/>
                    <a:pt x="1029" y="398"/>
                  </a:cubicBezTo>
                  <a:cubicBezTo>
                    <a:pt x="1029" y="393"/>
                    <a:pt x="1029" y="389"/>
                    <a:pt x="1029" y="384"/>
                  </a:cubicBezTo>
                  <a:cubicBezTo>
                    <a:pt x="1028" y="382"/>
                    <a:pt x="1028" y="380"/>
                    <a:pt x="1028" y="378"/>
                  </a:cubicBezTo>
                  <a:cubicBezTo>
                    <a:pt x="1028" y="372"/>
                    <a:pt x="1028" y="372"/>
                    <a:pt x="1028" y="372"/>
                  </a:cubicBezTo>
                  <a:cubicBezTo>
                    <a:pt x="1027" y="365"/>
                    <a:pt x="1027" y="357"/>
                    <a:pt x="1026" y="349"/>
                  </a:cubicBezTo>
                  <a:cubicBezTo>
                    <a:pt x="1025" y="341"/>
                    <a:pt x="1024" y="334"/>
                    <a:pt x="1024" y="326"/>
                  </a:cubicBezTo>
                  <a:cubicBezTo>
                    <a:pt x="1023" y="319"/>
                    <a:pt x="1021" y="311"/>
                    <a:pt x="1020" y="304"/>
                  </a:cubicBezTo>
                  <a:cubicBezTo>
                    <a:pt x="1019" y="297"/>
                    <a:pt x="1017" y="290"/>
                    <a:pt x="1016" y="283"/>
                  </a:cubicBezTo>
                  <a:cubicBezTo>
                    <a:pt x="1014" y="276"/>
                    <a:pt x="1013" y="269"/>
                    <a:pt x="1011" y="262"/>
                  </a:cubicBezTo>
                  <a:cubicBezTo>
                    <a:pt x="1009" y="255"/>
                    <a:pt x="1007" y="248"/>
                    <a:pt x="1005" y="242"/>
                  </a:cubicBezTo>
                  <a:cubicBezTo>
                    <a:pt x="1004" y="238"/>
                    <a:pt x="1004" y="235"/>
                    <a:pt x="1003" y="232"/>
                  </a:cubicBezTo>
                  <a:cubicBezTo>
                    <a:pt x="1002" y="229"/>
                    <a:pt x="1000" y="226"/>
                    <a:pt x="999" y="222"/>
                  </a:cubicBezTo>
                  <a:cubicBezTo>
                    <a:pt x="983" y="172"/>
                    <a:pt x="961" y="130"/>
                    <a:pt x="941" y="97"/>
                  </a:cubicBezTo>
                  <a:cubicBezTo>
                    <a:pt x="921" y="64"/>
                    <a:pt x="901" y="40"/>
                    <a:pt x="888" y="24"/>
                  </a:cubicBezTo>
                  <a:cubicBezTo>
                    <a:pt x="881" y="16"/>
                    <a:pt x="876" y="10"/>
                    <a:pt x="872" y="6"/>
                  </a:cubicBezTo>
                  <a:cubicBezTo>
                    <a:pt x="869" y="2"/>
                    <a:pt x="867" y="0"/>
                    <a:pt x="867" y="0"/>
                  </a:cubicBezTo>
                  <a:cubicBezTo>
                    <a:pt x="610" y="275"/>
                    <a:pt x="610" y="275"/>
                    <a:pt x="610" y="275"/>
                  </a:cubicBezTo>
                  <a:cubicBezTo>
                    <a:pt x="610" y="275"/>
                    <a:pt x="614" y="277"/>
                    <a:pt x="621" y="282"/>
                  </a:cubicBezTo>
                  <a:cubicBezTo>
                    <a:pt x="627" y="287"/>
                    <a:pt x="637" y="294"/>
                    <a:pt x="648" y="306"/>
                  </a:cubicBezTo>
                  <a:cubicBezTo>
                    <a:pt x="659" y="317"/>
                    <a:pt x="671" y="332"/>
                    <a:pt x="683" y="351"/>
                  </a:cubicBezTo>
                  <a:cubicBezTo>
                    <a:pt x="684" y="352"/>
                    <a:pt x="685" y="353"/>
                    <a:pt x="685" y="354"/>
                  </a:cubicBezTo>
                  <a:cubicBezTo>
                    <a:pt x="686" y="356"/>
                    <a:pt x="687" y="357"/>
                    <a:pt x="687" y="358"/>
                  </a:cubicBezTo>
                  <a:cubicBezTo>
                    <a:pt x="689" y="361"/>
                    <a:pt x="690" y="363"/>
                    <a:pt x="692" y="366"/>
                  </a:cubicBezTo>
                  <a:cubicBezTo>
                    <a:pt x="693" y="369"/>
                    <a:pt x="694" y="372"/>
                    <a:pt x="696" y="374"/>
                  </a:cubicBezTo>
                  <a:cubicBezTo>
                    <a:pt x="697" y="377"/>
                    <a:pt x="698" y="380"/>
                    <a:pt x="700" y="383"/>
                  </a:cubicBezTo>
                  <a:cubicBezTo>
                    <a:pt x="701" y="386"/>
                    <a:pt x="702" y="389"/>
                    <a:pt x="703" y="392"/>
                  </a:cubicBezTo>
                  <a:cubicBezTo>
                    <a:pt x="704" y="395"/>
                    <a:pt x="705" y="399"/>
                    <a:pt x="707" y="402"/>
                  </a:cubicBezTo>
                  <a:cubicBezTo>
                    <a:pt x="708" y="408"/>
                    <a:pt x="710" y="414"/>
                    <a:pt x="712" y="420"/>
                  </a:cubicBezTo>
                  <a:cubicBezTo>
                    <a:pt x="713" y="422"/>
                    <a:pt x="713" y="423"/>
                    <a:pt x="713" y="424"/>
                  </a:cubicBezTo>
                  <a:cubicBezTo>
                    <a:pt x="714" y="425"/>
                    <a:pt x="714" y="425"/>
                    <a:pt x="714" y="425"/>
                  </a:cubicBezTo>
                  <a:cubicBezTo>
                    <a:pt x="714" y="426"/>
                    <a:pt x="714" y="426"/>
                    <a:pt x="714" y="427"/>
                  </a:cubicBezTo>
                  <a:cubicBezTo>
                    <a:pt x="715" y="431"/>
                    <a:pt x="715" y="431"/>
                    <a:pt x="715" y="431"/>
                  </a:cubicBezTo>
                  <a:cubicBezTo>
                    <a:pt x="715" y="434"/>
                    <a:pt x="715" y="437"/>
                    <a:pt x="716" y="440"/>
                  </a:cubicBezTo>
                  <a:cubicBezTo>
                    <a:pt x="716" y="444"/>
                    <a:pt x="716" y="444"/>
                    <a:pt x="716" y="444"/>
                  </a:cubicBezTo>
                  <a:cubicBezTo>
                    <a:pt x="716" y="447"/>
                    <a:pt x="716" y="447"/>
                    <a:pt x="716" y="447"/>
                  </a:cubicBezTo>
                  <a:cubicBezTo>
                    <a:pt x="717" y="448"/>
                    <a:pt x="717" y="448"/>
                    <a:pt x="717" y="448"/>
                  </a:cubicBezTo>
                  <a:cubicBezTo>
                    <a:pt x="717" y="448"/>
                    <a:pt x="717" y="448"/>
                    <a:pt x="717" y="448"/>
                  </a:cubicBezTo>
                  <a:cubicBezTo>
                    <a:pt x="717" y="449"/>
                    <a:pt x="717" y="441"/>
                    <a:pt x="717" y="445"/>
                  </a:cubicBezTo>
                  <a:cubicBezTo>
                    <a:pt x="717" y="448"/>
                    <a:pt x="718" y="452"/>
                    <a:pt x="718" y="456"/>
                  </a:cubicBezTo>
                  <a:cubicBezTo>
                    <a:pt x="719" y="460"/>
                    <a:pt x="719" y="464"/>
                    <a:pt x="719" y="468"/>
                  </a:cubicBezTo>
                  <a:cubicBezTo>
                    <a:pt x="720" y="484"/>
                    <a:pt x="719" y="501"/>
                    <a:pt x="717" y="519"/>
                  </a:cubicBezTo>
                  <a:cubicBezTo>
                    <a:pt x="713" y="553"/>
                    <a:pt x="701" y="590"/>
                    <a:pt x="680" y="625"/>
                  </a:cubicBezTo>
                  <a:cubicBezTo>
                    <a:pt x="670" y="642"/>
                    <a:pt x="657" y="659"/>
                    <a:pt x="642" y="675"/>
                  </a:cubicBezTo>
                  <a:cubicBezTo>
                    <a:pt x="628" y="691"/>
                    <a:pt x="611" y="705"/>
                    <a:pt x="592" y="718"/>
                  </a:cubicBezTo>
                  <a:cubicBezTo>
                    <a:pt x="574" y="731"/>
                    <a:pt x="554" y="742"/>
                    <a:pt x="532" y="750"/>
                  </a:cubicBezTo>
                  <a:cubicBezTo>
                    <a:pt x="527" y="752"/>
                    <a:pt x="521" y="754"/>
                    <a:pt x="516" y="756"/>
                  </a:cubicBezTo>
                  <a:cubicBezTo>
                    <a:pt x="510" y="758"/>
                    <a:pt x="504" y="760"/>
                    <a:pt x="499" y="761"/>
                  </a:cubicBezTo>
                  <a:cubicBezTo>
                    <a:pt x="490" y="763"/>
                    <a:pt x="490" y="763"/>
                    <a:pt x="490" y="763"/>
                  </a:cubicBezTo>
                  <a:cubicBezTo>
                    <a:pt x="486" y="765"/>
                    <a:pt x="486" y="765"/>
                    <a:pt x="486" y="765"/>
                  </a:cubicBezTo>
                  <a:cubicBezTo>
                    <a:pt x="482" y="765"/>
                    <a:pt x="482" y="765"/>
                    <a:pt x="482" y="765"/>
                  </a:cubicBezTo>
                  <a:cubicBezTo>
                    <a:pt x="476" y="766"/>
                    <a:pt x="473" y="768"/>
                    <a:pt x="464" y="769"/>
                  </a:cubicBezTo>
                  <a:cubicBezTo>
                    <a:pt x="453" y="770"/>
                    <a:pt x="453" y="770"/>
                    <a:pt x="453" y="770"/>
                  </a:cubicBezTo>
                  <a:cubicBezTo>
                    <a:pt x="451" y="770"/>
                    <a:pt x="451" y="770"/>
                    <a:pt x="451" y="770"/>
                  </a:cubicBezTo>
                  <a:cubicBezTo>
                    <a:pt x="450" y="770"/>
                    <a:pt x="450" y="770"/>
                    <a:pt x="450" y="770"/>
                  </a:cubicBezTo>
                  <a:cubicBezTo>
                    <a:pt x="450" y="770"/>
                    <a:pt x="454" y="770"/>
                    <a:pt x="452" y="770"/>
                  </a:cubicBezTo>
                  <a:cubicBezTo>
                    <a:pt x="450" y="771"/>
                    <a:pt x="450" y="771"/>
                    <a:pt x="450" y="771"/>
                  </a:cubicBezTo>
                  <a:cubicBezTo>
                    <a:pt x="445" y="771"/>
                    <a:pt x="445" y="771"/>
                    <a:pt x="445" y="771"/>
                  </a:cubicBezTo>
                  <a:cubicBezTo>
                    <a:pt x="436" y="772"/>
                    <a:pt x="436" y="772"/>
                    <a:pt x="436" y="772"/>
                  </a:cubicBezTo>
                  <a:cubicBezTo>
                    <a:pt x="427" y="772"/>
                    <a:pt x="427" y="772"/>
                    <a:pt x="427" y="772"/>
                  </a:cubicBezTo>
                  <a:cubicBezTo>
                    <a:pt x="424" y="772"/>
                    <a:pt x="421" y="773"/>
                    <a:pt x="418" y="773"/>
                  </a:cubicBezTo>
                  <a:cubicBezTo>
                    <a:pt x="409" y="773"/>
                    <a:pt x="409" y="773"/>
                    <a:pt x="409" y="773"/>
                  </a:cubicBezTo>
                  <a:cubicBezTo>
                    <a:pt x="403" y="773"/>
                    <a:pt x="396" y="772"/>
                    <a:pt x="390" y="772"/>
                  </a:cubicBezTo>
                  <a:cubicBezTo>
                    <a:pt x="366" y="770"/>
                    <a:pt x="341" y="766"/>
                    <a:pt x="317" y="758"/>
                  </a:cubicBezTo>
                  <a:cubicBezTo>
                    <a:pt x="270" y="744"/>
                    <a:pt x="225" y="719"/>
                    <a:pt x="187" y="686"/>
                  </a:cubicBezTo>
                  <a:cubicBezTo>
                    <a:pt x="150" y="653"/>
                    <a:pt x="120" y="612"/>
                    <a:pt x="99" y="569"/>
                  </a:cubicBezTo>
                  <a:cubicBezTo>
                    <a:pt x="89" y="548"/>
                    <a:pt x="81" y="526"/>
                    <a:pt x="75" y="503"/>
                  </a:cubicBezTo>
                  <a:cubicBezTo>
                    <a:pt x="74" y="498"/>
                    <a:pt x="73" y="492"/>
                    <a:pt x="71" y="487"/>
                  </a:cubicBezTo>
                  <a:cubicBezTo>
                    <a:pt x="71" y="484"/>
                    <a:pt x="70" y="481"/>
                    <a:pt x="70" y="479"/>
                  </a:cubicBezTo>
                  <a:cubicBezTo>
                    <a:pt x="69" y="476"/>
                    <a:pt x="69" y="474"/>
                    <a:pt x="68" y="471"/>
                  </a:cubicBezTo>
                  <a:cubicBezTo>
                    <a:pt x="67" y="467"/>
                    <a:pt x="67" y="467"/>
                    <a:pt x="67" y="467"/>
                  </a:cubicBezTo>
                  <a:cubicBezTo>
                    <a:pt x="67" y="465"/>
                    <a:pt x="67" y="465"/>
                    <a:pt x="67" y="465"/>
                  </a:cubicBezTo>
                  <a:cubicBezTo>
                    <a:pt x="67" y="463"/>
                    <a:pt x="67" y="463"/>
                    <a:pt x="67" y="463"/>
                  </a:cubicBezTo>
                  <a:cubicBezTo>
                    <a:pt x="66" y="460"/>
                    <a:pt x="66" y="457"/>
                    <a:pt x="66" y="454"/>
                  </a:cubicBezTo>
                  <a:cubicBezTo>
                    <a:pt x="65" y="451"/>
                    <a:pt x="65" y="448"/>
                    <a:pt x="65" y="445"/>
                  </a:cubicBezTo>
                  <a:cubicBezTo>
                    <a:pt x="65" y="444"/>
                    <a:pt x="65" y="444"/>
                    <a:pt x="65" y="444"/>
                  </a:cubicBezTo>
                  <a:cubicBezTo>
                    <a:pt x="65" y="443"/>
                    <a:pt x="65" y="443"/>
                    <a:pt x="65" y="443"/>
                  </a:cubicBezTo>
                  <a:cubicBezTo>
                    <a:pt x="65" y="445"/>
                    <a:pt x="65" y="444"/>
                    <a:pt x="64" y="444"/>
                  </a:cubicBezTo>
                  <a:cubicBezTo>
                    <a:pt x="64" y="442"/>
                    <a:pt x="64" y="442"/>
                    <a:pt x="64" y="442"/>
                  </a:cubicBezTo>
                  <a:cubicBezTo>
                    <a:pt x="64" y="438"/>
                    <a:pt x="64" y="438"/>
                    <a:pt x="64" y="438"/>
                  </a:cubicBezTo>
                  <a:cubicBezTo>
                    <a:pt x="64" y="432"/>
                    <a:pt x="63" y="427"/>
                    <a:pt x="63" y="422"/>
                  </a:cubicBezTo>
                  <a:cubicBezTo>
                    <a:pt x="63" y="416"/>
                    <a:pt x="63" y="411"/>
                    <a:pt x="63" y="406"/>
                  </a:cubicBezTo>
                  <a:cubicBezTo>
                    <a:pt x="63" y="395"/>
                    <a:pt x="63" y="385"/>
                    <a:pt x="64" y="375"/>
                  </a:cubicBezTo>
                  <a:cubicBezTo>
                    <a:pt x="65" y="355"/>
                    <a:pt x="68" y="336"/>
                    <a:pt x="72" y="319"/>
                  </a:cubicBezTo>
                  <a:cubicBezTo>
                    <a:pt x="73" y="317"/>
                    <a:pt x="73" y="314"/>
                    <a:pt x="74" y="312"/>
                  </a:cubicBezTo>
                  <a:cubicBezTo>
                    <a:pt x="74" y="310"/>
                    <a:pt x="75" y="308"/>
                    <a:pt x="75" y="306"/>
                  </a:cubicBezTo>
                  <a:cubicBezTo>
                    <a:pt x="76" y="302"/>
                    <a:pt x="78" y="297"/>
                    <a:pt x="79" y="293"/>
                  </a:cubicBezTo>
                  <a:cubicBezTo>
                    <a:pt x="80" y="289"/>
                    <a:pt x="81" y="285"/>
                    <a:pt x="82" y="281"/>
                  </a:cubicBezTo>
                  <a:cubicBezTo>
                    <a:pt x="83" y="279"/>
                    <a:pt x="84" y="277"/>
                    <a:pt x="84" y="276"/>
                  </a:cubicBezTo>
                  <a:cubicBezTo>
                    <a:pt x="85" y="274"/>
                    <a:pt x="86" y="272"/>
                    <a:pt x="86" y="270"/>
                  </a:cubicBezTo>
                  <a:cubicBezTo>
                    <a:pt x="88" y="266"/>
                    <a:pt x="89" y="263"/>
                    <a:pt x="90" y="259"/>
                  </a:cubicBezTo>
                  <a:cubicBezTo>
                    <a:pt x="92" y="255"/>
                    <a:pt x="93" y="252"/>
                    <a:pt x="95" y="249"/>
                  </a:cubicBezTo>
                  <a:cubicBezTo>
                    <a:pt x="96" y="245"/>
                    <a:pt x="98" y="242"/>
                    <a:pt x="99" y="239"/>
                  </a:cubicBezTo>
                  <a:cubicBezTo>
                    <a:pt x="101" y="236"/>
                    <a:pt x="102" y="233"/>
                    <a:pt x="103" y="230"/>
                  </a:cubicBezTo>
                  <a:cubicBezTo>
                    <a:pt x="115" y="206"/>
                    <a:pt x="127" y="188"/>
                    <a:pt x="135" y="176"/>
                  </a:cubicBezTo>
                  <a:cubicBezTo>
                    <a:pt x="139" y="170"/>
                    <a:pt x="142" y="166"/>
                    <a:pt x="145" y="163"/>
                  </a:cubicBezTo>
                  <a:cubicBezTo>
                    <a:pt x="147" y="160"/>
                    <a:pt x="148" y="158"/>
                    <a:pt x="148" y="158"/>
                  </a:cubicBezTo>
                  <a:lnTo>
                    <a:pt x="145" y="156"/>
                  </a:lnTo>
                  <a:close/>
                </a:path>
              </a:pathLst>
            </a:custGeom>
            <a:solidFill>
              <a:schemeClr val="accent3"/>
            </a:solidFill>
            <a:ln>
              <a:noFill/>
            </a:ln>
          </p:spPr>
          <p:txBody>
            <a:bodyPr lIns="0" tIns="0" rIns="0" bIns="0" anchor="ctr"/>
            <a:lstStyle/>
            <a:p>
              <a:pPr algn="ctr">
                <a:lnSpc>
                  <a:spcPct val="120000"/>
                </a:lnSpc>
                <a:spcBef>
                  <a:spcPct val="0"/>
                </a:spcBef>
              </a:pPr>
              <a:endParaRPr lang="zh-CN" altLang="en-US" sz="2811">
                <a:solidFill>
                  <a:schemeClr val="bg1"/>
                </a:solidFill>
                <a:latin typeface="微软雅黑" pitchFamily="34" charset="-122"/>
                <a:ea typeface="微软雅黑" pitchFamily="34" charset="-122"/>
              </a:endParaRPr>
            </a:p>
          </p:txBody>
        </p:sp>
        <p:sp>
          <p:nvSpPr>
            <p:cNvPr id="7" name="Freeform 18"/>
            <p:cNvSpPr>
              <a:spLocks noEditPoints="1"/>
            </p:cNvSpPr>
            <p:nvPr/>
          </p:nvSpPr>
          <p:spPr bwMode="auto">
            <a:xfrm>
              <a:off x="3259139" y="1858638"/>
              <a:ext cx="215900" cy="388938"/>
            </a:xfrm>
            <a:custGeom>
              <a:avLst/>
              <a:gdLst>
                <a:gd name="T0" fmla="*/ 79 w 87"/>
                <a:gd name="T1" fmla="*/ 53 h 157"/>
                <a:gd name="T2" fmla="*/ 61 w 87"/>
                <a:gd name="T3" fmla="*/ 8 h 157"/>
                <a:gd name="T4" fmla="*/ 15 w 87"/>
                <a:gd name="T5" fmla="*/ 26 h 157"/>
                <a:gd name="T6" fmla="*/ 22 w 87"/>
                <a:gd name="T7" fmla="*/ 63 h 157"/>
                <a:gd name="T8" fmla="*/ 18 w 87"/>
                <a:gd name="T9" fmla="*/ 65 h 157"/>
                <a:gd name="T10" fmla="*/ 21 w 87"/>
                <a:gd name="T11" fmla="*/ 73 h 157"/>
                <a:gd name="T12" fmla="*/ 17 w 87"/>
                <a:gd name="T13" fmla="*/ 74 h 157"/>
                <a:gd name="T14" fmla="*/ 21 w 87"/>
                <a:gd name="T15" fmla="*/ 85 h 157"/>
                <a:gd name="T16" fmla="*/ 15 w 87"/>
                <a:gd name="T17" fmla="*/ 88 h 157"/>
                <a:gd name="T18" fmla="*/ 19 w 87"/>
                <a:gd name="T19" fmla="*/ 99 h 157"/>
                <a:gd name="T20" fmla="*/ 13 w 87"/>
                <a:gd name="T21" fmla="*/ 102 h 157"/>
                <a:gd name="T22" fmla="*/ 17 w 87"/>
                <a:gd name="T23" fmla="*/ 112 h 157"/>
                <a:gd name="T24" fmla="*/ 10 w 87"/>
                <a:gd name="T25" fmla="*/ 115 h 157"/>
                <a:gd name="T26" fmla="*/ 13 w 87"/>
                <a:gd name="T27" fmla="*/ 122 h 157"/>
                <a:gd name="T28" fmla="*/ 8 w 87"/>
                <a:gd name="T29" fmla="*/ 124 h 157"/>
                <a:gd name="T30" fmla="*/ 11 w 87"/>
                <a:gd name="T31" fmla="*/ 130 h 157"/>
                <a:gd name="T32" fmla="*/ 10 w 87"/>
                <a:gd name="T33" fmla="*/ 130 h 157"/>
                <a:gd name="T34" fmla="*/ 5 w 87"/>
                <a:gd name="T35" fmla="*/ 133 h 157"/>
                <a:gd name="T36" fmla="*/ 7 w 87"/>
                <a:gd name="T37" fmla="*/ 138 h 157"/>
                <a:gd name="T38" fmla="*/ 6 w 87"/>
                <a:gd name="T39" fmla="*/ 141 h 157"/>
                <a:gd name="T40" fmla="*/ 0 w 87"/>
                <a:gd name="T41" fmla="*/ 143 h 157"/>
                <a:gd name="T42" fmla="*/ 4 w 87"/>
                <a:gd name="T43" fmla="*/ 157 h 157"/>
                <a:gd name="T44" fmla="*/ 17 w 87"/>
                <a:gd name="T45" fmla="*/ 150 h 157"/>
                <a:gd name="T46" fmla="*/ 50 w 87"/>
                <a:gd name="T47" fmla="*/ 74 h 157"/>
                <a:gd name="T48" fmla="*/ 79 w 87"/>
                <a:gd name="T49" fmla="*/ 53 h 157"/>
                <a:gd name="T50" fmla="*/ 55 w 87"/>
                <a:gd name="T51" fmla="*/ 16 h 157"/>
                <a:gd name="T52" fmla="*/ 60 w 87"/>
                <a:gd name="T53" fmla="*/ 29 h 157"/>
                <a:gd name="T54" fmla="*/ 48 w 87"/>
                <a:gd name="T55" fmla="*/ 34 h 157"/>
                <a:gd name="T56" fmla="*/ 43 w 87"/>
                <a:gd name="T57" fmla="*/ 21 h 157"/>
                <a:gd name="T58" fmla="*/ 55 w 87"/>
                <a:gd name="T59" fmla="*/ 1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157">
                  <a:moveTo>
                    <a:pt x="79" y="53"/>
                  </a:moveTo>
                  <a:cubicBezTo>
                    <a:pt x="87" y="36"/>
                    <a:pt x="78" y="15"/>
                    <a:pt x="61" y="8"/>
                  </a:cubicBezTo>
                  <a:cubicBezTo>
                    <a:pt x="43" y="0"/>
                    <a:pt x="23" y="8"/>
                    <a:pt x="15" y="26"/>
                  </a:cubicBezTo>
                  <a:cubicBezTo>
                    <a:pt x="10" y="39"/>
                    <a:pt x="13" y="54"/>
                    <a:pt x="22" y="63"/>
                  </a:cubicBezTo>
                  <a:cubicBezTo>
                    <a:pt x="18" y="65"/>
                    <a:pt x="18" y="65"/>
                    <a:pt x="18" y="65"/>
                  </a:cubicBezTo>
                  <a:cubicBezTo>
                    <a:pt x="21" y="73"/>
                    <a:pt x="21" y="73"/>
                    <a:pt x="21" y="73"/>
                  </a:cubicBezTo>
                  <a:cubicBezTo>
                    <a:pt x="17" y="74"/>
                    <a:pt x="17" y="74"/>
                    <a:pt x="17" y="74"/>
                  </a:cubicBezTo>
                  <a:cubicBezTo>
                    <a:pt x="21" y="85"/>
                    <a:pt x="21" y="85"/>
                    <a:pt x="21" y="85"/>
                  </a:cubicBezTo>
                  <a:cubicBezTo>
                    <a:pt x="15" y="88"/>
                    <a:pt x="15" y="88"/>
                    <a:pt x="15" y="88"/>
                  </a:cubicBezTo>
                  <a:cubicBezTo>
                    <a:pt x="19" y="99"/>
                    <a:pt x="19" y="99"/>
                    <a:pt x="19" y="99"/>
                  </a:cubicBezTo>
                  <a:cubicBezTo>
                    <a:pt x="13" y="102"/>
                    <a:pt x="13" y="102"/>
                    <a:pt x="13" y="102"/>
                  </a:cubicBezTo>
                  <a:cubicBezTo>
                    <a:pt x="17" y="112"/>
                    <a:pt x="17" y="112"/>
                    <a:pt x="17" y="112"/>
                  </a:cubicBezTo>
                  <a:cubicBezTo>
                    <a:pt x="10" y="115"/>
                    <a:pt x="10" y="115"/>
                    <a:pt x="10" y="115"/>
                  </a:cubicBezTo>
                  <a:cubicBezTo>
                    <a:pt x="13" y="122"/>
                    <a:pt x="13" y="122"/>
                    <a:pt x="13" y="122"/>
                  </a:cubicBezTo>
                  <a:cubicBezTo>
                    <a:pt x="8" y="124"/>
                    <a:pt x="8" y="124"/>
                    <a:pt x="8" y="124"/>
                  </a:cubicBezTo>
                  <a:cubicBezTo>
                    <a:pt x="11" y="130"/>
                    <a:pt x="11" y="130"/>
                    <a:pt x="11" y="130"/>
                  </a:cubicBezTo>
                  <a:cubicBezTo>
                    <a:pt x="10" y="130"/>
                    <a:pt x="10" y="130"/>
                    <a:pt x="10" y="130"/>
                  </a:cubicBezTo>
                  <a:cubicBezTo>
                    <a:pt x="5" y="133"/>
                    <a:pt x="5" y="133"/>
                    <a:pt x="5" y="133"/>
                  </a:cubicBezTo>
                  <a:cubicBezTo>
                    <a:pt x="7" y="138"/>
                    <a:pt x="7" y="138"/>
                    <a:pt x="7" y="138"/>
                  </a:cubicBezTo>
                  <a:cubicBezTo>
                    <a:pt x="6" y="141"/>
                    <a:pt x="6" y="141"/>
                    <a:pt x="6" y="141"/>
                  </a:cubicBezTo>
                  <a:cubicBezTo>
                    <a:pt x="0" y="143"/>
                    <a:pt x="0" y="143"/>
                    <a:pt x="0" y="143"/>
                  </a:cubicBezTo>
                  <a:cubicBezTo>
                    <a:pt x="4" y="157"/>
                    <a:pt x="4" y="157"/>
                    <a:pt x="4" y="157"/>
                  </a:cubicBezTo>
                  <a:cubicBezTo>
                    <a:pt x="17" y="150"/>
                    <a:pt x="17" y="150"/>
                    <a:pt x="17" y="150"/>
                  </a:cubicBezTo>
                  <a:cubicBezTo>
                    <a:pt x="50" y="74"/>
                    <a:pt x="50" y="74"/>
                    <a:pt x="50" y="74"/>
                  </a:cubicBezTo>
                  <a:cubicBezTo>
                    <a:pt x="63" y="73"/>
                    <a:pt x="74" y="66"/>
                    <a:pt x="79" y="53"/>
                  </a:cubicBezTo>
                  <a:close/>
                  <a:moveTo>
                    <a:pt x="55" y="16"/>
                  </a:moveTo>
                  <a:cubicBezTo>
                    <a:pt x="60" y="18"/>
                    <a:pt x="62" y="24"/>
                    <a:pt x="60" y="29"/>
                  </a:cubicBezTo>
                  <a:cubicBezTo>
                    <a:pt x="58" y="33"/>
                    <a:pt x="53" y="36"/>
                    <a:pt x="48" y="34"/>
                  </a:cubicBezTo>
                  <a:cubicBezTo>
                    <a:pt x="43" y="31"/>
                    <a:pt x="40" y="26"/>
                    <a:pt x="43" y="21"/>
                  </a:cubicBezTo>
                  <a:cubicBezTo>
                    <a:pt x="45" y="16"/>
                    <a:pt x="50" y="14"/>
                    <a:pt x="55" y="16"/>
                  </a:cubicBezTo>
                  <a:close/>
                </a:path>
              </a:pathLst>
            </a:custGeom>
            <a:solidFill>
              <a:schemeClr val="bg1"/>
            </a:solidFill>
            <a:ln>
              <a:noFill/>
            </a:ln>
          </p:spPr>
          <p:txBody>
            <a:bodyPr vert="horz" wrap="square" lIns="128524" tIns="64262" rIns="128524" bIns="64262" numCol="1" anchor="t" anchorCtr="0" compatLnSpc="1">
              <a:prstTxWarp prst="textNoShape">
                <a:avLst/>
              </a:prstTxWarp>
            </a:bodyPr>
            <a:lstStyle/>
            <a:p>
              <a:endParaRPr lang="zh-CN" altLang="en-US" sz="3556"/>
            </a:p>
          </p:txBody>
        </p:sp>
      </p:grpSp>
      <p:grpSp>
        <p:nvGrpSpPr>
          <p:cNvPr id="8" name="组合 53"/>
          <p:cNvGrpSpPr/>
          <p:nvPr/>
        </p:nvGrpSpPr>
        <p:grpSpPr>
          <a:xfrm>
            <a:off x="1214539" y="2837088"/>
            <a:ext cx="3719610" cy="2868132"/>
            <a:chOff x="1274764" y="1922165"/>
            <a:chExt cx="2646363" cy="2039938"/>
          </a:xfrm>
          <a:effectLst>
            <a:outerShdw blurRad="50800" dist="38100" dir="2700000" algn="tl" rotWithShape="0">
              <a:prstClr val="black">
                <a:alpha val="40000"/>
              </a:prstClr>
            </a:outerShdw>
          </a:effectLst>
        </p:grpSpPr>
        <p:sp>
          <p:nvSpPr>
            <p:cNvPr id="9" name="Freeform 11"/>
            <p:cNvSpPr>
              <a:spLocks/>
            </p:cNvSpPr>
            <p:nvPr/>
          </p:nvSpPr>
          <p:spPr bwMode="auto">
            <a:xfrm>
              <a:off x="1274764" y="1922165"/>
              <a:ext cx="2646363" cy="2039938"/>
            </a:xfrm>
            <a:custGeom>
              <a:avLst/>
              <a:gdLst>
                <a:gd name="T0" fmla="*/ 138 w 1067"/>
                <a:gd name="T1" fmla="*/ 12 h 823"/>
                <a:gd name="T2" fmla="*/ 102 w 1067"/>
                <a:gd name="T3" fmla="*/ 51 h 823"/>
                <a:gd name="T4" fmla="*/ 14 w 1067"/>
                <a:gd name="T5" fmla="*/ 223 h 823"/>
                <a:gd name="T6" fmla="*/ 1 w 1067"/>
                <a:gd name="T7" fmla="*/ 304 h 823"/>
                <a:gd name="T8" fmla="*/ 0 w 1067"/>
                <a:gd name="T9" fmla="*/ 321 h 823"/>
                <a:gd name="T10" fmla="*/ 0 w 1067"/>
                <a:gd name="T11" fmla="*/ 339 h 823"/>
                <a:gd name="T12" fmla="*/ 33 w 1067"/>
                <a:gd name="T13" fmla="*/ 509 h 823"/>
                <a:gd name="T14" fmla="*/ 270 w 1067"/>
                <a:gd name="T15" fmla="*/ 766 h 823"/>
                <a:gd name="T16" fmla="*/ 458 w 1067"/>
                <a:gd name="T17" fmla="*/ 820 h 823"/>
                <a:gd name="T18" fmla="*/ 463 w 1067"/>
                <a:gd name="T19" fmla="*/ 821 h 823"/>
                <a:gd name="T20" fmla="*/ 466 w 1067"/>
                <a:gd name="T21" fmla="*/ 821 h 823"/>
                <a:gd name="T22" fmla="*/ 480 w 1067"/>
                <a:gd name="T23" fmla="*/ 822 h 823"/>
                <a:gd name="T24" fmla="*/ 485 w 1067"/>
                <a:gd name="T25" fmla="*/ 822 h 823"/>
                <a:gd name="T26" fmla="*/ 512 w 1067"/>
                <a:gd name="T27" fmla="*/ 823 h 823"/>
                <a:gd name="T28" fmla="*/ 524 w 1067"/>
                <a:gd name="T29" fmla="*/ 822 h 823"/>
                <a:gd name="T30" fmla="*/ 572 w 1067"/>
                <a:gd name="T31" fmla="*/ 819 h 823"/>
                <a:gd name="T32" fmla="*/ 619 w 1067"/>
                <a:gd name="T33" fmla="*/ 811 h 823"/>
                <a:gd name="T34" fmla="*/ 809 w 1067"/>
                <a:gd name="T35" fmla="*/ 731 h 823"/>
                <a:gd name="T36" fmla="*/ 940 w 1067"/>
                <a:gd name="T37" fmla="*/ 611 h 823"/>
                <a:gd name="T38" fmla="*/ 958 w 1067"/>
                <a:gd name="T39" fmla="*/ 588 h 823"/>
                <a:gd name="T40" fmla="*/ 988 w 1067"/>
                <a:gd name="T41" fmla="*/ 542 h 823"/>
                <a:gd name="T42" fmla="*/ 1012 w 1067"/>
                <a:gd name="T43" fmla="*/ 496 h 823"/>
                <a:gd name="T44" fmla="*/ 1056 w 1067"/>
                <a:gd name="T45" fmla="*/ 366 h 823"/>
                <a:gd name="T46" fmla="*/ 1064 w 1067"/>
                <a:gd name="T47" fmla="*/ 315 h 823"/>
                <a:gd name="T48" fmla="*/ 691 w 1067"/>
                <a:gd name="T49" fmla="*/ 288 h 823"/>
                <a:gd name="T50" fmla="*/ 695 w 1067"/>
                <a:gd name="T51" fmla="*/ 311 h 823"/>
                <a:gd name="T52" fmla="*/ 696 w 1067"/>
                <a:gd name="T53" fmla="*/ 328 h 823"/>
                <a:gd name="T54" fmla="*/ 690 w 1067"/>
                <a:gd name="T55" fmla="*/ 390 h 823"/>
                <a:gd name="T56" fmla="*/ 686 w 1067"/>
                <a:gd name="T57" fmla="*/ 405 h 823"/>
                <a:gd name="T58" fmla="*/ 677 w 1067"/>
                <a:gd name="T59" fmla="*/ 429 h 823"/>
                <a:gd name="T60" fmla="*/ 673 w 1067"/>
                <a:gd name="T61" fmla="*/ 437 h 823"/>
                <a:gd name="T62" fmla="*/ 629 w 1067"/>
                <a:gd name="T63" fmla="*/ 504 h 823"/>
                <a:gd name="T64" fmla="*/ 509 w 1067"/>
                <a:gd name="T65" fmla="*/ 583 h 823"/>
                <a:gd name="T66" fmla="*/ 493 w 1067"/>
                <a:gd name="T67" fmla="*/ 588 h 823"/>
                <a:gd name="T68" fmla="*/ 484 w 1067"/>
                <a:gd name="T69" fmla="*/ 590 h 823"/>
                <a:gd name="T70" fmla="*/ 477 w 1067"/>
                <a:gd name="T71" fmla="*/ 592 h 823"/>
                <a:gd name="T72" fmla="*/ 470 w 1067"/>
                <a:gd name="T73" fmla="*/ 593 h 823"/>
                <a:gd name="T74" fmla="*/ 458 w 1067"/>
                <a:gd name="T75" fmla="*/ 595 h 823"/>
                <a:gd name="T76" fmla="*/ 459 w 1067"/>
                <a:gd name="T77" fmla="*/ 595 h 823"/>
                <a:gd name="T78" fmla="*/ 455 w 1067"/>
                <a:gd name="T79" fmla="*/ 595 h 823"/>
                <a:gd name="T80" fmla="*/ 229 w 1067"/>
                <a:gd name="T81" fmla="*/ 541 h 823"/>
                <a:gd name="T82" fmla="*/ 89 w 1067"/>
                <a:gd name="T83" fmla="*/ 344 h 823"/>
                <a:gd name="T84" fmla="*/ 84 w 1067"/>
                <a:gd name="T85" fmla="*/ 323 h 823"/>
                <a:gd name="T86" fmla="*/ 81 w 1067"/>
                <a:gd name="T87" fmla="*/ 310 h 823"/>
                <a:gd name="T88" fmla="*/ 79 w 1067"/>
                <a:gd name="T89" fmla="*/ 294 h 823"/>
                <a:gd name="T90" fmla="*/ 78 w 1067"/>
                <a:gd name="T91" fmla="*/ 288 h 823"/>
                <a:gd name="T92" fmla="*/ 78 w 1067"/>
                <a:gd name="T93" fmla="*/ 288 h 823"/>
                <a:gd name="T94" fmla="*/ 75 w 1067"/>
                <a:gd name="T95" fmla="*/ 232 h 823"/>
                <a:gd name="T96" fmla="*/ 118 w 1067"/>
                <a:gd name="T97" fmla="*/ 62 h 823"/>
                <a:gd name="T98" fmla="*/ 144 w 1067"/>
                <a:gd name="T99" fmla="*/ 17 h 823"/>
                <a:gd name="T100" fmla="*/ 152 w 1067"/>
                <a:gd name="T101" fmla="*/ 0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67" h="823">
                  <a:moveTo>
                    <a:pt x="152" y="0"/>
                  </a:moveTo>
                  <a:cubicBezTo>
                    <a:pt x="152" y="0"/>
                    <a:pt x="147" y="4"/>
                    <a:pt x="138" y="12"/>
                  </a:cubicBezTo>
                  <a:cubicBezTo>
                    <a:pt x="134" y="16"/>
                    <a:pt x="129" y="22"/>
                    <a:pt x="122" y="28"/>
                  </a:cubicBezTo>
                  <a:cubicBezTo>
                    <a:pt x="116" y="34"/>
                    <a:pt x="109" y="42"/>
                    <a:pt x="102" y="51"/>
                  </a:cubicBezTo>
                  <a:cubicBezTo>
                    <a:pt x="87" y="68"/>
                    <a:pt x="70" y="91"/>
                    <a:pt x="55" y="120"/>
                  </a:cubicBezTo>
                  <a:cubicBezTo>
                    <a:pt x="39" y="148"/>
                    <a:pt x="24" y="183"/>
                    <a:pt x="14" y="223"/>
                  </a:cubicBezTo>
                  <a:cubicBezTo>
                    <a:pt x="9" y="243"/>
                    <a:pt x="5" y="265"/>
                    <a:pt x="2" y="287"/>
                  </a:cubicBezTo>
                  <a:cubicBezTo>
                    <a:pt x="2" y="293"/>
                    <a:pt x="1" y="298"/>
                    <a:pt x="1" y="304"/>
                  </a:cubicBezTo>
                  <a:cubicBezTo>
                    <a:pt x="1" y="306"/>
                    <a:pt x="0" y="309"/>
                    <a:pt x="0" y="312"/>
                  </a:cubicBezTo>
                  <a:cubicBezTo>
                    <a:pt x="0" y="315"/>
                    <a:pt x="0" y="318"/>
                    <a:pt x="0" y="321"/>
                  </a:cubicBezTo>
                  <a:cubicBezTo>
                    <a:pt x="0" y="324"/>
                    <a:pt x="0" y="327"/>
                    <a:pt x="0" y="330"/>
                  </a:cubicBezTo>
                  <a:cubicBezTo>
                    <a:pt x="0" y="333"/>
                    <a:pt x="0" y="336"/>
                    <a:pt x="0" y="339"/>
                  </a:cubicBezTo>
                  <a:cubicBezTo>
                    <a:pt x="0" y="345"/>
                    <a:pt x="0" y="351"/>
                    <a:pt x="0" y="357"/>
                  </a:cubicBezTo>
                  <a:cubicBezTo>
                    <a:pt x="3" y="406"/>
                    <a:pt x="13" y="458"/>
                    <a:pt x="33" y="509"/>
                  </a:cubicBezTo>
                  <a:cubicBezTo>
                    <a:pt x="54" y="561"/>
                    <a:pt x="84" y="611"/>
                    <a:pt x="124" y="655"/>
                  </a:cubicBezTo>
                  <a:cubicBezTo>
                    <a:pt x="164" y="700"/>
                    <a:pt x="214" y="738"/>
                    <a:pt x="270" y="766"/>
                  </a:cubicBezTo>
                  <a:cubicBezTo>
                    <a:pt x="326" y="795"/>
                    <a:pt x="389" y="814"/>
                    <a:pt x="452" y="820"/>
                  </a:cubicBezTo>
                  <a:cubicBezTo>
                    <a:pt x="458" y="820"/>
                    <a:pt x="458" y="820"/>
                    <a:pt x="458" y="820"/>
                  </a:cubicBezTo>
                  <a:cubicBezTo>
                    <a:pt x="459" y="821"/>
                    <a:pt x="459" y="821"/>
                    <a:pt x="459" y="821"/>
                  </a:cubicBezTo>
                  <a:cubicBezTo>
                    <a:pt x="457" y="821"/>
                    <a:pt x="463" y="821"/>
                    <a:pt x="463" y="821"/>
                  </a:cubicBezTo>
                  <a:cubicBezTo>
                    <a:pt x="464" y="821"/>
                    <a:pt x="464" y="821"/>
                    <a:pt x="464" y="821"/>
                  </a:cubicBezTo>
                  <a:cubicBezTo>
                    <a:pt x="466" y="821"/>
                    <a:pt x="466" y="821"/>
                    <a:pt x="466" y="821"/>
                  </a:cubicBezTo>
                  <a:cubicBezTo>
                    <a:pt x="476" y="822"/>
                    <a:pt x="476" y="822"/>
                    <a:pt x="476" y="822"/>
                  </a:cubicBezTo>
                  <a:cubicBezTo>
                    <a:pt x="480" y="822"/>
                    <a:pt x="480" y="822"/>
                    <a:pt x="480" y="822"/>
                  </a:cubicBezTo>
                  <a:cubicBezTo>
                    <a:pt x="483" y="822"/>
                    <a:pt x="483" y="822"/>
                    <a:pt x="483" y="822"/>
                  </a:cubicBezTo>
                  <a:cubicBezTo>
                    <a:pt x="483" y="822"/>
                    <a:pt x="484" y="822"/>
                    <a:pt x="485" y="822"/>
                  </a:cubicBezTo>
                  <a:cubicBezTo>
                    <a:pt x="499" y="823"/>
                    <a:pt x="499" y="823"/>
                    <a:pt x="499" y="823"/>
                  </a:cubicBezTo>
                  <a:cubicBezTo>
                    <a:pt x="512" y="823"/>
                    <a:pt x="512" y="823"/>
                    <a:pt x="512" y="823"/>
                  </a:cubicBezTo>
                  <a:cubicBezTo>
                    <a:pt x="514" y="823"/>
                    <a:pt x="516" y="823"/>
                    <a:pt x="518" y="823"/>
                  </a:cubicBezTo>
                  <a:cubicBezTo>
                    <a:pt x="524" y="822"/>
                    <a:pt x="524" y="822"/>
                    <a:pt x="524" y="822"/>
                  </a:cubicBezTo>
                  <a:cubicBezTo>
                    <a:pt x="532" y="822"/>
                    <a:pt x="540" y="822"/>
                    <a:pt x="548" y="821"/>
                  </a:cubicBezTo>
                  <a:cubicBezTo>
                    <a:pt x="556" y="820"/>
                    <a:pt x="564" y="820"/>
                    <a:pt x="572" y="819"/>
                  </a:cubicBezTo>
                  <a:cubicBezTo>
                    <a:pt x="579" y="818"/>
                    <a:pt x="587" y="817"/>
                    <a:pt x="595" y="816"/>
                  </a:cubicBezTo>
                  <a:cubicBezTo>
                    <a:pt x="603" y="814"/>
                    <a:pt x="611" y="813"/>
                    <a:pt x="619" y="811"/>
                  </a:cubicBezTo>
                  <a:cubicBezTo>
                    <a:pt x="626" y="810"/>
                    <a:pt x="634" y="808"/>
                    <a:pt x="642" y="806"/>
                  </a:cubicBezTo>
                  <a:cubicBezTo>
                    <a:pt x="702" y="790"/>
                    <a:pt x="760" y="764"/>
                    <a:pt x="809" y="731"/>
                  </a:cubicBezTo>
                  <a:cubicBezTo>
                    <a:pt x="858" y="699"/>
                    <a:pt x="900" y="660"/>
                    <a:pt x="934" y="619"/>
                  </a:cubicBezTo>
                  <a:cubicBezTo>
                    <a:pt x="936" y="616"/>
                    <a:pt x="938" y="614"/>
                    <a:pt x="940" y="611"/>
                  </a:cubicBezTo>
                  <a:cubicBezTo>
                    <a:pt x="942" y="609"/>
                    <a:pt x="944" y="606"/>
                    <a:pt x="946" y="604"/>
                  </a:cubicBezTo>
                  <a:cubicBezTo>
                    <a:pt x="950" y="598"/>
                    <a:pt x="954" y="593"/>
                    <a:pt x="958" y="588"/>
                  </a:cubicBezTo>
                  <a:cubicBezTo>
                    <a:pt x="965" y="578"/>
                    <a:pt x="972" y="568"/>
                    <a:pt x="979" y="557"/>
                  </a:cubicBezTo>
                  <a:cubicBezTo>
                    <a:pt x="982" y="552"/>
                    <a:pt x="985" y="547"/>
                    <a:pt x="988" y="542"/>
                  </a:cubicBezTo>
                  <a:cubicBezTo>
                    <a:pt x="991" y="536"/>
                    <a:pt x="994" y="531"/>
                    <a:pt x="997" y="526"/>
                  </a:cubicBezTo>
                  <a:cubicBezTo>
                    <a:pt x="1002" y="516"/>
                    <a:pt x="1007" y="506"/>
                    <a:pt x="1012" y="496"/>
                  </a:cubicBezTo>
                  <a:cubicBezTo>
                    <a:pt x="1031" y="456"/>
                    <a:pt x="1043" y="419"/>
                    <a:pt x="1050" y="388"/>
                  </a:cubicBezTo>
                  <a:cubicBezTo>
                    <a:pt x="1053" y="380"/>
                    <a:pt x="1054" y="373"/>
                    <a:pt x="1056" y="366"/>
                  </a:cubicBezTo>
                  <a:cubicBezTo>
                    <a:pt x="1057" y="359"/>
                    <a:pt x="1059" y="352"/>
                    <a:pt x="1059" y="346"/>
                  </a:cubicBezTo>
                  <a:cubicBezTo>
                    <a:pt x="1061" y="334"/>
                    <a:pt x="1063" y="323"/>
                    <a:pt x="1064" y="315"/>
                  </a:cubicBezTo>
                  <a:cubicBezTo>
                    <a:pt x="1066" y="297"/>
                    <a:pt x="1067" y="288"/>
                    <a:pt x="1067" y="288"/>
                  </a:cubicBezTo>
                  <a:cubicBezTo>
                    <a:pt x="691" y="288"/>
                    <a:pt x="691" y="288"/>
                    <a:pt x="691" y="288"/>
                  </a:cubicBezTo>
                  <a:cubicBezTo>
                    <a:pt x="691" y="288"/>
                    <a:pt x="692" y="292"/>
                    <a:pt x="693" y="299"/>
                  </a:cubicBezTo>
                  <a:cubicBezTo>
                    <a:pt x="694" y="302"/>
                    <a:pt x="694" y="306"/>
                    <a:pt x="695" y="311"/>
                  </a:cubicBezTo>
                  <a:cubicBezTo>
                    <a:pt x="695" y="314"/>
                    <a:pt x="695" y="316"/>
                    <a:pt x="695" y="319"/>
                  </a:cubicBezTo>
                  <a:cubicBezTo>
                    <a:pt x="696" y="322"/>
                    <a:pt x="696" y="325"/>
                    <a:pt x="696" y="328"/>
                  </a:cubicBezTo>
                  <a:cubicBezTo>
                    <a:pt x="696" y="341"/>
                    <a:pt x="696" y="357"/>
                    <a:pt x="693" y="376"/>
                  </a:cubicBezTo>
                  <a:cubicBezTo>
                    <a:pt x="692" y="380"/>
                    <a:pt x="691" y="385"/>
                    <a:pt x="690" y="390"/>
                  </a:cubicBezTo>
                  <a:cubicBezTo>
                    <a:pt x="689" y="392"/>
                    <a:pt x="688" y="395"/>
                    <a:pt x="688" y="398"/>
                  </a:cubicBezTo>
                  <a:cubicBezTo>
                    <a:pt x="687" y="400"/>
                    <a:pt x="686" y="403"/>
                    <a:pt x="686" y="405"/>
                  </a:cubicBezTo>
                  <a:cubicBezTo>
                    <a:pt x="684" y="410"/>
                    <a:pt x="682" y="415"/>
                    <a:pt x="680" y="421"/>
                  </a:cubicBezTo>
                  <a:cubicBezTo>
                    <a:pt x="679" y="424"/>
                    <a:pt x="678" y="426"/>
                    <a:pt x="677" y="429"/>
                  </a:cubicBezTo>
                  <a:cubicBezTo>
                    <a:pt x="677" y="430"/>
                    <a:pt x="676" y="432"/>
                    <a:pt x="675" y="433"/>
                  </a:cubicBezTo>
                  <a:cubicBezTo>
                    <a:pt x="675" y="434"/>
                    <a:pt x="674" y="436"/>
                    <a:pt x="673" y="437"/>
                  </a:cubicBezTo>
                  <a:cubicBezTo>
                    <a:pt x="669" y="448"/>
                    <a:pt x="662" y="459"/>
                    <a:pt x="655" y="471"/>
                  </a:cubicBezTo>
                  <a:cubicBezTo>
                    <a:pt x="648" y="482"/>
                    <a:pt x="639" y="493"/>
                    <a:pt x="629" y="504"/>
                  </a:cubicBezTo>
                  <a:cubicBezTo>
                    <a:pt x="610" y="526"/>
                    <a:pt x="585" y="546"/>
                    <a:pt x="556" y="562"/>
                  </a:cubicBezTo>
                  <a:cubicBezTo>
                    <a:pt x="541" y="571"/>
                    <a:pt x="525" y="578"/>
                    <a:pt x="509" y="583"/>
                  </a:cubicBezTo>
                  <a:cubicBezTo>
                    <a:pt x="504" y="585"/>
                    <a:pt x="500" y="586"/>
                    <a:pt x="496" y="587"/>
                  </a:cubicBezTo>
                  <a:cubicBezTo>
                    <a:pt x="493" y="588"/>
                    <a:pt x="493" y="588"/>
                    <a:pt x="493" y="588"/>
                  </a:cubicBezTo>
                  <a:cubicBezTo>
                    <a:pt x="491" y="588"/>
                    <a:pt x="490" y="589"/>
                    <a:pt x="489" y="589"/>
                  </a:cubicBezTo>
                  <a:cubicBezTo>
                    <a:pt x="484" y="590"/>
                    <a:pt x="484" y="590"/>
                    <a:pt x="484" y="590"/>
                  </a:cubicBezTo>
                  <a:cubicBezTo>
                    <a:pt x="479" y="592"/>
                    <a:pt x="479" y="592"/>
                    <a:pt x="479" y="592"/>
                  </a:cubicBezTo>
                  <a:cubicBezTo>
                    <a:pt x="478" y="592"/>
                    <a:pt x="478" y="592"/>
                    <a:pt x="477" y="592"/>
                  </a:cubicBezTo>
                  <a:cubicBezTo>
                    <a:pt x="474" y="593"/>
                    <a:pt x="474" y="593"/>
                    <a:pt x="474" y="593"/>
                  </a:cubicBezTo>
                  <a:cubicBezTo>
                    <a:pt x="470" y="593"/>
                    <a:pt x="470" y="593"/>
                    <a:pt x="470" y="593"/>
                  </a:cubicBezTo>
                  <a:cubicBezTo>
                    <a:pt x="460" y="594"/>
                    <a:pt x="460" y="594"/>
                    <a:pt x="460" y="594"/>
                  </a:cubicBezTo>
                  <a:cubicBezTo>
                    <a:pt x="458" y="595"/>
                    <a:pt x="458" y="595"/>
                    <a:pt x="458" y="595"/>
                  </a:cubicBezTo>
                  <a:cubicBezTo>
                    <a:pt x="457" y="595"/>
                    <a:pt x="457" y="595"/>
                    <a:pt x="457" y="595"/>
                  </a:cubicBezTo>
                  <a:cubicBezTo>
                    <a:pt x="456" y="595"/>
                    <a:pt x="462" y="595"/>
                    <a:pt x="459" y="595"/>
                  </a:cubicBezTo>
                  <a:cubicBezTo>
                    <a:pt x="459" y="595"/>
                    <a:pt x="459" y="595"/>
                    <a:pt x="459" y="595"/>
                  </a:cubicBezTo>
                  <a:cubicBezTo>
                    <a:pt x="455" y="595"/>
                    <a:pt x="455" y="595"/>
                    <a:pt x="455" y="595"/>
                  </a:cubicBezTo>
                  <a:cubicBezTo>
                    <a:pt x="418" y="601"/>
                    <a:pt x="379" y="599"/>
                    <a:pt x="340" y="590"/>
                  </a:cubicBezTo>
                  <a:cubicBezTo>
                    <a:pt x="301" y="581"/>
                    <a:pt x="263" y="564"/>
                    <a:pt x="229" y="541"/>
                  </a:cubicBezTo>
                  <a:cubicBezTo>
                    <a:pt x="195" y="517"/>
                    <a:pt x="165" y="487"/>
                    <a:pt x="141" y="454"/>
                  </a:cubicBezTo>
                  <a:cubicBezTo>
                    <a:pt x="117" y="420"/>
                    <a:pt x="100" y="382"/>
                    <a:pt x="89" y="344"/>
                  </a:cubicBezTo>
                  <a:cubicBezTo>
                    <a:pt x="88" y="339"/>
                    <a:pt x="87" y="335"/>
                    <a:pt x="85" y="330"/>
                  </a:cubicBezTo>
                  <a:cubicBezTo>
                    <a:pt x="85" y="327"/>
                    <a:pt x="84" y="325"/>
                    <a:pt x="84" y="323"/>
                  </a:cubicBezTo>
                  <a:cubicBezTo>
                    <a:pt x="83" y="321"/>
                    <a:pt x="83" y="318"/>
                    <a:pt x="82" y="316"/>
                  </a:cubicBezTo>
                  <a:cubicBezTo>
                    <a:pt x="82" y="314"/>
                    <a:pt x="81" y="312"/>
                    <a:pt x="81" y="310"/>
                  </a:cubicBezTo>
                  <a:cubicBezTo>
                    <a:pt x="80" y="307"/>
                    <a:pt x="80" y="304"/>
                    <a:pt x="80" y="302"/>
                  </a:cubicBezTo>
                  <a:cubicBezTo>
                    <a:pt x="79" y="299"/>
                    <a:pt x="79" y="297"/>
                    <a:pt x="79" y="294"/>
                  </a:cubicBezTo>
                  <a:cubicBezTo>
                    <a:pt x="78" y="290"/>
                    <a:pt x="78" y="290"/>
                    <a:pt x="78" y="290"/>
                  </a:cubicBezTo>
                  <a:cubicBezTo>
                    <a:pt x="78" y="288"/>
                    <a:pt x="78" y="288"/>
                    <a:pt x="78" y="288"/>
                  </a:cubicBezTo>
                  <a:cubicBezTo>
                    <a:pt x="78" y="288"/>
                    <a:pt x="78" y="288"/>
                    <a:pt x="78" y="288"/>
                  </a:cubicBezTo>
                  <a:cubicBezTo>
                    <a:pt x="78" y="287"/>
                    <a:pt x="78" y="288"/>
                    <a:pt x="78" y="288"/>
                  </a:cubicBezTo>
                  <a:cubicBezTo>
                    <a:pt x="78" y="287"/>
                    <a:pt x="78" y="287"/>
                    <a:pt x="78" y="287"/>
                  </a:cubicBezTo>
                  <a:cubicBezTo>
                    <a:pt x="75" y="268"/>
                    <a:pt x="75" y="250"/>
                    <a:pt x="75" y="232"/>
                  </a:cubicBezTo>
                  <a:cubicBezTo>
                    <a:pt x="76" y="196"/>
                    <a:pt x="81" y="163"/>
                    <a:pt x="90" y="134"/>
                  </a:cubicBezTo>
                  <a:cubicBezTo>
                    <a:pt x="98" y="106"/>
                    <a:pt x="108" y="81"/>
                    <a:pt x="118" y="62"/>
                  </a:cubicBezTo>
                  <a:cubicBezTo>
                    <a:pt x="123" y="52"/>
                    <a:pt x="128" y="43"/>
                    <a:pt x="133" y="36"/>
                  </a:cubicBezTo>
                  <a:cubicBezTo>
                    <a:pt x="137" y="29"/>
                    <a:pt x="141" y="22"/>
                    <a:pt x="144" y="17"/>
                  </a:cubicBezTo>
                  <a:cubicBezTo>
                    <a:pt x="151" y="8"/>
                    <a:pt x="155" y="2"/>
                    <a:pt x="155" y="2"/>
                  </a:cubicBezTo>
                  <a:lnTo>
                    <a:pt x="152" y="0"/>
                  </a:lnTo>
                  <a:close/>
                </a:path>
              </a:pathLst>
            </a:custGeom>
            <a:solidFill>
              <a:schemeClr val="accent2"/>
            </a:solidFill>
            <a:ln>
              <a:noFill/>
            </a:ln>
          </p:spPr>
          <p:txBody>
            <a:bodyPr lIns="0" tIns="0" rIns="0" bIns="0" anchor="ctr"/>
            <a:lstStyle/>
            <a:p>
              <a:pPr algn="ctr">
                <a:lnSpc>
                  <a:spcPct val="120000"/>
                </a:lnSpc>
                <a:spcBef>
                  <a:spcPct val="0"/>
                </a:spcBef>
              </a:pPr>
              <a:endParaRPr lang="zh-CN" altLang="en-US" sz="2811">
                <a:solidFill>
                  <a:schemeClr val="bg1"/>
                </a:solidFill>
                <a:latin typeface="微软雅黑" pitchFamily="34" charset="-122"/>
                <a:ea typeface="微软雅黑" pitchFamily="34" charset="-122"/>
              </a:endParaRPr>
            </a:p>
          </p:txBody>
        </p:sp>
        <p:sp>
          <p:nvSpPr>
            <p:cNvPr id="10" name="Freeform 31"/>
            <p:cNvSpPr>
              <a:spLocks/>
            </p:cNvSpPr>
            <p:nvPr/>
          </p:nvSpPr>
          <p:spPr bwMode="auto">
            <a:xfrm>
              <a:off x="3216276" y="2769890"/>
              <a:ext cx="203200" cy="317500"/>
            </a:xfrm>
            <a:custGeom>
              <a:avLst/>
              <a:gdLst>
                <a:gd name="T0" fmla="*/ 0 w 128"/>
                <a:gd name="T1" fmla="*/ 189 h 200"/>
                <a:gd name="T2" fmla="*/ 121 w 128"/>
                <a:gd name="T3" fmla="*/ 0 h 200"/>
                <a:gd name="T4" fmla="*/ 128 w 128"/>
                <a:gd name="T5" fmla="*/ 5 h 200"/>
                <a:gd name="T6" fmla="*/ 19 w 128"/>
                <a:gd name="T7" fmla="*/ 200 h 200"/>
                <a:gd name="T8" fmla="*/ 0 w 128"/>
                <a:gd name="T9" fmla="*/ 189 h 200"/>
              </a:gdLst>
              <a:ahLst/>
              <a:cxnLst>
                <a:cxn ang="0">
                  <a:pos x="T0" y="T1"/>
                </a:cxn>
                <a:cxn ang="0">
                  <a:pos x="T2" y="T3"/>
                </a:cxn>
                <a:cxn ang="0">
                  <a:pos x="T4" y="T5"/>
                </a:cxn>
                <a:cxn ang="0">
                  <a:pos x="T6" y="T7"/>
                </a:cxn>
                <a:cxn ang="0">
                  <a:pos x="T8" y="T9"/>
                </a:cxn>
              </a:cxnLst>
              <a:rect l="0" t="0" r="r" b="b"/>
              <a:pathLst>
                <a:path w="128" h="200">
                  <a:moveTo>
                    <a:pt x="0" y="189"/>
                  </a:moveTo>
                  <a:lnTo>
                    <a:pt x="121" y="0"/>
                  </a:lnTo>
                  <a:lnTo>
                    <a:pt x="128" y="5"/>
                  </a:lnTo>
                  <a:lnTo>
                    <a:pt x="19" y="200"/>
                  </a:lnTo>
                  <a:lnTo>
                    <a:pt x="0" y="189"/>
                  </a:lnTo>
                  <a:close/>
                </a:path>
              </a:pathLst>
            </a:custGeom>
            <a:solidFill>
              <a:schemeClr val="bg1"/>
            </a:solidFill>
            <a:ln>
              <a:noFill/>
            </a:ln>
          </p:spPr>
          <p:txBody>
            <a:bodyPr vert="horz" wrap="square" lIns="128524" tIns="64262" rIns="128524" bIns="64262" numCol="1" anchor="t" anchorCtr="0" compatLnSpc="1">
              <a:prstTxWarp prst="textNoShape">
                <a:avLst/>
              </a:prstTxWarp>
            </a:bodyPr>
            <a:lstStyle/>
            <a:p>
              <a:endParaRPr lang="zh-CN" altLang="en-US" sz="3556"/>
            </a:p>
          </p:txBody>
        </p:sp>
        <p:sp>
          <p:nvSpPr>
            <p:cNvPr id="11" name="Freeform 32"/>
            <p:cNvSpPr>
              <a:spLocks/>
            </p:cNvSpPr>
            <p:nvPr/>
          </p:nvSpPr>
          <p:spPr bwMode="auto">
            <a:xfrm>
              <a:off x="3408364" y="2734965"/>
              <a:ext cx="31750" cy="42863"/>
            </a:xfrm>
            <a:custGeom>
              <a:avLst/>
              <a:gdLst>
                <a:gd name="T0" fmla="*/ 7 w 20"/>
                <a:gd name="T1" fmla="*/ 27 h 27"/>
                <a:gd name="T2" fmla="*/ 0 w 20"/>
                <a:gd name="T3" fmla="*/ 22 h 27"/>
                <a:gd name="T4" fmla="*/ 10 w 20"/>
                <a:gd name="T5" fmla="*/ 0 h 27"/>
                <a:gd name="T6" fmla="*/ 20 w 20"/>
                <a:gd name="T7" fmla="*/ 5 h 27"/>
                <a:gd name="T8" fmla="*/ 7 w 20"/>
                <a:gd name="T9" fmla="*/ 27 h 27"/>
              </a:gdLst>
              <a:ahLst/>
              <a:cxnLst>
                <a:cxn ang="0">
                  <a:pos x="T0" y="T1"/>
                </a:cxn>
                <a:cxn ang="0">
                  <a:pos x="T2" y="T3"/>
                </a:cxn>
                <a:cxn ang="0">
                  <a:pos x="T4" y="T5"/>
                </a:cxn>
                <a:cxn ang="0">
                  <a:pos x="T6" y="T7"/>
                </a:cxn>
                <a:cxn ang="0">
                  <a:pos x="T8" y="T9"/>
                </a:cxn>
              </a:cxnLst>
              <a:rect l="0" t="0" r="r" b="b"/>
              <a:pathLst>
                <a:path w="20" h="27">
                  <a:moveTo>
                    <a:pt x="7" y="27"/>
                  </a:moveTo>
                  <a:lnTo>
                    <a:pt x="0" y="22"/>
                  </a:lnTo>
                  <a:lnTo>
                    <a:pt x="10" y="0"/>
                  </a:lnTo>
                  <a:lnTo>
                    <a:pt x="20" y="5"/>
                  </a:lnTo>
                  <a:lnTo>
                    <a:pt x="7" y="27"/>
                  </a:lnTo>
                  <a:close/>
                </a:path>
              </a:pathLst>
            </a:custGeom>
            <a:solidFill>
              <a:schemeClr val="bg1"/>
            </a:solidFill>
            <a:ln>
              <a:noFill/>
            </a:ln>
          </p:spPr>
          <p:txBody>
            <a:bodyPr vert="horz" wrap="square" lIns="128524" tIns="64262" rIns="128524" bIns="64262" numCol="1" anchor="t" anchorCtr="0" compatLnSpc="1">
              <a:prstTxWarp prst="textNoShape">
                <a:avLst/>
              </a:prstTxWarp>
            </a:bodyPr>
            <a:lstStyle/>
            <a:p>
              <a:endParaRPr lang="zh-CN" altLang="en-US" sz="3556"/>
            </a:p>
          </p:txBody>
        </p:sp>
        <p:sp>
          <p:nvSpPr>
            <p:cNvPr id="12" name="Freeform 33"/>
            <p:cNvSpPr>
              <a:spLocks/>
            </p:cNvSpPr>
            <p:nvPr/>
          </p:nvSpPr>
          <p:spPr bwMode="auto">
            <a:xfrm>
              <a:off x="3486151" y="2933402"/>
              <a:ext cx="52388" cy="52388"/>
            </a:xfrm>
            <a:custGeom>
              <a:avLst/>
              <a:gdLst>
                <a:gd name="T0" fmla="*/ 19 w 33"/>
                <a:gd name="T1" fmla="*/ 33 h 33"/>
                <a:gd name="T2" fmla="*/ 13 w 33"/>
                <a:gd name="T3" fmla="*/ 24 h 33"/>
                <a:gd name="T4" fmla="*/ 0 w 33"/>
                <a:gd name="T5" fmla="*/ 25 h 33"/>
                <a:gd name="T6" fmla="*/ 7 w 33"/>
                <a:gd name="T7" fmla="*/ 16 h 33"/>
                <a:gd name="T8" fmla="*/ 2 w 33"/>
                <a:gd name="T9" fmla="*/ 5 h 33"/>
                <a:gd name="T10" fmla="*/ 13 w 33"/>
                <a:gd name="T11" fmla="*/ 8 h 33"/>
                <a:gd name="T12" fmla="*/ 22 w 33"/>
                <a:gd name="T13" fmla="*/ 0 h 33"/>
                <a:gd name="T14" fmla="*/ 24 w 33"/>
                <a:gd name="T15" fmla="*/ 11 h 33"/>
                <a:gd name="T16" fmla="*/ 33 w 33"/>
                <a:gd name="T17" fmla="*/ 17 h 33"/>
                <a:gd name="T18" fmla="*/ 22 w 33"/>
                <a:gd name="T19" fmla="*/ 22 h 33"/>
                <a:gd name="T20" fmla="*/ 19 w 33"/>
                <a:gd name="T2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9" y="33"/>
                  </a:moveTo>
                  <a:lnTo>
                    <a:pt x="13" y="24"/>
                  </a:lnTo>
                  <a:lnTo>
                    <a:pt x="0" y="25"/>
                  </a:lnTo>
                  <a:lnTo>
                    <a:pt x="7" y="16"/>
                  </a:lnTo>
                  <a:lnTo>
                    <a:pt x="2" y="5"/>
                  </a:lnTo>
                  <a:lnTo>
                    <a:pt x="13" y="8"/>
                  </a:lnTo>
                  <a:lnTo>
                    <a:pt x="22" y="0"/>
                  </a:lnTo>
                  <a:lnTo>
                    <a:pt x="24" y="11"/>
                  </a:lnTo>
                  <a:lnTo>
                    <a:pt x="33" y="17"/>
                  </a:lnTo>
                  <a:lnTo>
                    <a:pt x="22" y="22"/>
                  </a:lnTo>
                  <a:lnTo>
                    <a:pt x="19" y="33"/>
                  </a:lnTo>
                  <a:close/>
                </a:path>
              </a:pathLst>
            </a:custGeom>
            <a:solidFill>
              <a:schemeClr val="bg1"/>
            </a:solidFill>
            <a:ln>
              <a:noFill/>
            </a:ln>
          </p:spPr>
          <p:txBody>
            <a:bodyPr vert="horz" wrap="square" lIns="128524" tIns="64262" rIns="128524" bIns="64262" numCol="1" anchor="t" anchorCtr="0" compatLnSpc="1">
              <a:prstTxWarp prst="textNoShape">
                <a:avLst/>
              </a:prstTxWarp>
            </a:bodyPr>
            <a:lstStyle/>
            <a:p>
              <a:endParaRPr lang="zh-CN" altLang="en-US" sz="3556"/>
            </a:p>
          </p:txBody>
        </p:sp>
        <p:sp>
          <p:nvSpPr>
            <p:cNvPr id="13" name="Freeform 34"/>
            <p:cNvSpPr>
              <a:spLocks/>
            </p:cNvSpPr>
            <p:nvPr/>
          </p:nvSpPr>
          <p:spPr bwMode="auto">
            <a:xfrm>
              <a:off x="3419476" y="2825452"/>
              <a:ext cx="55563" cy="57150"/>
            </a:xfrm>
            <a:custGeom>
              <a:avLst/>
              <a:gdLst>
                <a:gd name="T0" fmla="*/ 25 w 35"/>
                <a:gd name="T1" fmla="*/ 36 h 36"/>
                <a:gd name="T2" fmla="*/ 16 w 35"/>
                <a:gd name="T3" fmla="*/ 28 h 36"/>
                <a:gd name="T4" fmla="*/ 5 w 35"/>
                <a:gd name="T5" fmla="*/ 32 h 36"/>
                <a:gd name="T6" fmla="*/ 8 w 35"/>
                <a:gd name="T7" fmla="*/ 20 h 36"/>
                <a:gd name="T8" fmla="*/ 0 w 35"/>
                <a:gd name="T9" fmla="*/ 11 h 36"/>
                <a:gd name="T10" fmla="*/ 13 w 35"/>
                <a:gd name="T11" fmla="*/ 11 h 36"/>
                <a:gd name="T12" fmla="*/ 19 w 35"/>
                <a:gd name="T13" fmla="*/ 0 h 36"/>
                <a:gd name="T14" fmla="*/ 24 w 35"/>
                <a:gd name="T15" fmla="*/ 12 h 36"/>
                <a:gd name="T16" fmla="*/ 35 w 35"/>
                <a:gd name="T17" fmla="*/ 15 h 36"/>
                <a:gd name="T18" fmla="*/ 25 w 35"/>
                <a:gd name="T19" fmla="*/ 23 h 36"/>
                <a:gd name="T20" fmla="*/ 25 w 35"/>
                <a:gd name="T2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36">
                  <a:moveTo>
                    <a:pt x="25" y="36"/>
                  </a:moveTo>
                  <a:lnTo>
                    <a:pt x="16" y="28"/>
                  </a:lnTo>
                  <a:lnTo>
                    <a:pt x="5" y="32"/>
                  </a:lnTo>
                  <a:lnTo>
                    <a:pt x="8" y="20"/>
                  </a:lnTo>
                  <a:lnTo>
                    <a:pt x="0" y="11"/>
                  </a:lnTo>
                  <a:lnTo>
                    <a:pt x="13" y="11"/>
                  </a:lnTo>
                  <a:lnTo>
                    <a:pt x="19" y="0"/>
                  </a:lnTo>
                  <a:lnTo>
                    <a:pt x="24" y="12"/>
                  </a:lnTo>
                  <a:lnTo>
                    <a:pt x="35" y="15"/>
                  </a:lnTo>
                  <a:lnTo>
                    <a:pt x="25" y="23"/>
                  </a:lnTo>
                  <a:lnTo>
                    <a:pt x="25" y="36"/>
                  </a:lnTo>
                  <a:close/>
                </a:path>
              </a:pathLst>
            </a:custGeom>
            <a:solidFill>
              <a:schemeClr val="bg1"/>
            </a:solidFill>
            <a:ln>
              <a:noFill/>
            </a:ln>
          </p:spPr>
          <p:txBody>
            <a:bodyPr vert="horz" wrap="square" lIns="128524" tIns="64262" rIns="128524" bIns="64262" numCol="1" anchor="t" anchorCtr="0" compatLnSpc="1">
              <a:prstTxWarp prst="textNoShape">
                <a:avLst/>
              </a:prstTxWarp>
            </a:bodyPr>
            <a:lstStyle/>
            <a:p>
              <a:endParaRPr lang="zh-CN" altLang="en-US" sz="3556"/>
            </a:p>
          </p:txBody>
        </p:sp>
        <p:sp>
          <p:nvSpPr>
            <p:cNvPr id="14" name="Freeform 35"/>
            <p:cNvSpPr>
              <a:spLocks/>
            </p:cNvSpPr>
            <p:nvPr/>
          </p:nvSpPr>
          <p:spPr bwMode="auto">
            <a:xfrm>
              <a:off x="3471864" y="2733377"/>
              <a:ext cx="44450" cy="44450"/>
            </a:xfrm>
            <a:custGeom>
              <a:avLst/>
              <a:gdLst>
                <a:gd name="T0" fmla="*/ 20 w 28"/>
                <a:gd name="T1" fmla="*/ 28 h 28"/>
                <a:gd name="T2" fmla="*/ 13 w 28"/>
                <a:gd name="T3" fmla="*/ 22 h 28"/>
                <a:gd name="T4" fmla="*/ 3 w 28"/>
                <a:gd name="T5" fmla="*/ 25 h 28"/>
                <a:gd name="T6" fmla="*/ 6 w 28"/>
                <a:gd name="T7" fmla="*/ 17 h 28"/>
                <a:gd name="T8" fmla="*/ 0 w 28"/>
                <a:gd name="T9" fmla="*/ 9 h 28"/>
                <a:gd name="T10" fmla="*/ 11 w 28"/>
                <a:gd name="T11" fmla="*/ 9 h 28"/>
                <a:gd name="T12" fmla="*/ 16 w 28"/>
                <a:gd name="T13" fmla="*/ 0 h 28"/>
                <a:gd name="T14" fmla="*/ 19 w 28"/>
                <a:gd name="T15" fmla="*/ 9 h 28"/>
                <a:gd name="T16" fmla="*/ 28 w 28"/>
                <a:gd name="T17" fmla="*/ 12 h 28"/>
                <a:gd name="T18" fmla="*/ 20 w 28"/>
                <a:gd name="T19" fmla="*/ 19 h 28"/>
                <a:gd name="T20" fmla="*/ 20 w 28"/>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20" y="28"/>
                  </a:moveTo>
                  <a:lnTo>
                    <a:pt x="13" y="22"/>
                  </a:lnTo>
                  <a:lnTo>
                    <a:pt x="3" y="25"/>
                  </a:lnTo>
                  <a:lnTo>
                    <a:pt x="6" y="17"/>
                  </a:lnTo>
                  <a:lnTo>
                    <a:pt x="0" y="9"/>
                  </a:lnTo>
                  <a:lnTo>
                    <a:pt x="11" y="9"/>
                  </a:lnTo>
                  <a:lnTo>
                    <a:pt x="16" y="0"/>
                  </a:lnTo>
                  <a:lnTo>
                    <a:pt x="19" y="9"/>
                  </a:lnTo>
                  <a:lnTo>
                    <a:pt x="28" y="12"/>
                  </a:lnTo>
                  <a:lnTo>
                    <a:pt x="20" y="19"/>
                  </a:lnTo>
                  <a:lnTo>
                    <a:pt x="20" y="28"/>
                  </a:lnTo>
                  <a:close/>
                </a:path>
              </a:pathLst>
            </a:custGeom>
            <a:solidFill>
              <a:schemeClr val="bg1"/>
            </a:solidFill>
            <a:ln>
              <a:noFill/>
            </a:ln>
          </p:spPr>
          <p:txBody>
            <a:bodyPr vert="horz" wrap="square" lIns="128524" tIns="64262" rIns="128524" bIns="64262" numCol="1" anchor="t" anchorCtr="0" compatLnSpc="1">
              <a:prstTxWarp prst="textNoShape">
                <a:avLst/>
              </a:prstTxWarp>
            </a:bodyPr>
            <a:lstStyle/>
            <a:p>
              <a:endParaRPr lang="zh-CN" altLang="en-US" sz="3556"/>
            </a:p>
          </p:txBody>
        </p:sp>
        <p:sp>
          <p:nvSpPr>
            <p:cNvPr id="15" name="Freeform 36"/>
            <p:cNvSpPr>
              <a:spLocks/>
            </p:cNvSpPr>
            <p:nvPr/>
          </p:nvSpPr>
          <p:spPr bwMode="auto">
            <a:xfrm>
              <a:off x="3524251" y="2822277"/>
              <a:ext cx="36513" cy="34925"/>
            </a:xfrm>
            <a:custGeom>
              <a:avLst/>
              <a:gdLst>
                <a:gd name="T0" fmla="*/ 23 w 23"/>
                <a:gd name="T1" fmla="*/ 14 h 22"/>
                <a:gd name="T2" fmla="*/ 16 w 23"/>
                <a:gd name="T3" fmla="*/ 16 h 22"/>
                <a:gd name="T4" fmla="*/ 11 w 23"/>
                <a:gd name="T5" fmla="*/ 22 h 22"/>
                <a:gd name="T6" fmla="*/ 8 w 23"/>
                <a:gd name="T7" fmla="*/ 14 h 22"/>
                <a:gd name="T8" fmla="*/ 0 w 23"/>
                <a:gd name="T9" fmla="*/ 13 h 22"/>
                <a:gd name="T10" fmla="*/ 6 w 23"/>
                <a:gd name="T11" fmla="*/ 8 h 22"/>
                <a:gd name="T12" fmla="*/ 6 w 23"/>
                <a:gd name="T13" fmla="*/ 0 h 22"/>
                <a:gd name="T14" fmla="*/ 12 w 23"/>
                <a:gd name="T15" fmla="*/ 5 h 22"/>
                <a:gd name="T16" fmla="*/ 20 w 23"/>
                <a:gd name="T17" fmla="*/ 2 h 22"/>
                <a:gd name="T18" fmla="*/ 19 w 23"/>
                <a:gd name="T19" fmla="*/ 9 h 22"/>
                <a:gd name="T20" fmla="*/ 23 w 23"/>
                <a:gd name="T21"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2">
                  <a:moveTo>
                    <a:pt x="23" y="14"/>
                  </a:moveTo>
                  <a:lnTo>
                    <a:pt x="16" y="16"/>
                  </a:lnTo>
                  <a:lnTo>
                    <a:pt x="11" y="22"/>
                  </a:lnTo>
                  <a:lnTo>
                    <a:pt x="8" y="14"/>
                  </a:lnTo>
                  <a:lnTo>
                    <a:pt x="0" y="13"/>
                  </a:lnTo>
                  <a:lnTo>
                    <a:pt x="6" y="8"/>
                  </a:lnTo>
                  <a:lnTo>
                    <a:pt x="6" y="0"/>
                  </a:lnTo>
                  <a:lnTo>
                    <a:pt x="12" y="5"/>
                  </a:lnTo>
                  <a:lnTo>
                    <a:pt x="20" y="2"/>
                  </a:lnTo>
                  <a:lnTo>
                    <a:pt x="19" y="9"/>
                  </a:lnTo>
                  <a:lnTo>
                    <a:pt x="23" y="14"/>
                  </a:lnTo>
                  <a:close/>
                </a:path>
              </a:pathLst>
            </a:custGeom>
            <a:solidFill>
              <a:schemeClr val="bg1"/>
            </a:solidFill>
            <a:ln>
              <a:noFill/>
            </a:ln>
          </p:spPr>
          <p:txBody>
            <a:bodyPr vert="horz" wrap="square" lIns="128524" tIns="64262" rIns="128524" bIns="64262" numCol="1" anchor="t" anchorCtr="0" compatLnSpc="1">
              <a:prstTxWarp prst="textNoShape">
                <a:avLst/>
              </a:prstTxWarp>
            </a:bodyPr>
            <a:lstStyle/>
            <a:p>
              <a:endParaRPr lang="zh-CN" altLang="en-US" sz="3556"/>
            </a:p>
          </p:txBody>
        </p:sp>
        <p:sp>
          <p:nvSpPr>
            <p:cNvPr id="16" name="Freeform 37"/>
            <p:cNvSpPr>
              <a:spLocks/>
            </p:cNvSpPr>
            <p:nvPr/>
          </p:nvSpPr>
          <p:spPr bwMode="auto">
            <a:xfrm>
              <a:off x="3370264" y="2958802"/>
              <a:ext cx="38100" cy="36513"/>
            </a:xfrm>
            <a:custGeom>
              <a:avLst/>
              <a:gdLst>
                <a:gd name="T0" fmla="*/ 17 w 24"/>
                <a:gd name="T1" fmla="*/ 23 h 23"/>
                <a:gd name="T2" fmla="*/ 11 w 24"/>
                <a:gd name="T3" fmla="*/ 19 h 23"/>
                <a:gd name="T4" fmla="*/ 3 w 24"/>
                <a:gd name="T5" fmla="*/ 22 h 23"/>
                <a:gd name="T6" fmla="*/ 5 w 24"/>
                <a:gd name="T7" fmla="*/ 14 h 23"/>
                <a:gd name="T8" fmla="*/ 0 w 24"/>
                <a:gd name="T9" fmla="*/ 8 h 23"/>
                <a:gd name="T10" fmla="*/ 8 w 24"/>
                <a:gd name="T11" fmla="*/ 8 h 23"/>
                <a:gd name="T12" fmla="*/ 11 w 24"/>
                <a:gd name="T13" fmla="*/ 0 h 23"/>
                <a:gd name="T14" fmla="*/ 16 w 24"/>
                <a:gd name="T15" fmla="*/ 8 h 23"/>
                <a:gd name="T16" fmla="*/ 24 w 24"/>
                <a:gd name="T17" fmla="*/ 9 h 23"/>
                <a:gd name="T18" fmla="*/ 17 w 24"/>
                <a:gd name="T19" fmla="*/ 14 h 23"/>
                <a:gd name="T20" fmla="*/ 17 w 24"/>
                <a:gd name="T2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3">
                  <a:moveTo>
                    <a:pt x="17" y="23"/>
                  </a:moveTo>
                  <a:lnTo>
                    <a:pt x="11" y="19"/>
                  </a:lnTo>
                  <a:lnTo>
                    <a:pt x="3" y="22"/>
                  </a:lnTo>
                  <a:lnTo>
                    <a:pt x="5" y="14"/>
                  </a:lnTo>
                  <a:lnTo>
                    <a:pt x="0" y="8"/>
                  </a:lnTo>
                  <a:lnTo>
                    <a:pt x="8" y="8"/>
                  </a:lnTo>
                  <a:lnTo>
                    <a:pt x="11" y="0"/>
                  </a:lnTo>
                  <a:lnTo>
                    <a:pt x="16" y="8"/>
                  </a:lnTo>
                  <a:lnTo>
                    <a:pt x="24" y="9"/>
                  </a:lnTo>
                  <a:lnTo>
                    <a:pt x="17" y="14"/>
                  </a:lnTo>
                  <a:lnTo>
                    <a:pt x="17" y="23"/>
                  </a:lnTo>
                  <a:close/>
                </a:path>
              </a:pathLst>
            </a:custGeom>
            <a:solidFill>
              <a:schemeClr val="bg1"/>
            </a:solidFill>
            <a:ln>
              <a:noFill/>
            </a:ln>
          </p:spPr>
          <p:txBody>
            <a:bodyPr vert="horz" wrap="square" lIns="128524" tIns="64262" rIns="128524" bIns="64262" numCol="1" anchor="t" anchorCtr="0" compatLnSpc="1">
              <a:prstTxWarp prst="textNoShape">
                <a:avLst/>
              </a:prstTxWarp>
            </a:bodyPr>
            <a:lstStyle/>
            <a:p>
              <a:endParaRPr lang="zh-CN" altLang="en-US" sz="3556"/>
            </a:p>
          </p:txBody>
        </p:sp>
        <p:sp>
          <p:nvSpPr>
            <p:cNvPr id="17" name="Freeform 38"/>
            <p:cNvSpPr>
              <a:spLocks/>
            </p:cNvSpPr>
            <p:nvPr/>
          </p:nvSpPr>
          <p:spPr bwMode="auto">
            <a:xfrm>
              <a:off x="3259139" y="2839740"/>
              <a:ext cx="31750" cy="30163"/>
            </a:xfrm>
            <a:custGeom>
              <a:avLst/>
              <a:gdLst>
                <a:gd name="T0" fmla="*/ 20 w 20"/>
                <a:gd name="T1" fmla="*/ 11 h 19"/>
                <a:gd name="T2" fmla="*/ 14 w 20"/>
                <a:gd name="T3" fmla="*/ 12 h 19"/>
                <a:gd name="T4" fmla="*/ 11 w 20"/>
                <a:gd name="T5" fmla="*/ 19 h 19"/>
                <a:gd name="T6" fmla="*/ 8 w 20"/>
                <a:gd name="T7" fmla="*/ 12 h 19"/>
                <a:gd name="T8" fmla="*/ 0 w 20"/>
                <a:gd name="T9" fmla="*/ 12 h 19"/>
                <a:gd name="T10" fmla="*/ 4 w 20"/>
                <a:gd name="T11" fmla="*/ 8 h 19"/>
                <a:gd name="T12" fmla="*/ 3 w 20"/>
                <a:gd name="T13" fmla="*/ 0 h 19"/>
                <a:gd name="T14" fmla="*/ 9 w 20"/>
                <a:gd name="T15" fmla="*/ 3 h 19"/>
                <a:gd name="T16" fmla="*/ 15 w 20"/>
                <a:gd name="T17" fmla="*/ 0 h 19"/>
                <a:gd name="T18" fmla="*/ 15 w 20"/>
                <a:gd name="T19" fmla="*/ 6 h 19"/>
                <a:gd name="T20" fmla="*/ 20 w 20"/>
                <a:gd name="T21"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9">
                  <a:moveTo>
                    <a:pt x="20" y="11"/>
                  </a:moveTo>
                  <a:lnTo>
                    <a:pt x="14" y="12"/>
                  </a:lnTo>
                  <a:lnTo>
                    <a:pt x="11" y="19"/>
                  </a:lnTo>
                  <a:lnTo>
                    <a:pt x="8" y="12"/>
                  </a:lnTo>
                  <a:lnTo>
                    <a:pt x="0" y="12"/>
                  </a:lnTo>
                  <a:lnTo>
                    <a:pt x="4" y="8"/>
                  </a:lnTo>
                  <a:lnTo>
                    <a:pt x="3" y="0"/>
                  </a:lnTo>
                  <a:lnTo>
                    <a:pt x="9" y="3"/>
                  </a:lnTo>
                  <a:lnTo>
                    <a:pt x="15" y="0"/>
                  </a:lnTo>
                  <a:lnTo>
                    <a:pt x="15" y="6"/>
                  </a:lnTo>
                  <a:lnTo>
                    <a:pt x="20" y="11"/>
                  </a:lnTo>
                  <a:close/>
                </a:path>
              </a:pathLst>
            </a:custGeom>
            <a:solidFill>
              <a:schemeClr val="bg1"/>
            </a:solidFill>
            <a:ln>
              <a:noFill/>
            </a:ln>
          </p:spPr>
          <p:txBody>
            <a:bodyPr vert="horz" wrap="square" lIns="128524" tIns="64262" rIns="128524" bIns="64262" numCol="1" anchor="t" anchorCtr="0" compatLnSpc="1">
              <a:prstTxWarp prst="textNoShape">
                <a:avLst/>
              </a:prstTxWarp>
            </a:bodyPr>
            <a:lstStyle/>
            <a:p>
              <a:endParaRPr lang="zh-CN" altLang="en-US" sz="3556"/>
            </a:p>
          </p:txBody>
        </p:sp>
        <p:sp>
          <p:nvSpPr>
            <p:cNvPr id="18" name="Freeform 39"/>
            <p:cNvSpPr>
              <a:spLocks/>
            </p:cNvSpPr>
            <p:nvPr/>
          </p:nvSpPr>
          <p:spPr bwMode="auto">
            <a:xfrm>
              <a:off x="3294064" y="2712740"/>
              <a:ext cx="53975" cy="57150"/>
            </a:xfrm>
            <a:custGeom>
              <a:avLst/>
              <a:gdLst>
                <a:gd name="T0" fmla="*/ 20 w 34"/>
                <a:gd name="T1" fmla="*/ 36 h 36"/>
                <a:gd name="T2" fmla="*/ 12 w 34"/>
                <a:gd name="T3" fmla="*/ 27 h 36"/>
                <a:gd name="T4" fmla="*/ 0 w 34"/>
                <a:gd name="T5" fmla="*/ 28 h 36"/>
                <a:gd name="T6" fmla="*/ 6 w 34"/>
                <a:gd name="T7" fmla="*/ 18 h 36"/>
                <a:gd name="T8" fmla="*/ 0 w 34"/>
                <a:gd name="T9" fmla="*/ 7 h 36"/>
                <a:gd name="T10" fmla="*/ 12 w 34"/>
                <a:gd name="T11" fmla="*/ 10 h 36"/>
                <a:gd name="T12" fmla="*/ 22 w 34"/>
                <a:gd name="T13" fmla="*/ 0 h 36"/>
                <a:gd name="T14" fmla="*/ 23 w 34"/>
                <a:gd name="T15" fmla="*/ 13 h 36"/>
                <a:gd name="T16" fmla="*/ 34 w 34"/>
                <a:gd name="T17" fmla="*/ 19 h 36"/>
                <a:gd name="T18" fmla="*/ 22 w 34"/>
                <a:gd name="T19" fmla="*/ 24 h 36"/>
                <a:gd name="T20" fmla="*/ 20 w 34"/>
                <a:gd name="T2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6">
                  <a:moveTo>
                    <a:pt x="20" y="36"/>
                  </a:moveTo>
                  <a:lnTo>
                    <a:pt x="12" y="27"/>
                  </a:lnTo>
                  <a:lnTo>
                    <a:pt x="0" y="28"/>
                  </a:lnTo>
                  <a:lnTo>
                    <a:pt x="6" y="18"/>
                  </a:lnTo>
                  <a:lnTo>
                    <a:pt x="0" y="7"/>
                  </a:lnTo>
                  <a:lnTo>
                    <a:pt x="12" y="10"/>
                  </a:lnTo>
                  <a:lnTo>
                    <a:pt x="22" y="0"/>
                  </a:lnTo>
                  <a:lnTo>
                    <a:pt x="23" y="13"/>
                  </a:lnTo>
                  <a:lnTo>
                    <a:pt x="34" y="19"/>
                  </a:lnTo>
                  <a:lnTo>
                    <a:pt x="22" y="24"/>
                  </a:lnTo>
                  <a:lnTo>
                    <a:pt x="20" y="36"/>
                  </a:lnTo>
                  <a:close/>
                </a:path>
              </a:pathLst>
            </a:custGeom>
            <a:solidFill>
              <a:schemeClr val="bg1"/>
            </a:solidFill>
            <a:ln>
              <a:noFill/>
            </a:ln>
          </p:spPr>
          <p:txBody>
            <a:bodyPr vert="horz" wrap="square" lIns="128524" tIns="64262" rIns="128524" bIns="64262" numCol="1" anchor="t" anchorCtr="0" compatLnSpc="1">
              <a:prstTxWarp prst="textNoShape">
                <a:avLst/>
              </a:prstTxWarp>
            </a:bodyPr>
            <a:lstStyle/>
            <a:p>
              <a:endParaRPr lang="zh-CN" altLang="en-US" sz="3556"/>
            </a:p>
          </p:txBody>
        </p:sp>
      </p:grpSp>
      <p:grpSp>
        <p:nvGrpSpPr>
          <p:cNvPr id="19" name="组合 64"/>
          <p:cNvGrpSpPr/>
          <p:nvPr/>
        </p:nvGrpSpPr>
        <p:grpSpPr>
          <a:xfrm>
            <a:off x="3556396" y="1421494"/>
            <a:ext cx="8389892" cy="681419"/>
            <a:chOff x="2940908" y="915333"/>
            <a:chExt cx="5969093" cy="484654"/>
          </a:xfrm>
        </p:grpSpPr>
        <p:grpSp>
          <p:nvGrpSpPr>
            <p:cNvPr id="20" name="组合 65"/>
            <p:cNvGrpSpPr/>
            <p:nvPr/>
          </p:nvGrpSpPr>
          <p:grpSpPr>
            <a:xfrm>
              <a:off x="4861619" y="953899"/>
              <a:ext cx="954088" cy="446088"/>
              <a:chOff x="4843465" y="1014163"/>
              <a:chExt cx="954088" cy="446088"/>
            </a:xfrm>
          </p:grpSpPr>
          <p:sp>
            <p:nvSpPr>
              <p:cNvPr id="23" name="Rectangle 5"/>
              <p:cNvSpPr>
                <a:spLocks noChangeArrowheads="1"/>
              </p:cNvSpPr>
              <p:nvPr/>
            </p:nvSpPr>
            <p:spPr bwMode="auto">
              <a:xfrm>
                <a:off x="4843465" y="1014163"/>
                <a:ext cx="954088" cy="446088"/>
              </a:xfrm>
              <a:prstGeom prst="rect">
                <a:avLst/>
              </a:prstGeom>
              <a:solidFill>
                <a:schemeClr val="accent4"/>
              </a:solidFill>
              <a:ln>
                <a:noFill/>
              </a:ln>
            </p:spPr>
            <p:txBody>
              <a:bodyPr lIns="0" tIns="0" rIns="0" bIns="0" anchor="ctr"/>
              <a:lstStyle/>
              <a:p>
                <a:pPr>
                  <a:lnSpc>
                    <a:spcPct val="120000"/>
                  </a:lnSpc>
                  <a:spcBef>
                    <a:spcPct val="0"/>
                  </a:spcBef>
                </a:pPr>
                <a:endParaRPr lang="zh-CN" altLang="en-US" sz="1406">
                  <a:solidFill>
                    <a:schemeClr val="tx1">
                      <a:lumMod val="50000"/>
                      <a:lumOff val="50000"/>
                    </a:schemeClr>
                  </a:solidFill>
                  <a:latin typeface="微软雅黑" pitchFamily="34" charset="-122"/>
                  <a:ea typeface="微软雅黑" pitchFamily="34" charset="-122"/>
                </a:endParaRPr>
              </a:p>
            </p:txBody>
          </p:sp>
          <p:sp>
            <p:nvSpPr>
              <p:cNvPr id="24" name="Freeform 21"/>
              <p:cNvSpPr>
                <a:spLocks/>
              </p:cNvSpPr>
              <p:nvPr/>
            </p:nvSpPr>
            <p:spPr bwMode="auto">
              <a:xfrm>
                <a:off x="5386390" y="1133225"/>
                <a:ext cx="107950" cy="214313"/>
              </a:xfrm>
              <a:custGeom>
                <a:avLst/>
                <a:gdLst>
                  <a:gd name="T0" fmla="*/ 68 w 68"/>
                  <a:gd name="T1" fmla="*/ 135 h 135"/>
                  <a:gd name="T2" fmla="*/ 68 w 68"/>
                  <a:gd name="T3" fmla="*/ 0 h 135"/>
                  <a:gd name="T4" fmla="*/ 0 w 68"/>
                  <a:gd name="T5" fmla="*/ 69 h 135"/>
                  <a:gd name="T6" fmla="*/ 68 w 68"/>
                  <a:gd name="T7" fmla="*/ 135 h 135"/>
                </a:gdLst>
                <a:ahLst/>
                <a:cxnLst>
                  <a:cxn ang="0">
                    <a:pos x="T0" y="T1"/>
                  </a:cxn>
                  <a:cxn ang="0">
                    <a:pos x="T2" y="T3"/>
                  </a:cxn>
                  <a:cxn ang="0">
                    <a:pos x="T4" y="T5"/>
                  </a:cxn>
                  <a:cxn ang="0">
                    <a:pos x="T6" y="T7"/>
                  </a:cxn>
                </a:cxnLst>
                <a:rect l="0" t="0" r="r" b="b"/>
                <a:pathLst>
                  <a:path w="68" h="135">
                    <a:moveTo>
                      <a:pt x="68" y="135"/>
                    </a:moveTo>
                    <a:lnTo>
                      <a:pt x="68" y="0"/>
                    </a:lnTo>
                    <a:lnTo>
                      <a:pt x="0" y="69"/>
                    </a:lnTo>
                    <a:lnTo>
                      <a:pt x="68" y="135"/>
                    </a:lnTo>
                    <a:close/>
                  </a:path>
                </a:pathLst>
              </a:custGeom>
              <a:solidFill>
                <a:schemeClr val="bg1"/>
              </a:solidFill>
              <a:ln>
                <a:noFill/>
              </a:ln>
            </p:spPr>
            <p:txBody>
              <a:bodyPr vert="horz" wrap="square" lIns="128524" tIns="64262" rIns="128524" bIns="64262" numCol="1" anchor="t" anchorCtr="0" compatLnSpc="1">
                <a:prstTxWarp prst="textNoShape">
                  <a:avLst/>
                </a:prstTxWarp>
              </a:bodyPr>
              <a:lstStyle/>
              <a:p>
                <a:endParaRPr lang="zh-CN" altLang="en-US" sz="1406">
                  <a:solidFill>
                    <a:schemeClr val="tx1">
                      <a:lumMod val="50000"/>
                      <a:lumOff val="50000"/>
                    </a:schemeClr>
                  </a:solidFill>
                </a:endParaRPr>
              </a:p>
            </p:txBody>
          </p:sp>
          <p:sp>
            <p:nvSpPr>
              <p:cNvPr id="25" name="Freeform 22"/>
              <p:cNvSpPr>
                <a:spLocks/>
              </p:cNvSpPr>
              <p:nvPr/>
            </p:nvSpPr>
            <p:spPr bwMode="auto">
              <a:xfrm>
                <a:off x="5157790" y="1250700"/>
                <a:ext cx="330200" cy="107950"/>
              </a:xfrm>
              <a:custGeom>
                <a:avLst/>
                <a:gdLst>
                  <a:gd name="T0" fmla="*/ 69 w 208"/>
                  <a:gd name="T1" fmla="*/ 0 h 68"/>
                  <a:gd name="T2" fmla="*/ 0 w 208"/>
                  <a:gd name="T3" fmla="*/ 68 h 68"/>
                  <a:gd name="T4" fmla="*/ 208 w 208"/>
                  <a:gd name="T5" fmla="*/ 68 h 68"/>
                  <a:gd name="T6" fmla="*/ 137 w 208"/>
                  <a:gd name="T7" fmla="*/ 1 h 68"/>
                  <a:gd name="T8" fmla="*/ 103 w 208"/>
                  <a:gd name="T9" fmla="*/ 36 h 68"/>
                  <a:gd name="T10" fmla="*/ 69 w 208"/>
                  <a:gd name="T11" fmla="*/ 0 h 68"/>
                </a:gdLst>
                <a:ahLst/>
                <a:cxnLst>
                  <a:cxn ang="0">
                    <a:pos x="T0" y="T1"/>
                  </a:cxn>
                  <a:cxn ang="0">
                    <a:pos x="T2" y="T3"/>
                  </a:cxn>
                  <a:cxn ang="0">
                    <a:pos x="T4" y="T5"/>
                  </a:cxn>
                  <a:cxn ang="0">
                    <a:pos x="T6" y="T7"/>
                  </a:cxn>
                  <a:cxn ang="0">
                    <a:pos x="T8" y="T9"/>
                  </a:cxn>
                  <a:cxn ang="0">
                    <a:pos x="T10" y="T11"/>
                  </a:cxn>
                </a:cxnLst>
                <a:rect l="0" t="0" r="r" b="b"/>
                <a:pathLst>
                  <a:path w="208" h="68">
                    <a:moveTo>
                      <a:pt x="69" y="0"/>
                    </a:moveTo>
                    <a:lnTo>
                      <a:pt x="0" y="68"/>
                    </a:lnTo>
                    <a:lnTo>
                      <a:pt x="208" y="68"/>
                    </a:lnTo>
                    <a:lnTo>
                      <a:pt x="137" y="1"/>
                    </a:lnTo>
                    <a:lnTo>
                      <a:pt x="103" y="36"/>
                    </a:lnTo>
                    <a:lnTo>
                      <a:pt x="69" y="0"/>
                    </a:lnTo>
                    <a:close/>
                  </a:path>
                </a:pathLst>
              </a:custGeom>
              <a:solidFill>
                <a:schemeClr val="bg1"/>
              </a:solidFill>
              <a:ln>
                <a:noFill/>
              </a:ln>
            </p:spPr>
            <p:txBody>
              <a:bodyPr vert="horz" wrap="square" lIns="128524" tIns="64262" rIns="128524" bIns="64262" numCol="1" anchor="t" anchorCtr="0" compatLnSpc="1">
                <a:prstTxWarp prst="textNoShape">
                  <a:avLst/>
                </a:prstTxWarp>
              </a:bodyPr>
              <a:lstStyle/>
              <a:p>
                <a:endParaRPr lang="zh-CN" altLang="en-US" sz="1406">
                  <a:solidFill>
                    <a:schemeClr val="tx1">
                      <a:lumMod val="50000"/>
                      <a:lumOff val="50000"/>
                    </a:schemeClr>
                  </a:solidFill>
                </a:endParaRPr>
              </a:p>
            </p:txBody>
          </p:sp>
          <p:sp>
            <p:nvSpPr>
              <p:cNvPr id="26" name="Freeform 23"/>
              <p:cNvSpPr>
                <a:spLocks/>
              </p:cNvSpPr>
              <p:nvPr/>
            </p:nvSpPr>
            <p:spPr bwMode="auto">
              <a:xfrm>
                <a:off x="5154615" y="1115763"/>
                <a:ext cx="334963" cy="171450"/>
              </a:xfrm>
              <a:custGeom>
                <a:avLst/>
                <a:gdLst>
                  <a:gd name="T0" fmla="*/ 105 w 211"/>
                  <a:gd name="T1" fmla="*/ 108 h 108"/>
                  <a:gd name="T2" fmla="*/ 211 w 211"/>
                  <a:gd name="T3" fmla="*/ 0 h 108"/>
                  <a:gd name="T4" fmla="*/ 0 w 211"/>
                  <a:gd name="T5" fmla="*/ 0 h 108"/>
                  <a:gd name="T6" fmla="*/ 105 w 211"/>
                  <a:gd name="T7" fmla="*/ 108 h 108"/>
                </a:gdLst>
                <a:ahLst/>
                <a:cxnLst>
                  <a:cxn ang="0">
                    <a:pos x="T0" y="T1"/>
                  </a:cxn>
                  <a:cxn ang="0">
                    <a:pos x="T2" y="T3"/>
                  </a:cxn>
                  <a:cxn ang="0">
                    <a:pos x="T4" y="T5"/>
                  </a:cxn>
                  <a:cxn ang="0">
                    <a:pos x="T6" y="T7"/>
                  </a:cxn>
                </a:cxnLst>
                <a:rect l="0" t="0" r="r" b="b"/>
                <a:pathLst>
                  <a:path w="211" h="108">
                    <a:moveTo>
                      <a:pt x="105" y="108"/>
                    </a:moveTo>
                    <a:lnTo>
                      <a:pt x="211" y="0"/>
                    </a:lnTo>
                    <a:lnTo>
                      <a:pt x="0" y="0"/>
                    </a:lnTo>
                    <a:lnTo>
                      <a:pt x="105" y="108"/>
                    </a:lnTo>
                    <a:close/>
                  </a:path>
                </a:pathLst>
              </a:custGeom>
              <a:solidFill>
                <a:schemeClr val="bg1"/>
              </a:solidFill>
              <a:ln>
                <a:noFill/>
              </a:ln>
            </p:spPr>
            <p:txBody>
              <a:bodyPr vert="horz" wrap="square" lIns="128524" tIns="64262" rIns="128524" bIns="64262" numCol="1" anchor="t" anchorCtr="0" compatLnSpc="1">
                <a:prstTxWarp prst="textNoShape">
                  <a:avLst/>
                </a:prstTxWarp>
              </a:bodyPr>
              <a:lstStyle/>
              <a:p>
                <a:endParaRPr lang="zh-CN" altLang="en-US" sz="1406">
                  <a:solidFill>
                    <a:schemeClr val="tx1">
                      <a:lumMod val="50000"/>
                      <a:lumOff val="50000"/>
                    </a:schemeClr>
                  </a:solidFill>
                </a:endParaRPr>
              </a:p>
            </p:txBody>
          </p:sp>
          <p:sp>
            <p:nvSpPr>
              <p:cNvPr id="27" name="Freeform 24"/>
              <p:cNvSpPr>
                <a:spLocks/>
              </p:cNvSpPr>
              <p:nvPr/>
            </p:nvSpPr>
            <p:spPr bwMode="auto">
              <a:xfrm>
                <a:off x="5148265" y="1128463"/>
                <a:ext cx="106363" cy="223838"/>
              </a:xfrm>
              <a:custGeom>
                <a:avLst/>
                <a:gdLst>
                  <a:gd name="T0" fmla="*/ 67 w 67"/>
                  <a:gd name="T1" fmla="*/ 70 h 141"/>
                  <a:gd name="T2" fmla="*/ 0 w 67"/>
                  <a:gd name="T3" fmla="*/ 0 h 141"/>
                  <a:gd name="T4" fmla="*/ 0 w 67"/>
                  <a:gd name="T5" fmla="*/ 141 h 141"/>
                  <a:gd name="T6" fmla="*/ 67 w 67"/>
                  <a:gd name="T7" fmla="*/ 70 h 141"/>
                </a:gdLst>
                <a:ahLst/>
                <a:cxnLst>
                  <a:cxn ang="0">
                    <a:pos x="T0" y="T1"/>
                  </a:cxn>
                  <a:cxn ang="0">
                    <a:pos x="T2" y="T3"/>
                  </a:cxn>
                  <a:cxn ang="0">
                    <a:pos x="T4" y="T5"/>
                  </a:cxn>
                  <a:cxn ang="0">
                    <a:pos x="T6" y="T7"/>
                  </a:cxn>
                </a:cxnLst>
                <a:rect l="0" t="0" r="r" b="b"/>
                <a:pathLst>
                  <a:path w="67" h="141">
                    <a:moveTo>
                      <a:pt x="67" y="70"/>
                    </a:moveTo>
                    <a:lnTo>
                      <a:pt x="0" y="0"/>
                    </a:lnTo>
                    <a:lnTo>
                      <a:pt x="0" y="141"/>
                    </a:lnTo>
                    <a:lnTo>
                      <a:pt x="67" y="70"/>
                    </a:lnTo>
                    <a:close/>
                  </a:path>
                </a:pathLst>
              </a:custGeom>
              <a:solidFill>
                <a:schemeClr val="bg1"/>
              </a:solidFill>
              <a:ln>
                <a:noFill/>
              </a:ln>
            </p:spPr>
            <p:txBody>
              <a:bodyPr vert="horz" wrap="square" lIns="128524" tIns="64262" rIns="128524" bIns="64262" numCol="1" anchor="t" anchorCtr="0" compatLnSpc="1">
                <a:prstTxWarp prst="textNoShape">
                  <a:avLst/>
                </a:prstTxWarp>
              </a:bodyPr>
              <a:lstStyle/>
              <a:p>
                <a:endParaRPr lang="zh-CN" altLang="en-US" sz="1406">
                  <a:solidFill>
                    <a:schemeClr val="tx1">
                      <a:lumMod val="50000"/>
                      <a:lumOff val="50000"/>
                    </a:schemeClr>
                  </a:solidFill>
                </a:endParaRPr>
              </a:p>
            </p:txBody>
          </p:sp>
        </p:grpSp>
        <p:sp>
          <p:nvSpPr>
            <p:cNvPr id="21" name="TextBox 20"/>
            <p:cNvSpPr txBox="1"/>
            <p:nvPr/>
          </p:nvSpPr>
          <p:spPr bwMode="auto">
            <a:xfrm>
              <a:off x="5903970" y="915333"/>
              <a:ext cx="3006031" cy="478669"/>
            </a:xfrm>
            <a:prstGeom prst="rect">
              <a:avLst/>
            </a:prstGeom>
            <a:noFill/>
          </p:spPr>
          <p:txBody>
            <a:bodyPr wrap="squar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pPr algn="l">
                <a:lnSpc>
                  <a:spcPct val="130000"/>
                </a:lnSpc>
              </a:pPr>
              <a:r>
                <a:rPr lang="zh-CN" altLang="en-US" sz="1000" dirty="0">
                  <a:solidFill>
                    <a:schemeClr val="tx1">
                      <a:lumMod val="50000"/>
                      <a:lumOff val="50000"/>
                    </a:schemeClr>
                  </a:solidFill>
                  <a:cs typeface="+mn-cs"/>
                  <a:sym typeface="微软雅黑" panose="020B0503020204020204" pitchFamily="34" charset="-122"/>
                </a:rPr>
                <a:t>请在此添加您需要的文字，请在此添加您需要的文字，请在此添加您需要的文字，请在此添加您需要的文字，请在此添加您需要的文字，请在此添加您需要</a:t>
              </a:r>
              <a:endParaRPr lang="zh-CN" altLang="en-US" sz="1000" dirty="0">
                <a:solidFill>
                  <a:schemeClr val="tx1">
                    <a:lumMod val="50000"/>
                    <a:lumOff val="50000"/>
                  </a:schemeClr>
                </a:solidFill>
                <a:cs typeface="+mn-cs"/>
              </a:endParaRPr>
            </a:p>
          </p:txBody>
        </p:sp>
        <p:sp>
          <p:nvSpPr>
            <p:cNvPr id="22" name="任意多边形 21"/>
            <p:cNvSpPr/>
            <p:nvPr/>
          </p:nvSpPr>
          <p:spPr>
            <a:xfrm>
              <a:off x="2940908" y="1075038"/>
              <a:ext cx="1915297" cy="151911"/>
            </a:xfrm>
            <a:custGeom>
              <a:avLst/>
              <a:gdLst>
                <a:gd name="connsiteX0" fmla="*/ 0 w 1915297"/>
                <a:gd name="connsiteY0" fmla="*/ 185351 h 407773"/>
                <a:gd name="connsiteX1" fmla="*/ 0 w 1915297"/>
                <a:gd name="connsiteY1" fmla="*/ 0 h 407773"/>
                <a:gd name="connsiteX2" fmla="*/ 1161535 w 1915297"/>
                <a:gd name="connsiteY2" fmla="*/ 0 h 407773"/>
                <a:gd name="connsiteX3" fmla="*/ 1161535 w 1915297"/>
                <a:gd name="connsiteY3" fmla="*/ 407773 h 407773"/>
                <a:gd name="connsiteX4" fmla="*/ 1915297 w 1915297"/>
                <a:gd name="connsiteY4" fmla="*/ 407773 h 407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5297" h="407773">
                  <a:moveTo>
                    <a:pt x="0" y="185351"/>
                  </a:moveTo>
                  <a:lnTo>
                    <a:pt x="0" y="0"/>
                  </a:lnTo>
                  <a:lnTo>
                    <a:pt x="1161535" y="0"/>
                  </a:lnTo>
                  <a:lnTo>
                    <a:pt x="1161535" y="407773"/>
                  </a:lnTo>
                  <a:lnTo>
                    <a:pt x="1915297" y="407773"/>
                  </a:ln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6">
                <a:solidFill>
                  <a:schemeClr val="tx1">
                    <a:lumMod val="50000"/>
                    <a:lumOff val="50000"/>
                  </a:schemeClr>
                </a:solidFill>
              </a:endParaRPr>
            </a:p>
          </p:txBody>
        </p:sp>
      </p:grpSp>
      <p:grpSp>
        <p:nvGrpSpPr>
          <p:cNvPr id="28" name="组合 73"/>
          <p:cNvGrpSpPr/>
          <p:nvPr/>
        </p:nvGrpSpPr>
        <p:grpSpPr>
          <a:xfrm>
            <a:off x="4754795" y="2725276"/>
            <a:ext cx="7191493" cy="701741"/>
            <a:chOff x="3793524" y="1937893"/>
            <a:chExt cx="5116477" cy="499109"/>
          </a:xfrm>
        </p:grpSpPr>
        <p:grpSp>
          <p:nvGrpSpPr>
            <p:cNvPr id="29" name="组合 74"/>
            <p:cNvGrpSpPr/>
            <p:nvPr/>
          </p:nvGrpSpPr>
          <p:grpSpPr>
            <a:xfrm>
              <a:off x="4860032" y="1990914"/>
              <a:ext cx="954088" cy="446088"/>
              <a:chOff x="4841878" y="2021206"/>
              <a:chExt cx="954088" cy="446088"/>
            </a:xfrm>
          </p:grpSpPr>
          <p:sp>
            <p:nvSpPr>
              <p:cNvPr id="32" name="Rectangle 6"/>
              <p:cNvSpPr>
                <a:spLocks noChangeArrowheads="1"/>
              </p:cNvSpPr>
              <p:nvPr/>
            </p:nvSpPr>
            <p:spPr bwMode="auto">
              <a:xfrm>
                <a:off x="4841878" y="2021206"/>
                <a:ext cx="954088" cy="446088"/>
              </a:xfrm>
              <a:prstGeom prst="rect">
                <a:avLst/>
              </a:prstGeom>
              <a:solidFill>
                <a:schemeClr val="accent3"/>
              </a:solidFill>
              <a:ln>
                <a:noFill/>
              </a:ln>
            </p:spPr>
            <p:txBody>
              <a:bodyPr lIns="0" tIns="0" rIns="0" bIns="0" anchor="ctr"/>
              <a:lstStyle/>
              <a:p>
                <a:pPr>
                  <a:lnSpc>
                    <a:spcPct val="120000"/>
                  </a:lnSpc>
                  <a:spcBef>
                    <a:spcPct val="0"/>
                  </a:spcBef>
                </a:pPr>
                <a:endParaRPr lang="zh-CN" altLang="en-US" sz="1406">
                  <a:solidFill>
                    <a:schemeClr val="tx1">
                      <a:lumMod val="50000"/>
                      <a:lumOff val="50000"/>
                    </a:schemeClr>
                  </a:solidFill>
                  <a:latin typeface="微软雅黑" pitchFamily="34" charset="-122"/>
                  <a:ea typeface="微软雅黑" pitchFamily="34" charset="-122"/>
                </a:endParaRPr>
              </a:p>
            </p:txBody>
          </p:sp>
          <p:sp>
            <p:nvSpPr>
              <p:cNvPr id="33" name="Freeform 25"/>
              <p:cNvSpPr>
                <a:spLocks noEditPoints="1"/>
              </p:cNvSpPr>
              <p:nvPr/>
            </p:nvSpPr>
            <p:spPr bwMode="auto">
              <a:xfrm>
                <a:off x="5191127" y="2089541"/>
                <a:ext cx="228602" cy="311006"/>
              </a:xfrm>
              <a:custGeom>
                <a:avLst/>
                <a:gdLst>
                  <a:gd name="T0" fmla="*/ 97 w 110"/>
                  <a:gd name="T1" fmla="*/ 56 h 150"/>
                  <a:gd name="T2" fmla="*/ 30 w 110"/>
                  <a:gd name="T3" fmla="*/ 57 h 150"/>
                  <a:gd name="T4" fmla="*/ 30 w 110"/>
                  <a:gd name="T5" fmla="*/ 42 h 150"/>
                  <a:gd name="T6" fmla="*/ 55 w 110"/>
                  <a:gd name="T7" fmla="*/ 17 h 150"/>
                  <a:gd name="T8" fmla="*/ 79 w 110"/>
                  <a:gd name="T9" fmla="*/ 37 h 150"/>
                  <a:gd name="T10" fmla="*/ 88 w 110"/>
                  <a:gd name="T11" fmla="*/ 37 h 150"/>
                  <a:gd name="T12" fmla="*/ 88 w 110"/>
                  <a:gd name="T13" fmla="*/ 43 h 150"/>
                  <a:gd name="T14" fmla="*/ 78 w 110"/>
                  <a:gd name="T15" fmla="*/ 43 h 150"/>
                  <a:gd name="T16" fmla="*/ 78 w 110"/>
                  <a:gd name="T17" fmla="*/ 50 h 150"/>
                  <a:gd name="T18" fmla="*/ 97 w 110"/>
                  <a:gd name="T19" fmla="*/ 50 h 150"/>
                  <a:gd name="T20" fmla="*/ 97 w 110"/>
                  <a:gd name="T21" fmla="*/ 42 h 150"/>
                  <a:gd name="T22" fmla="*/ 55 w 110"/>
                  <a:gd name="T23" fmla="*/ 0 h 150"/>
                  <a:gd name="T24" fmla="*/ 13 w 110"/>
                  <a:gd name="T25" fmla="*/ 42 h 150"/>
                  <a:gd name="T26" fmla="*/ 13 w 110"/>
                  <a:gd name="T27" fmla="*/ 57 h 150"/>
                  <a:gd name="T28" fmla="*/ 0 w 110"/>
                  <a:gd name="T29" fmla="*/ 75 h 150"/>
                  <a:gd name="T30" fmla="*/ 0 w 110"/>
                  <a:gd name="T31" fmla="*/ 131 h 150"/>
                  <a:gd name="T32" fmla="*/ 19 w 110"/>
                  <a:gd name="T33" fmla="*/ 150 h 150"/>
                  <a:gd name="T34" fmla="*/ 92 w 110"/>
                  <a:gd name="T35" fmla="*/ 150 h 150"/>
                  <a:gd name="T36" fmla="*/ 110 w 110"/>
                  <a:gd name="T37" fmla="*/ 131 h 150"/>
                  <a:gd name="T38" fmla="*/ 110 w 110"/>
                  <a:gd name="T39" fmla="*/ 75 h 150"/>
                  <a:gd name="T40" fmla="*/ 97 w 110"/>
                  <a:gd name="T41" fmla="*/ 56 h 150"/>
                  <a:gd name="T42" fmla="*/ 61 w 110"/>
                  <a:gd name="T43" fmla="*/ 102 h 150"/>
                  <a:gd name="T44" fmla="*/ 61 w 110"/>
                  <a:gd name="T45" fmla="*/ 119 h 150"/>
                  <a:gd name="T46" fmla="*/ 50 w 110"/>
                  <a:gd name="T47" fmla="*/ 119 h 150"/>
                  <a:gd name="T48" fmla="*/ 50 w 110"/>
                  <a:gd name="T49" fmla="*/ 102 h 150"/>
                  <a:gd name="T50" fmla="*/ 41 w 110"/>
                  <a:gd name="T51" fmla="*/ 89 h 150"/>
                  <a:gd name="T52" fmla="*/ 55 w 110"/>
                  <a:gd name="T53" fmla="*/ 75 h 150"/>
                  <a:gd name="T54" fmla="*/ 69 w 110"/>
                  <a:gd name="T55" fmla="*/ 89 h 150"/>
                  <a:gd name="T56" fmla="*/ 61 w 110"/>
                  <a:gd name="T57" fmla="*/ 10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0" h="150">
                    <a:moveTo>
                      <a:pt x="97" y="56"/>
                    </a:moveTo>
                    <a:cubicBezTo>
                      <a:pt x="30" y="57"/>
                      <a:pt x="30" y="57"/>
                      <a:pt x="30" y="57"/>
                    </a:cubicBezTo>
                    <a:cubicBezTo>
                      <a:pt x="30" y="42"/>
                      <a:pt x="30" y="42"/>
                      <a:pt x="30" y="42"/>
                    </a:cubicBezTo>
                    <a:cubicBezTo>
                      <a:pt x="30" y="29"/>
                      <a:pt x="41" y="17"/>
                      <a:pt x="55" y="17"/>
                    </a:cubicBezTo>
                    <a:cubicBezTo>
                      <a:pt x="67" y="17"/>
                      <a:pt x="77" y="26"/>
                      <a:pt x="79" y="37"/>
                    </a:cubicBezTo>
                    <a:cubicBezTo>
                      <a:pt x="88" y="37"/>
                      <a:pt x="88" y="37"/>
                      <a:pt x="88" y="37"/>
                    </a:cubicBezTo>
                    <a:cubicBezTo>
                      <a:pt x="88" y="43"/>
                      <a:pt x="88" y="43"/>
                      <a:pt x="88" y="43"/>
                    </a:cubicBezTo>
                    <a:cubicBezTo>
                      <a:pt x="78" y="43"/>
                      <a:pt x="78" y="43"/>
                      <a:pt x="78" y="43"/>
                    </a:cubicBezTo>
                    <a:cubicBezTo>
                      <a:pt x="78" y="50"/>
                      <a:pt x="78" y="50"/>
                      <a:pt x="78" y="50"/>
                    </a:cubicBezTo>
                    <a:cubicBezTo>
                      <a:pt x="97" y="50"/>
                      <a:pt x="97" y="50"/>
                      <a:pt x="97" y="50"/>
                    </a:cubicBezTo>
                    <a:cubicBezTo>
                      <a:pt x="97" y="42"/>
                      <a:pt x="97" y="42"/>
                      <a:pt x="97" y="42"/>
                    </a:cubicBezTo>
                    <a:cubicBezTo>
                      <a:pt x="97" y="19"/>
                      <a:pt x="78" y="0"/>
                      <a:pt x="55" y="0"/>
                    </a:cubicBezTo>
                    <a:cubicBezTo>
                      <a:pt x="32" y="0"/>
                      <a:pt x="13" y="19"/>
                      <a:pt x="13" y="42"/>
                    </a:cubicBezTo>
                    <a:cubicBezTo>
                      <a:pt x="13" y="57"/>
                      <a:pt x="13" y="57"/>
                      <a:pt x="13" y="57"/>
                    </a:cubicBezTo>
                    <a:cubicBezTo>
                      <a:pt x="6" y="60"/>
                      <a:pt x="0" y="67"/>
                      <a:pt x="0" y="75"/>
                    </a:cubicBezTo>
                    <a:cubicBezTo>
                      <a:pt x="0" y="131"/>
                      <a:pt x="0" y="131"/>
                      <a:pt x="0" y="131"/>
                    </a:cubicBezTo>
                    <a:cubicBezTo>
                      <a:pt x="0" y="141"/>
                      <a:pt x="9" y="150"/>
                      <a:pt x="19" y="150"/>
                    </a:cubicBezTo>
                    <a:cubicBezTo>
                      <a:pt x="92" y="150"/>
                      <a:pt x="92" y="150"/>
                      <a:pt x="92" y="150"/>
                    </a:cubicBezTo>
                    <a:cubicBezTo>
                      <a:pt x="102" y="150"/>
                      <a:pt x="110" y="141"/>
                      <a:pt x="110" y="131"/>
                    </a:cubicBezTo>
                    <a:cubicBezTo>
                      <a:pt x="110" y="75"/>
                      <a:pt x="110" y="75"/>
                      <a:pt x="110" y="75"/>
                    </a:cubicBezTo>
                    <a:cubicBezTo>
                      <a:pt x="110" y="67"/>
                      <a:pt x="105" y="59"/>
                      <a:pt x="97" y="56"/>
                    </a:cubicBezTo>
                    <a:close/>
                    <a:moveTo>
                      <a:pt x="61" y="102"/>
                    </a:moveTo>
                    <a:cubicBezTo>
                      <a:pt x="61" y="119"/>
                      <a:pt x="61" y="119"/>
                      <a:pt x="61" y="119"/>
                    </a:cubicBezTo>
                    <a:cubicBezTo>
                      <a:pt x="50" y="119"/>
                      <a:pt x="50" y="119"/>
                      <a:pt x="50" y="119"/>
                    </a:cubicBezTo>
                    <a:cubicBezTo>
                      <a:pt x="50" y="102"/>
                      <a:pt x="50" y="102"/>
                      <a:pt x="50" y="102"/>
                    </a:cubicBezTo>
                    <a:cubicBezTo>
                      <a:pt x="45" y="100"/>
                      <a:pt x="41" y="95"/>
                      <a:pt x="41" y="89"/>
                    </a:cubicBezTo>
                    <a:cubicBezTo>
                      <a:pt x="41" y="82"/>
                      <a:pt x="47" y="75"/>
                      <a:pt x="55" y="75"/>
                    </a:cubicBezTo>
                    <a:cubicBezTo>
                      <a:pt x="63" y="75"/>
                      <a:pt x="69" y="82"/>
                      <a:pt x="69" y="89"/>
                    </a:cubicBezTo>
                    <a:cubicBezTo>
                      <a:pt x="69" y="95"/>
                      <a:pt x="66" y="100"/>
                      <a:pt x="61" y="102"/>
                    </a:cubicBezTo>
                    <a:close/>
                  </a:path>
                </a:pathLst>
              </a:custGeom>
              <a:solidFill>
                <a:schemeClr val="bg1"/>
              </a:solidFill>
              <a:ln>
                <a:noFill/>
              </a:ln>
            </p:spPr>
            <p:txBody>
              <a:bodyPr vert="horz" wrap="square" lIns="128524" tIns="64262" rIns="128524" bIns="64262" numCol="1" anchor="t" anchorCtr="0" compatLnSpc="1">
                <a:prstTxWarp prst="textNoShape">
                  <a:avLst/>
                </a:prstTxWarp>
              </a:bodyPr>
              <a:lstStyle/>
              <a:p>
                <a:endParaRPr lang="zh-CN" altLang="en-US" sz="1406">
                  <a:solidFill>
                    <a:schemeClr val="tx1">
                      <a:lumMod val="50000"/>
                      <a:lumOff val="50000"/>
                    </a:schemeClr>
                  </a:solidFill>
                </a:endParaRPr>
              </a:p>
            </p:txBody>
          </p:sp>
        </p:grpSp>
        <p:sp>
          <p:nvSpPr>
            <p:cNvPr id="30" name="TextBox 29"/>
            <p:cNvSpPr txBox="1"/>
            <p:nvPr/>
          </p:nvSpPr>
          <p:spPr bwMode="auto">
            <a:xfrm>
              <a:off x="5905558" y="1937893"/>
              <a:ext cx="3004443" cy="478670"/>
            </a:xfrm>
            <a:prstGeom prst="rect">
              <a:avLst/>
            </a:prstGeom>
            <a:noFill/>
          </p:spPr>
          <p:txBody>
            <a:bodyPr wrap="squar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lgn="l">
                <a:lnSpc>
                  <a:spcPct val="130000"/>
                </a:lnSpc>
              </a:pPr>
              <a:r>
                <a:rPr lang="zh-CN" altLang="en-US" sz="1000" dirty="0">
                  <a:solidFill>
                    <a:schemeClr val="tx1">
                      <a:lumMod val="50000"/>
                      <a:lumOff val="50000"/>
                    </a:schemeClr>
                  </a:solidFill>
                  <a:cs typeface="+mn-cs"/>
                  <a:sym typeface="微软雅黑" panose="020B0503020204020204" pitchFamily="34" charset="-122"/>
                </a:rPr>
                <a:t>请在此添加您需要的文字，请在此添加您需要的文字，请在此添加您需要的文字，请在此添加您需要的文字，请在此添加您需要的文字，请在此添加您需要</a:t>
              </a:r>
              <a:endParaRPr lang="zh-CN" altLang="en-US" sz="1000" dirty="0">
                <a:solidFill>
                  <a:schemeClr val="tx1">
                    <a:lumMod val="50000"/>
                    <a:lumOff val="50000"/>
                  </a:schemeClr>
                </a:solidFill>
                <a:cs typeface="+mn-cs"/>
              </a:endParaRPr>
            </a:p>
          </p:txBody>
        </p:sp>
        <p:sp>
          <p:nvSpPr>
            <p:cNvPr id="31" name="任意多边形 30"/>
            <p:cNvSpPr/>
            <p:nvPr/>
          </p:nvSpPr>
          <p:spPr>
            <a:xfrm>
              <a:off x="3793524" y="2199503"/>
              <a:ext cx="1050325" cy="0"/>
            </a:xfrm>
            <a:custGeom>
              <a:avLst/>
              <a:gdLst>
                <a:gd name="connsiteX0" fmla="*/ 0 w 1050325"/>
                <a:gd name="connsiteY0" fmla="*/ 0 h 0"/>
                <a:gd name="connsiteX1" fmla="*/ 1050325 w 1050325"/>
                <a:gd name="connsiteY1" fmla="*/ 0 h 0"/>
              </a:gdLst>
              <a:ahLst/>
              <a:cxnLst>
                <a:cxn ang="0">
                  <a:pos x="connsiteX0" y="connsiteY0"/>
                </a:cxn>
                <a:cxn ang="0">
                  <a:pos x="connsiteX1" y="connsiteY1"/>
                </a:cxn>
              </a:cxnLst>
              <a:rect l="l" t="t" r="r" b="b"/>
              <a:pathLst>
                <a:path w="1050325">
                  <a:moveTo>
                    <a:pt x="0" y="0"/>
                  </a:moveTo>
                  <a:lnTo>
                    <a:pt x="1050325" y="0"/>
                  </a:ln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6">
                <a:solidFill>
                  <a:schemeClr val="tx1">
                    <a:lumMod val="50000"/>
                    <a:lumOff val="50000"/>
                  </a:schemeClr>
                </a:solidFill>
              </a:endParaRPr>
            </a:p>
          </p:txBody>
        </p:sp>
      </p:grpSp>
      <p:grpSp>
        <p:nvGrpSpPr>
          <p:cNvPr id="34" name="组合 79"/>
          <p:cNvGrpSpPr/>
          <p:nvPr/>
        </p:nvGrpSpPr>
        <p:grpSpPr>
          <a:xfrm>
            <a:off x="4546376" y="3884359"/>
            <a:ext cx="7402142" cy="1010516"/>
            <a:chOff x="3645243" y="2667030"/>
            <a:chExt cx="5266346" cy="718722"/>
          </a:xfrm>
        </p:grpSpPr>
        <p:grpSp>
          <p:nvGrpSpPr>
            <p:cNvPr id="35" name="组合 80"/>
            <p:cNvGrpSpPr/>
            <p:nvPr/>
          </p:nvGrpSpPr>
          <p:grpSpPr>
            <a:xfrm>
              <a:off x="4861619" y="2706222"/>
              <a:ext cx="954088" cy="446088"/>
              <a:chOff x="4843465" y="2759859"/>
              <a:chExt cx="954088" cy="446088"/>
            </a:xfrm>
          </p:grpSpPr>
          <p:sp>
            <p:nvSpPr>
              <p:cNvPr id="38" name="Rectangle 7"/>
              <p:cNvSpPr>
                <a:spLocks noChangeArrowheads="1"/>
              </p:cNvSpPr>
              <p:nvPr/>
            </p:nvSpPr>
            <p:spPr bwMode="auto">
              <a:xfrm>
                <a:off x="4843465" y="2759859"/>
                <a:ext cx="954088" cy="446088"/>
              </a:xfrm>
              <a:prstGeom prst="rect">
                <a:avLst/>
              </a:prstGeom>
              <a:solidFill>
                <a:schemeClr val="accent2"/>
              </a:solidFill>
              <a:ln>
                <a:noFill/>
              </a:ln>
            </p:spPr>
            <p:txBody>
              <a:bodyPr lIns="0" tIns="0" rIns="0" bIns="0" anchor="ctr"/>
              <a:lstStyle/>
              <a:p>
                <a:pPr>
                  <a:lnSpc>
                    <a:spcPct val="120000"/>
                  </a:lnSpc>
                  <a:spcBef>
                    <a:spcPct val="0"/>
                  </a:spcBef>
                </a:pPr>
                <a:endParaRPr lang="zh-CN" altLang="en-US" sz="1406">
                  <a:solidFill>
                    <a:schemeClr val="tx1">
                      <a:lumMod val="50000"/>
                      <a:lumOff val="50000"/>
                    </a:schemeClr>
                  </a:solidFill>
                  <a:latin typeface="微软雅黑" pitchFamily="34" charset="-122"/>
                  <a:ea typeface="微软雅黑" pitchFamily="34" charset="-122"/>
                </a:endParaRPr>
              </a:p>
            </p:txBody>
          </p:sp>
          <p:sp>
            <p:nvSpPr>
              <p:cNvPr id="39" name="Freeform 26"/>
              <p:cNvSpPr>
                <a:spLocks/>
              </p:cNvSpPr>
              <p:nvPr/>
            </p:nvSpPr>
            <p:spPr bwMode="auto">
              <a:xfrm>
                <a:off x="5114928" y="2810659"/>
                <a:ext cx="334963" cy="346075"/>
              </a:xfrm>
              <a:custGeom>
                <a:avLst/>
                <a:gdLst>
                  <a:gd name="T0" fmla="*/ 135 w 135"/>
                  <a:gd name="T1" fmla="*/ 80 h 140"/>
                  <a:gd name="T2" fmla="*/ 135 w 135"/>
                  <a:gd name="T3" fmla="*/ 77 h 140"/>
                  <a:gd name="T4" fmla="*/ 69 w 135"/>
                  <a:gd name="T5" fmla="*/ 8 h 140"/>
                  <a:gd name="T6" fmla="*/ 68 w 135"/>
                  <a:gd name="T7" fmla="*/ 0 h 140"/>
                  <a:gd name="T8" fmla="*/ 67 w 135"/>
                  <a:gd name="T9" fmla="*/ 0 h 140"/>
                  <a:gd name="T10" fmla="*/ 66 w 135"/>
                  <a:gd name="T11" fmla="*/ 8 h 140"/>
                  <a:gd name="T12" fmla="*/ 0 w 135"/>
                  <a:gd name="T13" fmla="*/ 77 h 140"/>
                  <a:gd name="T14" fmla="*/ 0 w 135"/>
                  <a:gd name="T15" fmla="*/ 80 h 140"/>
                  <a:gd name="T16" fmla="*/ 66 w 135"/>
                  <a:gd name="T17" fmla="*/ 80 h 140"/>
                  <a:gd name="T18" fmla="*/ 66 w 135"/>
                  <a:gd name="T19" fmla="*/ 129 h 140"/>
                  <a:gd name="T20" fmla="*/ 81 w 135"/>
                  <a:gd name="T21" fmla="*/ 140 h 140"/>
                  <a:gd name="T22" fmla="*/ 82 w 135"/>
                  <a:gd name="T23" fmla="*/ 140 h 140"/>
                  <a:gd name="T24" fmla="*/ 97 w 135"/>
                  <a:gd name="T25" fmla="*/ 129 h 140"/>
                  <a:gd name="T26" fmla="*/ 98 w 135"/>
                  <a:gd name="T27" fmla="*/ 112 h 140"/>
                  <a:gd name="T28" fmla="*/ 95 w 135"/>
                  <a:gd name="T29" fmla="*/ 110 h 140"/>
                  <a:gd name="T30" fmla="*/ 92 w 135"/>
                  <a:gd name="T31" fmla="*/ 112 h 140"/>
                  <a:gd name="T32" fmla="*/ 92 w 135"/>
                  <a:gd name="T33" fmla="*/ 128 h 140"/>
                  <a:gd name="T34" fmla="*/ 82 w 135"/>
                  <a:gd name="T35" fmla="*/ 134 h 140"/>
                  <a:gd name="T36" fmla="*/ 72 w 135"/>
                  <a:gd name="T37" fmla="*/ 128 h 140"/>
                  <a:gd name="T38" fmla="*/ 72 w 135"/>
                  <a:gd name="T39" fmla="*/ 80 h 140"/>
                  <a:gd name="T40" fmla="*/ 135 w 135"/>
                  <a:gd name="T41" fmla="*/ 8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 h="140">
                    <a:moveTo>
                      <a:pt x="135" y="80"/>
                    </a:moveTo>
                    <a:cubicBezTo>
                      <a:pt x="135" y="78"/>
                      <a:pt x="135" y="78"/>
                      <a:pt x="135" y="77"/>
                    </a:cubicBezTo>
                    <a:cubicBezTo>
                      <a:pt x="135" y="40"/>
                      <a:pt x="106" y="9"/>
                      <a:pt x="69" y="8"/>
                    </a:cubicBezTo>
                    <a:cubicBezTo>
                      <a:pt x="68" y="0"/>
                      <a:pt x="68" y="0"/>
                      <a:pt x="68" y="0"/>
                    </a:cubicBezTo>
                    <a:cubicBezTo>
                      <a:pt x="67" y="0"/>
                      <a:pt x="67" y="0"/>
                      <a:pt x="67" y="0"/>
                    </a:cubicBezTo>
                    <a:cubicBezTo>
                      <a:pt x="66" y="8"/>
                      <a:pt x="66" y="8"/>
                      <a:pt x="66" y="8"/>
                    </a:cubicBezTo>
                    <a:cubicBezTo>
                      <a:pt x="29" y="9"/>
                      <a:pt x="0" y="40"/>
                      <a:pt x="0" y="77"/>
                    </a:cubicBezTo>
                    <a:cubicBezTo>
                      <a:pt x="0" y="78"/>
                      <a:pt x="0" y="79"/>
                      <a:pt x="0" y="80"/>
                    </a:cubicBezTo>
                    <a:cubicBezTo>
                      <a:pt x="66" y="80"/>
                      <a:pt x="66" y="80"/>
                      <a:pt x="66" y="80"/>
                    </a:cubicBezTo>
                    <a:cubicBezTo>
                      <a:pt x="66" y="129"/>
                      <a:pt x="66" y="129"/>
                      <a:pt x="66" y="129"/>
                    </a:cubicBezTo>
                    <a:cubicBezTo>
                      <a:pt x="67" y="135"/>
                      <a:pt x="73" y="139"/>
                      <a:pt x="81" y="140"/>
                    </a:cubicBezTo>
                    <a:cubicBezTo>
                      <a:pt x="82" y="140"/>
                      <a:pt x="82" y="140"/>
                      <a:pt x="82" y="140"/>
                    </a:cubicBezTo>
                    <a:cubicBezTo>
                      <a:pt x="90" y="139"/>
                      <a:pt x="97" y="135"/>
                      <a:pt x="97" y="129"/>
                    </a:cubicBezTo>
                    <a:cubicBezTo>
                      <a:pt x="98" y="112"/>
                      <a:pt x="98" y="112"/>
                      <a:pt x="98" y="112"/>
                    </a:cubicBezTo>
                    <a:cubicBezTo>
                      <a:pt x="98" y="111"/>
                      <a:pt x="96" y="110"/>
                      <a:pt x="95" y="110"/>
                    </a:cubicBezTo>
                    <a:cubicBezTo>
                      <a:pt x="93" y="110"/>
                      <a:pt x="92" y="111"/>
                      <a:pt x="92" y="112"/>
                    </a:cubicBezTo>
                    <a:cubicBezTo>
                      <a:pt x="92" y="112"/>
                      <a:pt x="92" y="128"/>
                      <a:pt x="92" y="128"/>
                    </a:cubicBezTo>
                    <a:cubicBezTo>
                      <a:pt x="92" y="131"/>
                      <a:pt x="87" y="134"/>
                      <a:pt x="82" y="134"/>
                    </a:cubicBezTo>
                    <a:cubicBezTo>
                      <a:pt x="76" y="134"/>
                      <a:pt x="72" y="131"/>
                      <a:pt x="72" y="128"/>
                    </a:cubicBezTo>
                    <a:cubicBezTo>
                      <a:pt x="72" y="80"/>
                      <a:pt x="72" y="80"/>
                      <a:pt x="72" y="80"/>
                    </a:cubicBezTo>
                    <a:lnTo>
                      <a:pt x="135" y="80"/>
                    </a:lnTo>
                    <a:close/>
                  </a:path>
                </a:pathLst>
              </a:custGeom>
              <a:solidFill>
                <a:schemeClr val="bg1"/>
              </a:solidFill>
              <a:ln>
                <a:noFill/>
              </a:ln>
            </p:spPr>
            <p:txBody>
              <a:bodyPr vert="horz" wrap="square" lIns="128524" tIns="64262" rIns="128524" bIns="64262" numCol="1" anchor="t" anchorCtr="0" compatLnSpc="1">
                <a:prstTxWarp prst="textNoShape">
                  <a:avLst/>
                </a:prstTxWarp>
              </a:bodyPr>
              <a:lstStyle/>
              <a:p>
                <a:endParaRPr lang="zh-CN" altLang="en-US" sz="1406">
                  <a:solidFill>
                    <a:schemeClr val="tx1">
                      <a:lumMod val="50000"/>
                      <a:lumOff val="50000"/>
                    </a:schemeClr>
                  </a:solidFill>
                </a:endParaRPr>
              </a:p>
            </p:txBody>
          </p:sp>
        </p:grpSp>
        <p:sp>
          <p:nvSpPr>
            <p:cNvPr id="36" name="TextBox 35"/>
            <p:cNvSpPr txBox="1"/>
            <p:nvPr/>
          </p:nvSpPr>
          <p:spPr bwMode="auto">
            <a:xfrm>
              <a:off x="5905558" y="2667030"/>
              <a:ext cx="3006031" cy="478670"/>
            </a:xfrm>
            <a:prstGeom prst="rect">
              <a:avLst/>
            </a:prstGeom>
            <a:noFill/>
          </p:spPr>
          <p:txBody>
            <a:bodyPr wrap="squar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lgn="l">
                <a:lnSpc>
                  <a:spcPct val="130000"/>
                </a:lnSpc>
              </a:pPr>
              <a:r>
                <a:rPr lang="zh-CN" altLang="en-US" sz="1000" dirty="0">
                  <a:solidFill>
                    <a:schemeClr val="tx1">
                      <a:lumMod val="50000"/>
                      <a:lumOff val="50000"/>
                    </a:schemeClr>
                  </a:solidFill>
                  <a:cs typeface="+mn-cs"/>
                  <a:sym typeface="微软雅黑" panose="020B0503020204020204" pitchFamily="34" charset="-122"/>
                </a:rPr>
                <a:t>请在此添加您需要的文字，请在此添加您需要的文字，请在此添加您需要的文字，请在此添加您需要的文字，请在此添加您需要的文字，请在此添加您需要</a:t>
              </a:r>
              <a:endParaRPr lang="zh-CN" altLang="en-US" sz="1000" dirty="0">
                <a:solidFill>
                  <a:schemeClr val="tx1">
                    <a:lumMod val="50000"/>
                    <a:lumOff val="50000"/>
                  </a:schemeClr>
                </a:solidFill>
                <a:cs typeface="+mn-cs"/>
              </a:endParaRPr>
            </a:p>
          </p:txBody>
        </p:sp>
        <p:sp>
          <p:nvSpPr>
            <p:cNvPr id="37" name="任意多边形 36"/>
            <p:cNvSpPr/>
            <p:nvPr/>
          </p:nvSpPr>
          <p:spPr>
            <a:xfrm>
              <a:off x="3645243" y="2901936"/>
              <a:ext cx="1210962" cy="483816"/>
            </a:xfrm>
            <a:custGeom>
              <a:avLst/>
              <a:gdLst>
                <a:gd name="connsiteX0" fmla="*/ 0 w 1210962"/>
                <a:gd name="connsiteY0" fmla="*/ 481913 h 481913"/>
                <a:gd name="connsiteX1" fmla="*/ 729049 w 1210962"/>
                <a:gd name="connsiteY1" fmla="*/ 481913 h 481913"/>
                <a:gd name="connsiteX2" fmla="*/ 729049 w 1210962"/>
                <a:gd name="connsiteY2" fmla="*/ 0 h 481913"/>
                <a:gd name="connsiteX3" fmla="*/ 1210962 w 1210962"/>
                <a:gd name="connsiteY3" fmla="*/ 0 h 481913"/>
                <a:gd name="connsiteX0" fmla="*/ 0 w 1210962"/>
                <a:gd name="connsiteY0" fmla="*/ 481913 h 481913"/>
                <a:gd name="connsiteX1" fmla="*/ 729049 w 1210962"/>
                <a:gd name="connsiteY1" fmla="*/ 481913 h 481913"/>
                <a:gd name="connsiteX2" fmla="*/ 469969 w 1210962"/>
                <a:gd name="connsiteY2" fmla="*/ 7620 h 481913"/>
                <a:gd name="connsiteX3" fmla="*/ 1210962 w 1210962"/>
                <a:gd name="connsiteY3" fmla="*/ 0 h 481913"/>
                <a:gd name="connsiteX0" fmla="*/ 0 w 1210962"/>
                <a:gd name="connsiteY0" fmla="*/ 481913 h 489533"/>
                <a:gd name="connsiteX1" fmla="*/ 477589 w 1210962"/>
                <a:gd name="connsiteY1" fmla="*/ 489533 h 489533"/>
                <a:gd name="connsiteX2" fmla="*/ 469969 w 1210962"/>
                <a:gd name="connsiteY2" fmla="*/ 7620 h 489533"/>
                <a:gd name="connsiteX3" fmla="*/ 1210962 w 1210962"/>
                <a:gd name="connsiteY3" fmla="*/ 0 h 489533"/>
                <a:gd name="connsiteX0" fmla="*/ 0 w 1210962"/>
                <a:gd name="connsiteY0" fmla="*/ 481913 h 481913"/>
                <a:gd name="connsiteX1" fmla="*/ 468064 w 1210962"/>
                <a:gd name="connsiteY1" fmla="*/ 475245 h 481913"/>
                <a:gd name="connsiteX2" fmla="*/ 469969 w 1210962"/>
                <a:gd name="connsiteY2" fmla="*/ 7620 h 481913"/>
                <a:gd name="connsiteX3" fmla="*/ 1210962 w 1210962"/>
                <a:gd name="connsiteY3" fmla="*/ 0 h 481913"/>
                <a:gd name="connsiteX0" fmla="*/ 0 w 1210962"/>
                <a:gd name="connsiteY0" fmla="*/ 486199 h 486199"/>
                <a:gd name="connsiteX1" fmla="*/ 468064 w 1210962"/>
                <a:gd name="connsiteY1" fmla="*/ 479531 h 486199"/>
                <a:gd name="connsiteX2" fmla="*/ 469969 w 1210962"/>
                <a:gd name="connsiteY2" fmla="*/ 0 h 486199"/>
                <a:gd name="connsiteX3" fmla="*/ 1210962 w 1210962"/>
                <a:gd name="connsiteY3" fmla="*/ 4286 h 486199"/>
                <a:gd name="connsiteX0" fmla="*/ 0 w 1210962"/>
                <a:gd name="connsiteY0" fmla="*/ 481913 h 481913"/>
                <a:gd name="connsiteX1" fmla="*/ 468064 w 1210962"/>
                <a:gd name="connsiteY1" fmla="*/ 475245 h 481913"/>
                <a:gd name="connsiteX2" fmla="*/ 467587 w 1210962"/>
                <a:gd name="connsiteY2" fmla="*/ 2858 h 481913"/>
                <a:gd name="connsiteX3" fmla="*/ 1210962 w 1210962"/>
                <a:gd name="connsiteY3" fmla="*/ 0 h 481913"/>
                <a:gd name="connsiteX0" fmla="*/ 0 w 1210962"/>
                <a:gd name="connsiteY0" fmla="*/ 483817 h 483817"/>
                <a:gd name="connsiteX1" fmla="*/ 468064 w 1210962"/>
                <a:gd name="connsiteY1" fmla="*/ 477149 h 483817"/>
                <a:gd name="connsiteX2" fmla="*/ 474730 w 1210962"/>
                <a:gd name="connsiteY2" fmla="*/ 0 h 483817"/>
                <a:gd name="connsiteX3" fmla="*/ 1210962 w 1210962"/>
                <a:gd name="connsiteY3" fmla="*/ 1904 h 483817"/>
                <a:gd name="connsiteX0" fmla="*/ 0 w 1210962"/>
                <a:gd name="connsiteY0" fmla="*/ 481913 h 481913"/>
                <a:gd name="connsiteX1" fmla="*/ 468064 w 1210962"/>
                <a:gd name="connsiteY1" fmla="*/ 475245 h 481913"/>
                <a:gd name="connsiteX2" fmla="*/ 472349 w 1210962"/>
                <a:gd name="connsiteY2" fmla="*/ 5240 h 481913"/>
                <a:gd name="connsiteX3" fmla="*/ 1210962 w 1210962"/>
                <a:gd name="connsiteY3" fmla="*/ 0 h 481913"/>
                <a:gd name="connsiteX0" fmla="*/ 0 w 1210962"/>
                <a:gd name="connsiteY0" fmla="*/ 486198 h 486198"/>
                <a:gd name="connsiteX1" fmla="*/ 468064 w 1210962"/>
                <a:gd name="connsiteY1" fmla="*/ 479530 h 486198"/>
                <a:gd name="connsiteX2" fmla="*/ 467587 w 1210962"/>
                <a:gd name="connsiteY2" fmla="*/ 0 h 486198"/>
                <a:gd name="connsiteX3" fmla="*/ 1210962 w 1210962"/>
                <a:gd name="connsiteY3" fmla="*/ 4285 h 486198"/>
                <a:gd name="connsiteX0" fmla="*/ 0 w 1210962"/>
                <a:gd name="connsiteY0" fmla="*/ 481913 h 481913"/>
                <a:gd name="connsiteX1" fmla="*/ 468064 w 1210962"/>
                <a:gd name="connsiteY1" fmla="*/ 475245 h 481913"/>
                <a:gd name="connsiteX2" fmla="*/ 467587 w 1210962"/>
                <a:gd name="connsiteY2" fmla="*/ 2859 h 481913"/>
                <a:gd name="connsiteX3" fmla="*/ 1210962 w 1210962"/>
                <a:gd name="connsiteY3" fmla="*/ 0 h 481913"/>
                <a:gd name="connsiteX0" fmla="*/ 0 w 1210962"/>
                <a:gd name="connsiteY0" fmla="*/ 481913 h 481913"/>
                <a:gd name="connsiteX1" fmla="*/ 465683 w 1210962"/>
                <a:gd name="connsiteY1" fmla="*/ 480007 h 481913"/>
                <a:gd name="connsiteX2" fmla="*/ 467587 w 1210962"/>
                <a:gd name="connsiteY2" fmla="*/ 2859 h 481913"/>
                <a:gd name="connsiteX3" fmla="*/ 1210962 w 1210962"/>
                <a:gd name="connsiteY3" fmla="*/ 0 h 481913"/>
                <a:gd name="connsiteX0" fmla="*/ 0 w 1210962"/>
                <a:gd name="connsiteY0" fmla="*/ 488579 h 488579"/>
                <a:gd name="connsiteX1" fmla="*/ 465683 w 1210962"/>
                <a:gd name="connsiteY1" fmla="*/ 486673 h 488579"/>
                <a:gd name="connsiteX2" fmla="*/ 469968 w 1210962"/>
                <a:gd name="connsiteY2" fmla="*/ 0 h 488579"/>
                <a:gd name="connsiteX3" fmla="*/ 1210962 w 1210962"/>
                <a:gd name="connsiteY3" fmla="*/ 6666 h 488579"/>
                <a:gd name="connsiteX0" fmla="*/ 0 w 1210962"/>
                <a:gd name="connsiteY0" fmla="*/ 483816 h 483816"/>
                <a:gd name="connsiteX1" fmla="*/ 465683 w 1210962"/>
                <a:gd name="connsiteY1" fmla="*/ 481910 h 483816"/>
                <a:gd name="connsiteX2" fmla="*/ 469968 w 1210962"/>
                <a:gd name="connsiteY2" fmla="*/ 0 h 483816"/>
                <a:gd name="connsiteX3" fmla="*/ 1210962 w 1210962"/>
                <a:gd name="connsiteY3" fmla="*/ 1903 h 483816"/>
                <a:gd name="connsiteX0" fmla="*/ 0 w 1210962"/>
                <a:gd name="connsiteY0" fmla="*/ 490960 h 490960"/>
                <a:gd name="connsiteX1" fmla="*/ 465683 w 1210962"/>
                <a:gd name="connsiteY1" fmla="*/ 489054 h 490960"/>
                <a:gd name="connsiteX2" fmla="*/ 469968 w 1210962"/>
                <a:gd name="connsiteY2" fmla="*/ 0 h 490960"/>
                <a:gd name="connsiteX3" fmla="*/ 1210962 w 1210962"/>
                <a:gd name="connsiteY3" fmla="*/ 9047 h 490960"/>
                <a:gd name="connsiteX0" fmla="*/ 0 w 1210962"/>
                <a:gd name="connsiteY0" fmla="*/ 483816 h 483816"/>
                <a:gd name="connsiteX1" fmla="*/ 465683 w 1210962"/>
                <a:gd name="connsiteY1" fmla="*/ 481910 h 483816"/>
                <a:gd name="connsiteX2" fmla="*/ 467587 w 1210962"/>
                <a:gd name="connsiteY2" fmla="*/ 0 h 483816"/>
                <a:gd name="connsiteX3" fmla="*/ 1210962 w 1210962"/>
                <a:gd name="connsiteY3" fmla="*/ 1903 h 483816"/>
                <a:gd name="connsiteX0" fmla="*/ 0 w 1210962"/>
                <a:gd name="connsiteY0" fmla="*/ 481913 h 481913"/>
                <a:gd name="connsiteX1" fmla="*/ 465683 w 1210962"/>
                <a:gd name="connsiteY1" fmla="*/ 480007 h 481913"/>
                <a:gd name="connsiteX2" fmla="*/ 465206 w 1210962"/>
                <a:gd name="connsiteY2" fmla="*/ 2859 h 481913"/>
                <a:gd name="connsiteX3" fmla="*/ 1210962 w 1210962"/>
                <a:gd name="connsiteY3" fmla="*/ 0 h 481913"/>
                <a:gd name="connsiteX0" fmla="*/ 0 w 1210962"/>
                <a:gd name="connsiteY0" fmla="*/ 483816 h 483816"/>
                <a:gd name="connsiteX1" fmla="*/ 465683 w 1210962"/>
                <a:gd name="connsiteY1" fmla="*/ 481910 h 483816"/>
                <a:gd name="connsiteX2" fmla="*/ 465206 w 1210962"/>
                <a:gd name="connsiteY2" fmla="*/ 0 h 483816"/>
                <a:gd name="connsiteX3" fmla="*/ 1210962 w 1210962"/>
                <a:gd name="connsiteY3" fmla="*/ 1903 h 483816"/>
              </a:gdLst>
              <a:ahLst/>
              <a:cxnLst>
                <a:cxn ang="0">
                  <a:pos x="connsiteX0" y="connsiteY0"/>
                </a:cxn>
                <a:cxn ang="0">
                  <a:pos x="connsiteX1" y="connsiteY1"/>
                </a:cxn>
                <a:cxn ang="0">
                  <a:pos x="connsiteX2" y="connsiteY2"/>
                </a:cxn>
                <a:cxn ang="0">
                  <a:pos x="connsiteX3" y="connsiteY3"/>
                </a:cxn>
              </a:cxnLst>
              <a:rect l="l" t="t" r="r" b="b"/>
              <a:pathLst>
                <a:path w="1210962" h="483816">
                  <a:moveTo>
                    <a:pt x="0" y="483816"/>
                  </a:moveTo>
                  <a:lnTo>
                    <a:pt x="465683" y="481910"/>
                  </a:lnTo>
                  <a:cubicBezTo>
                    <a:pt x="467111" y="325242"/>
                    <a:pt x="463778" y="156668"/>
                    <a:pt x="465206" y="0"/>
                  </a:cubicBezTo>
                  <a:lnTo>
                    <a:pt x="1210962" y="1903"/>
                  </a:ln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6">
                <a:solidFill>
                  <a:schemeClr val="tx1">
                    <a:lumMod val="50000"/>
                    <a:lumOff val="50000"/>
                  </a:schemeClr>
                </a:solidFill>
              </a:endParaRPr>
            </a:p>
          </p:txBody>
        </p:sp>
      </p:grpSp>
      <p:grpSp>
        <p:nvGrpSpPr>
          <p:cNvPr id="40" name="组合 85"/>
          <p:cNvGrpSpPr/>
          <p:nvPr/>
        </p:nvGrpSpPr>
        <p:grpSpPr>
          <a:xfrm>
            <a:off x="2879041" y="5155176"/>
            <a:ext cx="9069481" cy="990592"/>
            <a:chOff x="2458995" y="3570887"/>
            <a:chExt cx="6452595" cy="704551"/>
          </a:xfrm>
        </p:grpSpPr>
        <p:grpSp>
          <p:nvGrpSpPr>
            <p:cNvPr id="41" name="组合 86"/>
            <p:cNvGrpSpPr/>
            <p:nvPr/>
          </p:nvGrpSpPr>
          <p:grpSpPr>
            <a:xfrm>
              <a:off x="4860032" y="3609453"/>
              <a:ext cx="954088" cy="446088"/>
              <a:chOff x="4841878" y="3669717"/>
              <a:chExt cx="954088" cy="446088"/>
            </a:xfrm>
          </p:grpSpPr>
          <p:sp>
            <p:nvSpPr>
              <p:cNvPr id="44" name="Rectangle 8"/>
              <p:cNvSpPr>
                <a:spLocks noChangeArrowheads="1"/>
              </p:cNvSpPr>
              <p:nvPr/>
            </p:nvSpPr>
            <p:spPr bwMode="auto">
              <a:xfrm>
                <a:off x="4841878" y="3669717"/>
                <a:ext cx="954088" cy="446088"/>
              </a:xfrm>
              <a:prstGeom prst="rect">
                <a:avLst/>
              </a:prstGeom>
              <a:solidFill>
                <a:schemeClr val="accent1"/>
              </a:solidFill>
              <a:ln>
                <a:solidFill>
                  <a:schemeClr val="accent1"/>
                </a:solidFill>
              </a:ln>
            </p:spPr>
            <p:txBody>
              <a:bodyPr lIns="0" tIns="0" rIns="0" bIns="0" anchor="ctr"/>
              <a:lstStyle/>
              <a:p>
                <a:pPr>
                  <a:lnSpc>
                    <a:spcPct val="120000"/>
                  </a:lnSpc>
                  <a:spcBef>
                    <a:spcPct val="0"/>
                  </a:spcBef>
                </a:pPr>
                <a:endParaRPr lang="zh-CN" altLang="en-US" sz="1406">
                  <a:solidFill>
                    <a:schemeClr val="tx1">
                      <a:lumMod val="50000"/>
                      <a:lumOff val="50000"/>
                    </a:schemeClr>
                  </a:solidFill>
                  <a:latin typeface="微软雅黑" pitchFamily="34" charset="-122"/>
                  <a:ea typeface="微软雅黑" pitchFamily="34" charset="-122"/>
                </a:endParaRPr>
              </a:p>
            </p:txBody>
          </p:sp>
          <p:sp>
            <p:nvSpPr>
              <p:cNvPr id="45" name="Rectangle 27"/>
              <p:cNvSpPr>
                <a:spLocks noChangeArrowheads="1"/>
              </p:cNvSpPr>
              <p:nvPr/>
            </p:nvSpPr>
            <p:spPr bwMode="auto">
              <a:xfrm>
                <a:off x="5265741" y="3986618"/>
                <a:ext cx="106363" cy="25400"/>
              </a:xfrm>
              <a:prstGeom prst="rect">
                <a:avLst/>
              </a:prstGeom>
              <a:solidFill>
                <a:schemeClr val="bg1"/>
              </a:solidFill>
              <a:ln>
                <a:solidFill>
                  <a:schemeClr val="accent1"/>
                </a:solidFill>
              </a:ln>
            </p:spPr>
            <p:txBody>
              <a:bodyPr vert="horz" wrap="square" lIns="128524" tIns="64262" rIns="128524" bIns="64262" numCol="1" anchor="t" anchorCtr="0" compatLnSpc="1">
                <a:prstTxWarp prst="textNoShape">
                  <a:avLst/>
                </a:prstTxWarp>
              </a:bodyPr>
              <a:lstStyle/>
              <a:p>
                <a:endParaRPr lang="zh-CN" altLang="en-US" sz="1406">
                  <a:solidFill>
                    <a:schemeClr val="tx1">
                      <a:lumMod val="50000"/>
                      <a:lumOff val="50000"/>
                    </a:schemeClr>
                  </a:solidFill>
                  <a:ea typeface="微软雅黑"/>
                </a:endParaRPr>
              </a:p>
            </p:txBody>
          </p:sp>
          <p:sp>
            <p:nvSpPr>
              <p:cNvPr id="46" name="Rectangle 28"/>
              <p:cNvSpPr>
                <a:spLocks noChangeArrowheads="1"/>
              </p:cNvSpPr>
              <p:nvPr/>
            </p:nvSpPr>
            <p:spPr bwMode="auto">
              <a:xfrm>
                <a:off x="5265741" y="4024718"/>
                <a:ext cx="106363" cy="22225"/>
              </a:xfrm>
              <a:prstGeom prst="rect">
                <a:avLst/>
              </a:prstGeom>
              <a:solidFill>
                <a:schemeClr val="bg1"/>
              </a:solidFill>
              <a:ln>
                <a:solidFill>
                  <a:schemeClr val="accent1"/>
                </a:solidFill>
              </a:ln>
            </p:spPr>
            <p:txBody>
              <a:bodyPr vert="horz" wrap="square" lIns="128524" tIns="64262" rIns="128524" bIns="64262" numCol="1" anchor="t" anchorCtr="0" compatLnSpc="1">
                <a:prstTxWarp prst="textNoShape">
                  <a:avLst/>
                </a:prstTxWarp>
              </a:bodyPr>
              <a:lstStyle/>
              <a:p>
                <a:endParaRPr lang="zh-CN" altLang="en-US" sz="1406">
                  <a:solidFill>
                    <a:schemeClr val="tx1">
                      <a:lumMod val="50000"/>
                      <a:lumOff val="50000"/>
                    </a:schemeClr>
                  </a:solidFill>
                  <a:ea typeface="微软雅黑"/>
                </a:endParaRPr>
              </a:p>
            </p:txBody>
          </p:sp>
          <p:sp>
            <p:nvSpPr>
              <p:cNvPr id="47" name="Freeform 29"/>
              <p:cNvSpPr>
                <a:spLocks noEditPoints="1"/>
              </p:cNvSpPr>
              <p:nvPr/>
            </p:nvSpPr>
            <p:spPr bwMode="auto">
              <a:xfrm>
                <a:off x="5218116" y="3724680"/>
                <a:ext cx="201613" cy="244475"/>
              </a:xfrm>
              <a:custGeom>
                <a:avLst/>
                <a:gdLst>
                  <a:gd name="T0" fmla="*/ 70 w 81"/>
                  <a:gd name="T1" fmla="*/ 12 h 99"/>
                  <a:gd name="T2" fmla="*/ 44 w 81"/>
                  <a:gd name="T3" fmla="*/ 0 h 99"/>
                  <a:gd name="T4" fmla="*/ 38 w 81"/>
                  <a:gd name="T5" fmla="*/ 0 h 99"/>
                  <a:gd name="T6" fmla="*/ 12 w 81"/>
                  <a:gd name="T7" fmla="*/ 12 h 99"/>
                  <a:gd name="T8" fmla="*/ 0 w 81"/>
                  <a:gd name="T9" fmla="*/ 43 h 99"/>
                  <a:gd name="T10" fmla="*/ 8 w 81"/>
                  <a:gd name="T11" fmla="*/ 69 h 99"/>
                  <a:gd name="T12" fmla="*/ 15 w 81"/>
                  <a:gd name="T13" fmla="*/ 85 h 99"/>
                  <a:gd name="T14" fmla="*/ 19 w 81"/>
                  <a:gd name="T15" fmla="*/ 99 h 99"/>
                  <a:gd name="T16" fmla="*/ 63 w 81"/>
                  <a:gd name="T17" fmla="*/ 99 h 99"/>
                  <a:gd name="T18" fmla="*/ 65 w 81"/>
                  <a:gd name="T19" fmla="*/ 92 h 99"/>
                  <a:gd name="T20" fmla="*/ 66 w 81"/>
                  <a:gd name="T21" fmla="*/ 85 h 99"/>
                  <a:gd name="T22" fmla="*/ 73 w 81"/>
                  <a:gd name="T23" fmla="*/ 69 h 99"/>
                  <a:gd name="T24" fmla="*/ 81 w 81"/>
                  <a:gd name="T25" fmla="*/ 43 h 99"/>
                  <a:gd name="T26" fmla="*/ 70 w 81"/>
                  <a:gd name="T27" fmla="*/ 12 h 99"/>
                  <a:gd name="T28" fmla="*/ 68 w 81"/>
                  <a:gd name="T29" fmla="*/ 66 h 99"/>
                  <a:gd name="T30" fmla="*/ 60 w 81"/>
                  <a:gd name="T31" fmla="*/ 84 h 99"/>
                  <a:gd name="T32" fmla="*/ 59 w 81"/>
                  <a:gd name="T33" fmla="*/ 92 h 99"/>
                  <a:gd name="T34" fmla="*/ 46 w 81"/>
                  <a:gd name="T35" fmla="*/ 92 h 99"/>
                  <a:gd name="T36" fmla="*/ 46 w 81"/>
                  <a:gd name="T37" fmla="*/ 56 h 99"/>
                  <a:gd name="T38" fmla="*/ 43 w 81"/>
                  <a:gd name="T39" fmla="*/ 53 h 99"/>
                  <a:gd name="T40" fmla="*/ 38 w 81"/>
                  <a:gd name="T41" fmla="*/ 53 h 99"/>
                  <a:gd name="T42" fmla="*/ 35 w 81"/>
                  <a:gd name="T43" fmla="*/ 56 h 99"/>
                  <a:gd name="T44" fmla="*/ 35 w 81"/>
                  <a:gd name="T45" fmla="*/ 92 h 99"/>
                  <a:gd name="T46" fmla="*/ 23 w 81"/>
                  <a:gd name="T47" fmla="*/ 92 h 99"/>
                  <a:gd name="T48" fmla="*/ 21 w 81"/>
                  <a:gd name="T49" fmla="*/ 84 h 99"/>
                  <a:gd name="T50" fmla="*/ 13 w 81"/>
                  <a:gd name="T51" fmla="*/ 66 h 99"/>
                  <a:gd name="T52" fmla="*/ 6 w 81"/>
                  <a:gd name="T53" fmla="*/ 42 h 99"/>
                  <a:gd name="T54" fmla="*/ 16 w 81"/>
                  <a:gd name="T55" fmla="*/ 17 h 99"/>
                  <a:gd name="T56" fmla="*/ 38 w 81"/>
                  <a:gd name="T57" fmla="*/ 6 h 99"/>
                  <a:gd name="T58" fmla="*/ 41 w 81"/>
                  <a:gd name="T59" fmla="*/ 6 h 99"/>
                  <a:gd name="T60" fmla="*/ 44 w 81"/>
                  <a:gd name="T61" fmla="*/ 6 h 99"/>
                  <a:gd name="T62" fmla="*/ 65 w 81"/>
                  <a:gd name="T63" fmla="*/ 17 h 99"/>
                  <a:gd name="T64" fmla="*/ 75 w 81"/>
                  <a:gd name="T65" fmla="*/ 42 h 99"/>
                  <a:gd name="T66" fmla="*/ 68 w 81"/>
                  <a:gd name="T67" fmla="*/ 6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1" h="99">
                    <a:moveTo>
                      <a:pt x="70" y="12"/>
                    </a:moveTo>
                    <a:cubicBezTo>
                      <a:pt x="61" y="4"/>
                      <a:pt x="44" y="0"/>
                      <a:pt x="44" y="0"/>
                    </a:cubicBezTo>
                    <a:cubicBezTo>
                      <a:pt x="38" y="0"/>
                      <a:pt x="38" y="0"/>
                      <a:pt x="38" y="0"/>
                    </a:cubicBezTo>
                    <a:cubicBezTo>
                      <a:pt x="38" y="0"/>
                      <a:pt x="20" y="4"/>
                      <a:pt x="12" y="12"/>
                    </a:cubicBezTo>
                    <a:cubicBezTo>
                      <a:pt x="4" y="20"/>
                      <a:pt x="0" y="30"/>
                      <a:pt x="0" y="43"/>
                    </a:cubicBezTo>
                    <a:cubicBezTo>
                      <a:pt x="1" y="57"/>
                      <a:pt x="5" y="63"/>
                      <a:pt x="8" y="69"/>
                    </a:cubicBezTo>
                    <a:cubicBezTo>
                      <a:pt x="11" y="74"/>
                      <a:pt x="14" y="78"/>
                      <a:pt x="15" y="85"/>
                    </a:cubicBezTo>
                    <a:cubicBezTo>
                      <a:pt x="17" y="91"/>
                      <a:pt x="19" y="99"/>
                      <a:pt x="19" y="99"/>
                    </a:cubicBezTo>
                    <a:cubicBezTo>
                      <a:pt x="63" y="99"/>
                      <a:pt x="63" y="99"/>
                      <a:pt x="63" y="99"/>
                    </a:cubicBezTo>
                    <a:cubicBezTo>
                      <a:pt x="65" y="92"/>
                      <a:pt x="65" y="92"/>
                      <a:pt x="65" y="92"/>
                    </a:cubicBezTo>
                    <a:cubicBezTo>
                      <a:pt x="65" y="92"/>
                      <a:pt x="65" y="91"/>
                      <a:pt x="66" y="85"/>
                    </a:cubicBezTo>
                    <a:cubicBezTo>
                      <a:pt x="68" y="78"/>
                      <a:pt x="71" y="74"/>
                      <a:pt x="73" y="69"/>
                    </a:cubicBezTo>
                    <a:cubicBezTo>
                      <a:pt x="77" y="63"/>
                      <a:pt x="81" y="57"/>
                      <a:pt x="81" y="43"/>
                    </a:cubicBezTo>
                    <a:cubicBezTo>
                      <a:pt x="81" y="30"/>
                      <a:pt x="77" y="20"/>
                      <a:pt x="70" y="12"/>
                    </a:cubicBezTo>
                    <a:close/>
                    <a:moveTo>
                      <a:pt x="68" y="66"/>
                    </a:moveTo>
                    <a:cubicBezTo>
                      <a:pt x="65" y="71"/>
                      <a:pt x="62" y="76"/>
                      <a:pt x="60" y="84"/>
                    </a:cubicBezTo>
                    <a:cubicBezTo>
                      <a:pt x="60" y="87"/>
                      <a:pt x="59" y="90"/>
                      <a:pt x="59" y="92"/>
                    </a:cubicBezTo>
                    <a:cubicBezTo>
                      <a:pt x="46" y="92"/>
                      <a:pt x="46" y="92"/>
                      <a:pt x="46" y="92"/>
                    </a:cubicBezTo>
                    <a:cubicBezTo>
                      <a:pt x="46" y="56"/>
                      <a:pt x="46" y="56"/>
                      <a:pt x="46" y="56"/>
                    </a:cubicBezTo>
                    <a:cubicBezTo>
                      <a:pt x="46" y="54"/>
                      <a:pt x="45" y="53"/>
                      <a:pt x="43" y="53"/>
                    </a:cubicBezTo>
                    <a:cubicBezTo>
                      <a:pt x="38" y="53"/>
                      <a:pt x="38" y="53"/>
                      <a:pt x="38" y="53"/>
                    </a:cubicBezTo>
                    <a:cubicBezTo>
                      <a:pt x="36" y="53"/>
                      <a:pt x="35" y="54"/>
                      <a:pt x="35" y="56"/>
                    </a:cubicBezTo>
                    <a:cubicBezTo>
                      <a:pt x="35" y="92"/>
                      <a:pt x="35" y="92"/>
                      <a:pt x="35" y="92"/>
                    </a:cubicBezTo>
                    <a:cubicBezTo>
                      <a:pt x="23" y="92"/>
                      <a:pt x="23" y="92"/>
                      <a:pt x="23" y="92"/>
                    </a:cubicBezTo>
                    <a:cubicBezTo>
                      <a:pt x="23" y="90"/>
                      <a:pt x="22" y="87"/>
                      <a:pt x="21" y="84"/>
                    </a:cubicBezTo>
                    <a:cubicBezTo>
                      <a:pt x="19" y="76"/>
                      <a:pt x="16" y="71"/>
                      <a:pt x="13" y="66"/>
                    </a:cubicBezTo>
                    <a:cubicBezTo>
                      <a:pt x="10" y="60"/>
                      <a:pt x="6" y="55"/>
                      <a:pt x="6" y="42"/>
                    </a:cubicBezTo>
                    <a:cubicBezTo>
                      <a:pt x="6" y="32"/>
                      <a:pt x="10" y="23"/>
                      <a:pt x="16" y="17"/>
                    </a:cubicBezTo>
                    <a:cubicBezTo>
                      <a:pt x="23" y="9"/>
                      <a:pt x="33" y="7"/>
                      <a:pt x="38" y="6"/>
                    </a:cubicBezTo>
                    <a:cubicBezTo>
                      <a:pt x="38" y="6"/>
                      <a:pt x="40" y="6"/>
                      <a:pt x="41" y="6"/>
                    </a:cubicBezTo>
                    <a:cubicBezTo>
                      <a:pt x="42" y="6"/>
                      <a:pt x="44" y="6"/>
                      <a:pt x="44" y="6"/>
                    </a:cubicBezTo>
                    <a:cubicBezTo>
                      <a:pt x="49" y="7"/>
                      <a:pt x="58" y="9"/>
                      <a:pt x="65" y="17"/>
                    </a:cubicBezTo>
                    <a:cubicBezTo>
                      <a:pt x="72" y="23"/>
                      <a:pt x="75" y="32"/>
                      <a:pt x="75" y="42"/>
                    </a:cubicBezTo>
                    <a:cubicBezTo>
                      <a:pt x="75" y="55"/>
                      <a:pt x="72" y="60"/>
                      <a:pt x="68" y="66"/>
                    </a:cubicBezTo>
                    <a:close/>
                  </a:path>
                </a:pathLst>
              </a:custGeom>
              <a:solidFill>
                <a:schemeClr val="bg1"/>
              </a:solidFill>
              <a:ln>
                <a:solidFill>
                  <a:schemeClr val="accent1"/>
                </a:solidFill>
              </a:ln>
            </p:spPr>
            <p:txBody>
              <a:bodyPr vert="horz" wrap="square" lIns="128524" tIns="64262" rIns="128524" bIns="64262" numCol="1" anchor="t" anchorCtr="0" compatLnSpc="1">
                <a:prstTxWarp prst="textNoShape">
                  <a:avLst/>
                </a:prstTxWarp>
              </a:bodyPr>
              <a:lstStyle/>
              <a:p>
                <a:endParaRPr lang="zh-CN" altLang="en-US" sz="1406">
                  <a:solidFill>
                    <a:schemeClr val="tx1">
                      <a:lumMod val="50000"/>
                      <a:lumOff val="50000"/>
                    </a:schemeClr>
                  </a:solidFill>
                </a:endParaRPr>
              </a:p>
            </p:txBody>
          </p:sp>
          <p:sp>
            <p:nvSpPr>
              <p:cNvPr id="48" name="Freeform 30"/>
              <p:cNvSpPr>
                <a:spLocks/>
              </p:cNvSpPr>
              <p:nvPr/>
            </p:nvSpPr>
            <p:spPr bwMode="auto">
              <a:xfrm>
                <a:off x="5292728" y="4064405"/>
                <a:ext cx="55563" cy="22225"/>
              </a:xfrm>
              <a:custGeom>
                <a:avLst/>
                <a:gdLst>
                  <a:gd name="T0" fmla="*/ 22 w 22"/>
                  <a:gd name="T1" fmla="*/ 0 h 9"/>
                  <a:gd name="T2" fmla="*/ 0 w 22"/>
                  <a:gd name="T3" fmla="*/ 0 h 9"/>
                  <a:gd name="T4" fmla="*/ 0 w 22"/>
                  <a:gd name="T5" fmla="*/ 5 h 9"/>
                  <a:gd name="T6" fmla="*/ 11 w 22"/>
                  <a:gd name="T7" fmla="*/ 9 h 9"/>
                  <a:gd name="T8" fmla="*/ 22 w 22"/>
                  <a:gd name="T9" fmla="*/ 5 h 9"/>
                  <a:gd name="T10" fmla="*/ 22 w 22"/>
                  <a:gd name="T11" fmla="*/ 0 h 9"/>
                </a:gdLst>
                <a:ahLst/>
                <a:cxnLst>
                  <a:cxn ang="0">
                    <a:pos x="T0" y="T1"/>
                  </a:cxn>
                  <a:cxn ang="0">
                    <a:pos x="T2" y="T3"/>
                  </a:cxn>
                  <a:cxn ang="0">
                    <a:pos x="T4" y="T5"/>
                  </a:cxn>
                  <a:cxn ang="0">
                    <a:pos x="T6" y="T7"/>
                  </a:cxn>
                  <a:cxn ang="0">
                    <a:pos x="T8" y="T9"/>
                  </a:cxn>
                  <a:cxn ang="0">
                    <a:pos x="T10" y="T11"/>
                  </a:cxn>
                </a:cxnLst>
                <a:rect l="0" t="0" r="r" b="b"/>
                <a:pathLst>
                  <a:path w="22" h="9">
                    <a:moveTo>
                      <a:pt x="22" y="0"/>
                    </a:moveTo>
                    <a:cubicBezTo>
                      <a:pt x="0" y="0"/>
                      <a:pt x="0" y="0"/>
                      <a:pt x="0" y="0"/>
                    </a:cubicBezTo>
                    <a:cubicBezTo>
                      <a:pt x="0" y="5"/>
                      <a:pt x="0" y="5"/>
                      <a:pt x="0" y="5"/>
                    </a:cubicBezTo>
                    <a:cubicBezTo>
                      <a:pt x="0" y="5"/>
                      <a:pt x="3" y="9"/>
                      <a:pt x="11" y="9"/>
                    </a:cubicBezTo>
                    <a:cubicBezTo>
                      <a:pt x="18" y="9"/>
                      <a:pt x="22" y="5"/>
                      <a:pt x="22" y="5"/>
                    </a:cubicBezTo>
                    <a:lnTo>
                      <a:pt x="22" y="0"/>
                    </a:lnTo>
                    <a:close/>
                  </a:path>
                </a:pathLst>
              </a:custGeom>
              <a:solidFill>
                <a:schemeClr val="bg1"/>
              </a:solidFill>
              <a:ln>
                <a:solidFill>
                  <a:schemeClr val="accent1"/>
                </a:solidFill>
              </a:ln>
            </p:spPr>
            <p:txBody>
              <a:bodyPr vert="horz" wrap="square" lIns="128524" tIns="64262" rIns="128524" bIns="64262" numCol="1" anchor="t" anchorCtr="0" compatLnSpc="1">
                <a:prstTxWarp prst="textNoShape">
                  <a:avLst/>
                </a:prstTxWarp>
              </a:bodyPr>
              <a:lstStyle/>
              <a:p>
                <a:endParaRPr lang="zh-CN" altLang="en-US" sz="1406">
                  <a:solidFill>
                    <a:schemeClr val="tx1">
                      <a:lumMod val="50000"/>
                      <a:lumOff val="50000"/>
                    </a:schemeClr>
                  </a:solidFill>
                </a:endParaRPr>
              </a:p>
            </p:txBody>
          </p:sp>
        </p:grpSp>
        <p:sp>
          <p:nvSpPr>
            <p:cNvPr id="42" name="TextBox 41"/>
            <p:cNvSpPr txBox="1"/>
            <p:nvPr/>
          </p:nvSpPr>
          <p:spPr bwMode="auto">
            <a:xfrm>
              <a:off x="5905559" y="3570887"/>
              <a:ext cx="3006031" cy="478670"/>
            </a:xfrm>
            <a:prstGeom prst="rect">
              <a:avLst/>
            </a:prstGeom>
            <a:noFill/>
            <a:ln>
              <a:noFill/>
            </a:ln>
          </p:spPr>
          <p:txBody>
            <a:bodyPr wrap="squar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l">
                <a:lnSpc>
                  <a:spcPct val="130000"/>
                </a:lnSpc>
              </a:pPr>
              <a:r>
                <a:rPr lang="zh-CN" altLang="en-US" sz="1000" dirty="0">
                  <a:solidFill>
                    <a:schemeClr val="tx1">
                      <a:lumMod val="50000"/>
                      <a:lumOff val="50000"/>
                    </a:schemeClr>
                  </a:solidFill>
                  <a:cs typeface="+mn-cs"/>
                  <a:sym typeface="微软雅黑" panose="020B0503020204020204" pitchFamily="34" charset="-122"/>
                </a:rPr>
                <a:t>请在此添加您需要的文字，请在此添加您需要的文字，请在此添加您需要的文字，请在此添加您需要的文字，请在此添加您需要的文字，请在此添加您需要</a:t>
              </a:r>
              <a:endParaRPr lang="zh-CN" altLang="en-US" sz="1000" dirty="0">
                <a:solidFill>
                  <a:schemeClr val="tx1">
                    <a:lumMod val="50000"/>
                    <a:lumOff val="50000"/>
                  </a:schemeClr>
                </a:solidFill>
                <a:cs typeface="+mn-cs"/>
              </a:endParaRPr>
            </a:p>
          </p:txBody>
        </p:sp>
        <p:sp>
          <p:nvSpPr>
            <p:cNvPr id="43" name="任意多边形 42"/>
            <p:cNvSpPr/>
            <p:nvPr/>
          </p:nvSpPr>
          <p:spPr>
            <a:xfrm>
              <a:off x="2458995" y="3832497"/>
              <a:ext cx="2397210" cy="442941"/>
            </a:xfrm>
            <a:custGeom>
              <a:avLst/>
              <a:gdLst>
                <a:gd name="connsiteX0" fmla="*/ 0 w 2397210"/>
                <a:gd name="connsiteY0" fmla="*/ 395416 h 605481"/>
                <a:gd name="connsiteX1" fmla="*/ 0 w 2397210"/>
                <a:gd name="connsiteY1" fmla="*/ 605481 h 605481"/>
                <a:gd name="connsiteX2" fmla="*/ 1742302 w 2397210"/>
                <a:gd name="connsiteY2" fmla="*/ 605481 h 605481"/>
                <a:gd name="connsiteX3" fmla="*/ 1742302 w 2397210"/>
                <a:gd name="connsiteY3" fmla="*/ 0 h 605481"/>
                <a:gd name="connsiteX4" fmla="*/ 2397210 w 2397210"/>
                <a:gd name="connsiteY4" fmla="*/ 0 h 605481"/>
                <a:gd name="connsiteX0" fmla="*/ 0 w 2397210"/>
                <a:gd name="connsiteY0" fmla="*/ 395416 h 605481"/>
                <a:gd name="connsiteX1" fmla="*/ 0 w 2397210"/>
                <a:gd name="connsiteY1" fmla="*/ 605481 h 605481"/>
                <a:gd name="connsiteX2" fmla="*/ 1653402 w 2397210"/>
                <a:gd name="connsiteY2" fmla="*/ 605481 h 605481"/>
                <a:gd name="connsiteX3" fmla="*/ 1742302 w 2397210"/>
                <a:gd name="connsiteY3" fmla="*/ 0 h 605481"/>
                <a:gd name="connsiteX4" fmla="*/ 2397210 w 2397210"/>
                <a:gd name="connsiteY4" fmla="*/ 0 h 605481"/>
                <a:gd name="connsiteX0" fmla="*/ 0 w 2397210"/>
                <a:gd name="connsiteY0" fmla="*/ 395416 h 605481"/>
                <a:gd name="connsiteX1" fmla="*/ 0 w 2397210"/>
                <a:gd name="connsiteY1" fmla="*/ 605481 h 605481"/>
                <a:gd name="connsiteX2" fmla="*/ 1653402 w 2397210"/>
                <a:gd name="connsiteY2" fmla="*/ 605481 h 605481"/>
                <a:gd name="connsiteX3" fmla="*/ 1647052 w 2397210"/>
                <a:gd name="connsiteY3" fmla="*/ 0 h 605481"/>
                <a:gd name="connsiteX4" fmla="*/ 2397210 w 2397210"/>
                <a:gd name="connsiteY4" fmla="*/ 0 h 605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7210" h="605481">
                  <a:moveTo>
                    <a:pt x="0" y="395416"/>
                  </a:moveTo>
                  <a:lnTo>
                    <a:pt x="0" y="605481"/>
                  </a:lnTo>
                  <a:lnTo>
                    <a:pt x="1653402" y="605481"/>
                  </a:lnTo>
                  <a:cubicBezTo>
                    <a:pt x="1651285" y="403654"/>
                    <a:pt x="1649169" y="201827"/>
                    <a:pt x="1647052" y="0"/>
                  </a:cubicBezTo>
                  <a:lnTo>
                    <a:pt x="239721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6">
                <a:solidFill>
                  <a:schemeClr val="tx1">
                    <a:lumMod val="50000"/>
                    <a:lumOff val="50000"/>
                  </a:schemeClr>
                </a:solidFill>
              </a:endParaRPr>
            </a:p>
          </p:txBody>
        </p:sp>
      </p:grpSp>
      <p:grpSp>
        <p:nvGrpSpPr>
          <p:cNvPr id="49" name="组合 94"/>
          <p:cNvGrpSpPr/>
          <p:nvPr/>
        </p:nvGrpSpPr>
        <p:grpSpPr>
          <a:xfrm>
            <a:off x="1163217" y="2837088"/>
            <a:ext cx="2771299" cy="3008748"/>
            <a:chOff x="1238251" y="1922165"/>
            <a:chExt cx="1971675" cy="2139950"/>
          </a:xfrm>
          <a:effectLst>
            <a:outerShdw blurRad="50800" dist="38100" dir="2700000" algn="tl" rotWithShape="0">
              <a:prstClr val="black">
                <a:alpha val="40000"/>
              </a:prstClr>
            </a:outerShdw>
          </a:effectLst>
        </p:grpSpPr>
        <p:sp>
          <p:nvSpPr>
            <p:cNvPr id="50" name="Freeform 12"/>
            <p:cNvSpPr>
              <a:spLocks/>
            </p:cNvSpPr>
            <p:nvPr/>
          </p:nvSpPr>
          <p:spPr bwMode="auto">
            <a:xfrm>
              <a:off x="1238251" y="1922165"/>
              <a:ext cx="1971675" cy="2139950"/>
            </a:xfrm>
            <a:custGeom>
              <a:avLst/>
              <a:gdLst>
                <a:gd name="T0" fmla="*/ 144 w 795"/>
                <a:gd name="T1" fmla="*/ 20 h 863"/>
                <a:gd name="T2" fmla="*/ 87 w 795"/>
                <a:gd name="T3" fmla="*/ 83 h 863"/>
                <a:gd name="T4" fmla="*/ 7 w 795"/>
                <a:gd name="T5" fmla="*/ 276 h 863"/>
                <a:gd name="T6" fmla="*/ 5 w 795"/>
                <a:gd name="T7" fmla="*/ 288 h 863"/>
                <a:gd name="T8" fmla="*/ 4 w 795"/>
                <a:gd name="T9" fmla="*/ 291 h 863"/>
                <a:gd name="T10" fmla="*/ 2 w 795"/>
                <a:gd name="T11" fmla="*/ 314 h 863"/>
                <a:gd name="T12" fmla="*/ 0 w 795"/>
                <a:gd name="T13" fmla="*/ 337 h 863"/>
                <a:gd name="T14" fmla="*/ 0 w 795"/>
                <a:gd name="T15" fmla="*/ 364 h 863"/>
                <a:gd name="T16" fmla="*/ 6 w 795"/>
                <a:gd name="T17" fmla="*/ 426 h 863"/>
                <a:gd name="T18" fmla="*/ 12 w 795"/>
                <a:gd name="T19" fmla="*/ 458 h 863"/>
                <a:gd name="T20" fmla="*/ 20 w 795"/>
                <a:gd name="T21" fmla="*/ 490 h 863"/>
                <a:gd name="T22" fmla="*/ 167 w 795"/>
                <a:gd name="T23" fmla="*/ 722 h 863"/>
                <a:gd name="T24" fmla="*/ 443 w 795"/>
                <a:gd name="T25" fmla="*/ 855 h 863"/>
                <a:gd name="T26" fmla="*/ 471 w 795"/>
                <a:gd name="T27" fmla="*/ 859 h 863"/>
                <a:gd name="T28" fmla="*/ 474 w 795"/>
                <a:gd name="T29" fmla="*/ 860 h 863"/>
                <a:gd name="T30" fmla="*/ 508 w 795"/>
                <a:gd name="T31" fmla="*/ 863 h 863"/>
                <a:gd name="T32" fmla="*/ 511 w 795"/>
                <a:gd name="T33" fmla="*/ 863 h 863"/>
                <a:gd name="T34" fmla="*/ 549 w 795"/>
                <a:gd name="T35" fmla="*/ 863 h 863"/>
                <a:gd name="T36" fmla="*/ 592 w 795"/>
                <a:gd name="T37" fmla="*/ 861 h 863"/>
                <a:gd name="T38" fmla="*/ 618 w 795"/>
                <a:gd name="T39" fmla="*/ 858 h 863"/>
                <a:gd name="T40" fmla="*/ 677 w 795"/>
                <a:gd name="T41" fmla="*/ 847 h 863"/>
                <a:gd name="T42" fmla="*/ 725 w 795"/>
                <a:gd name="T43" fmla="*/ 833 h 863"/>
                <a:gd name="T44" fmla="*/ 795 w 795"/>
                <a:gd name="T45" fmla="*/ 804 h 863"/>
                <a:gd name="T46" fmla="*/ 584 w 795"/>
                <a:gd name="T47" fmla="*/ 497 h 863"/>
                <a:gd name="T48" fmla="*/ 562 w 795"/>
                <a:gd name="T49" fmla="*/ 516 h 863"/>
                <a:gd name="T50" fmla="*/ 546 w 795"/>
                <a:gd name="T51" fmla="*/ 527 h 863"/>
                <a:gd name="T52" fmla="*/ 529 w 795"/>
                <a:gd name="T53" fmla="*/ 536 h 863"/>
                <a:gd name="T54" fmla="*/ 509 w 795"/>
                <a:gd name="T55" fmla="*/ 545 h 863"/>
                <a:gd name="T56" fmla="*/ 499 w 795"/>
                <a:gd name="T57" fmla="*/ 550 h 863"/>
                <a:gd name="T58" fmla="*/ 497 w 795"/>
                <a:gd name="T59" fmla="*/ 551 h 863"/>
                <a:gd name="T60" fmla="*/ 474 w 795"/>
                <a:gd name="T61" fmla="*/ 556 h 863"/>
                <a:gd name="T62" fmla="*/ 473 w 795"/>
                <a:gd name="T63" fmla="*/ 556 h 863"/>
                <a:gd name="T64" fmla="*/ 459 w 795"/>
                <a:gd name="T65" fmla="*/ 559 h 863"/>
                <a:gd name="T66" fmla="*/ 297 w 795"/>
                <a:gd name="T67" fmla="*/ 539 h 863"/>
                <a:gd name="T68" fmla="*/ 162 w 795"/>
                <a:gd name="T69" fmla="*/ 427 h 863"/>
                <a:gd name="T70" fmla="*/ 149 w 795"/>
                <a:gd name="T71" fmla="*/ 408 h 863"/>
                <a:gd name="T72" fmla="*/ 138 w 795"/>
                <a:gd name="T73" fmla="*/ 387 h 863"/>
                <a:gd name="T74" fmla="*/ 120 w 795"/>
                <a:gd name="T75" fmla="*/ 345 h 863"/>
                <a:gd name="T76" fmla="*/ 114 w 795"/>
                <a:gd name="T77" fmla="*/ 325 h 863"/>
                <a:gd name="T78" fmla="*/ 110 w 795"/>
                <a:gd name="T79" fmla="*/ 310 h 863"/>
                <a:gd name="T80" fmla="*/ 106 w 795"/>
                <a:gd name="T81" fmla="*/ 288 h 863"/>
                <a:gd name="T82" fmla="*/ 105 w 795"/>
                <a:gd name="T83" fmla="*/ 288 h 863"/>
                <a:gd name="T84" fmla="*/ 104 w 795"/>
                <a:gd name="T85" fmla="*/ 278 h 863"/>
                <a:gd name="T86" fmla="*/ 121 w 795"/>
                <a:gd name="T87" fmla="*/ 100 h 863"/>
                <a:gd name="T88" fmla="*/ 154 w 795"/>
                <a:gd name="T89" fmla="*/ 28 h 863"/>
                <a:gd name="T90" fmla="*/ 167 w 795"/>
                <a:gd name="T91"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95" h="863">
                  <a:moveTo>
                    <a:pt x="167" y="0"/>
                  </a:moveTo>
                  <a:cubicBezTo>
                    <a:pt x="167" y="0"/>
                    <a:pt x="164" y="3"/>
                    <a:pt x="157" y="9"/>
                  </a:cubicBezTo>
                  <a:cubicBezTo>
                    <a:pt x="153" y="11"/>
                    <a:pt x="149" y="15"/>
                    <a:pt x="144" y="20"/>
                  </a:cubicBezTo>
                  <a:cubicBezTo>
                    <a:pt x="142" y="22"/>
                    <a:pt x="139" y="24"/>
                    <a:pt x="136" y="27"/>
                  </a:cubicBezTo>
                  <a:cubicBezTo>
                    <a:pt x="134" y="30"/>
                    <a:pt x="131" y="32"/>
                    <a:pt x="128" y="35"/>
                  </a:cubicBezTo>
                  <a:cubicBezTo>
                    <a:pt x="116" y="48"/>
                    <a:pt x="101" y="63"/>
                    <a:pt x="87" y="83"/>
                  </a:cubicBezTo>
                  <a:cubicBezTo>
                    <a:pt x="73" y="102"/>
                    <a:pt x="58" y="126"/>
                    <a:pt x="45" y="154"/>
                  </a:cubicBezTo>
                  <a:cubicBezTo>
                    <a:pt x="31" y="181"/>
                    <a:pt x="20" y="213"/>
                    <a:pt x="12" y="249"/>
                  </a:cubicBezTo>
                  <a:cubicBezTo>
                    <a:pt x="10" y="257"/>
                    <a:pt x="8" y="266"/>
                    <a:pt x="7" y="276"/>
                  </a:cubicBezTo>
                  <a:cubicBezTo>
                    <a:pt x="6" y="278"/>
                    <a:pt x="6" y="280"/>
                    <a:pt x="5" y="283"/>
                  </a:cubicBezTo>
                  <a:cubicBezTo>
                    <a:pt x="5" y="286"/>
                    <a:pt x="5" y="286"/>
                    <a:pt x="5" y="286"/>
                  </a:cubicBezTo>
                  <a:cubicBezTo>
                    <a:pt x="5" y="288"/>
                    <a:pt x="5" y="288"/>
                    <a:pt x="5" y="288"/>
                  </a:cubicBezTo>
                  <a:cubicBezTo>
                    <a:pt x="5" y="289"/>
                    <a:pt x="4" y="287"/>
                    <a:pt x="4" y="290"/>
                  </a:cubicBezTo>
                  <a:cubicBezTo>
                    <a:pt x="4" y="290"/>
                    <a:pt x="4" y="290"/>
                    <a:pt x="4" y="290"/>
                  </a:cubicBezTo>
                  <a:cubicBezTo>
                    <a:pt x="4" y="291"/>
                    <a:pt x="4" y="291"/>
                    <a:pt x="4" y="291"/>
                  </a:cubicBezTo>
                  <a:cubicBezTo>
                    <a:pt x="4" y="295"/>
                    <a:pt x="3" y="299"/>
                    <a:pt x="3" y="304"/>
                  </a:cubicBezTo>
                  <a:cubicBezTo>
                    <a:pt x="2" y="310"/>
                    <a:pt x="2" y="310"/>
                    <a:pt x="2" y="310"/>
                  </a:cubicBezTo>
                  <a:cubicBezTo>
                    <a:pt x="2" y="311"/>
                    <a:pt x="2" y="312"/>
                    <a:pt x="2" y="314"/>
                  </a:cubicBezTo>
                  <a:cubicBezTo>
                    <a:pt x="1" y="317"/>
                    <a:pt x="1" y="317"/>
                    <a:pt x="1" y="317"/>
                  </a:cubicBezTo>
                  <a:cubicBezTo>
                    <a:pt x="1" y="323"/>
                    <a:pt x="1" y="328"/>
                    <a:pt x="1" y="333"/>
                  </a:cubicBezTo>
                  <a:cubicBezTo>
                    <a:pt x="0" y="337"/>
                    <a:pt x="0" y="337"/>
                    <a:pt x="0" y="337"/>
                  </a:cubicBezTo>
                  <a:cubicBezTo>
                    <a:pt x="0" y="341"/>
                    <a:pt x="0" y="341"/>
                    <a:pt x="0" y="341"/>
                  </a:cubicBezTo>
                  <a:cubicBezTo>
                    <a:pt x="0" y="348"/>
                    <a:pt x="0" y="348"/>
                    <a:pt x="0" y="348"/>
                  </a:cubicBezTo>
                  <a:cubicBezTo>
                    <a:pt x="0" y="353"/>
                    <a:pt x="0" y="358"/>
                    <a:pt x="0" y="364"/>
                  </a:cubicBezTo>
                  <a:cubicBezTo>
                    <a:pt x="1" y="374"/>
                    <a:pt x="1" y="384"/>
                    <a:pt x="2" y="395"/>
                  </a:cubicBezTo>
                  <a:cubicBezTo>
                    <a:pt x="3" y="400"/>
                    <a:pt x="3" y="405"/>
                    <a:pt x="4" y="410"/>
                  </a:cubicBezTo>
                  <a:cubicBezTo>
                    <a:pt x="4" y="415"/>
                    <a:pt x="5" y="421"/>
                    <a:pt x="6" y="426"/>
                  </a:cubicBezTo>
                  <a:cubicBezTo>
                    <a:pt x="7" y="434"/>
                    <a:pt x="7" y="434"/>
                    <a:pt x="7" y="434"/>
                  </a:cubicBezTo>
                  <a:cubicBezTo>
                    <a:pt x="9" y="442"/>
                    <a:pt x="9" y="442"/>
                    <a:pt x="9" y="442"/>
                  </a:cubicBezTo>
                  <a:cubicBezTo>
                    <a:pt x="10" y="447"/>
                    <a:pt x="11" y="453"/>
                    <a:pt x="12" y="458"/>
                  </a:cubicBezTo>
                  <a:cubicBezTo>
                    <a:pt x="13" y="463"/>
                    <a:pt x="14" y="469"/>
                    <a:pt x="16" y="474"/>
                  </a:cubicBezTo>
                  <a:cubicBezTo>
                    <a:pt x="18" y="482"/>
                    <a:pt x="18" y="482"/>
                    <a:pt x="18" y="482"/>
                  </a:cubicBezTo>
                  <a:cubicBezTo>
                    <a:pt x="20" y="490"/>
                    <a:pt x="20" y="490"/>
                    <a:pt x="20" y="490"/>
                  </a:cubicBezTo>
                  <a:cubicBezTo>
                    <a:pt x="26" y="511"/>
                    <a:pt x="35" y="532"/>
                    <a:pt x="44" y="553"/>
                  </a:cubicBezTo>
                  <a:cubicBezTo>
                    <a:pt x="53" y="574"/>
                    <a:pt x="64" y="594"/>
                    <a:pt x="77" y="614"/>
                  </a:cubicBezTo>
                  <a:cubicBezTo>
                    <a:pt x="102" y="654"/>
                    <a:pt x="132" y="690"/>
                    <a:pt x="167" y="722"/>
                  </a:cubicBezTo>
                  <a:cubicBezTo>
                    <a:pt x="202" y="754"/>
                    <a:pt x="242" y="781"/>
                    <a:pt x="283" y="802"/>
                  </a:cubicBezTo>
                  <a:cubicBezTo>
                    <a:pt x="325" y="824"/>
                    <a:pt x="369" y="839"/>
                    <a:pt x="411" y="849"/>
                  </a:cubicBezTo>
                  <a:cubicBezTo>
                    <a:pt x="422" y="851"/>
                    <a:pt x="433" y="853"/>
                    <a:pt x="443" y="855"/>
                  </a:cubicBezTo>
                  <a:cubicBezTo>
                    <a:pt x="449" y="856"/>
                    <a:pt x="454" y="857"/>
                    <a:pt x="459" y="858"/>
                  </a:cubicBezTo>
                  <a:cubicBezTo>
                    <a:pt x="462" y="858"/>
                    <a:pt x="464" y="858"/>
                    <a:pt x="467" y="859"/>
                  </a:cubicBezTo>
                  <a:cubicBezTo>
                    <a:pt x="471" y="859"/>
                    <a:pt x="471" y="859"/>
                    <a:pt x="471" y="859"/>
                  </a:cubicBezTo>
                  <a:cubicBezTo>
                    <a:pt x="473" y="859"/>
                    <a:pt x="473" y="859"/>
                    <a:pt x="473" y="859"/>
                  </a:cubicBezTo>
                  <a:cubicBezTo>
                    <a:pt x="474" y="860"/>
                    <a:pt x="474" y="860"/>
                    <a:pt x="474" y="860"/>
                  </a:cubicBezTo>
                  <a:cubicBezTo>
                    <a:pt x="474" y="860"/>
                    <a:pt x="474" y="860"/>
                    <a:pt x="474" y="860"/>
                  </a:cubicBezTo>
                  <a:cubicBezTo>
                    <a:pt x="477" y="860"/>
                    <a:pt x="469" y="860"/>
                    <a:pt x="480" y="860"/>
                  </a:cubicBezTo>
                  <a:cubicBezTo>
                    <a:pt x="488" y="861"/>
                    <a:pt x="495" y="861"/>
                    <a:pt x="503" y="862"/>
                  </a:cubicBezTo>
                  <a:cubicBezTo>
                    <a:pt x="504" y="863"/>
                    <a:pt x="506" y="863"/>
                    <a:pt x="508" y="863"/>
                  </a:cubicBezTo>
                  <a:cubicBezTo>
                    <a:pt x="509" y="863"/>
                    <a:pt x="509" y="863"/>
                    <a:pt x="509" y="863"/>
                  </a:cubicBezTo>
                  <a:cubicBezTo>
                    <a:pt x="510" y="863"/>
                    <a:pt x="510" y="863"/>
                    <a:pt x="510" y="863"/>
                  </a:cubicBezTo>
                  <a:cubicBezTo>
                    <a:pt x="511" y="863"/>
                    <a:pt x="511" y="863"/>
                    <a:pt x="511" y="863"/>
                  </a:cubicBezTo>
                  <a:cubicBezTo>
                    <a:pt x="515" y="863"/>
                    <a:pt x="515" y="863"/>
                    <a:pt x="515" y="863"/>
                  </a:cubicBezTo>
                  <a:cubicBezTo>
                    <a:pt x="521" y="863"/>
                    <a:pt x="527" y="863"/>
                    <a:pt x="532" y="863"/>
                  </a:cubicBezTo>
                  <a:cubicBezTo>
                    <a:pt x="538" y="863"/>
                    <a:pt x="543" y="863"/>
                    <a:pt x="549" y="863"/>
                  </a:cubicBezTo>
                  <a:cubicBezTo>
                    <a:pt x="552" y="863"/>
                    <a:pt x="554" y="863"/>
                    <a:pt x="557" y="863"/>
                  </a:cubicBezTo>
                  <a:cubicBezTo>
                    <a:pt x="559" y="863"/>
                    <a:pt x="562" y="863"/>
                    <a:pt x="564" y="863"/>
                  </a:cubicBezTo>
                  <a:cubicBezTo>
                    <a:pt x="574" y="862"/>
                    <a:pt x="583" y="861"/>
                    <a:pt x="592" y="861"/>
                  </a:cubicBezTo>
                  <a:cubicBezTo>
                    <a:pt x="594" y="861"/>
                    <a:pt x="596" y="860"/>
                    <a:pt x="599" y="860"/>
                  </a:cubicBezTo>
                  <a:cubicBezTo>
                    <a:pt x="601" y="860"/>
                    <a:pt x="603" y="860"/>
                    <a:pt x="605" y="859"/>
                  </a:cubicBezTo>
                  <a:cubicBezTo>
                    <a:pt x="610" y="859"/>
                    <a:pt x="614" y="858"/>
                    <a:pt x="618" y="858"/>
                  </a:cubicBezTo>
                  <a:cubicBezTo>
                    <a:pt x="627" y="856"/>
                    <a:pt x="635" y="856"/>
                    <a:pt x="643" y="854"/>
                  </a:cubicBezTo>
                  <a:cubicBezTo>
                    <a:pt x="651" y="852"/>
                    <a:pt x="659" y="851"/>
                    <a:pt x="666" y="849"/>
                  </a:cubicBezTo>
                  <a:cubicBezTo>
                    <a:pt x="670" y="848"/>
                    <a:pt x="674" y="847"/>
                    <a:pt x="677" y="847"/>
                  </a:cubicBezTo>
                  <a:cubicBezTo>
                    <a:pt x="681" y="846"/>
                    <a:pt x="684" y="845"/>
                    <a:pt x="688" y="844"/>
                  </a:cubicBezTo>
                  <a:cubicBezTo>
                    <a:pt x="695" y="842"/>
                    <a:pt x="701" y="840"/>
                    <a:pt x="708" y="838"/>
                  </a:cubicBezTo>
                  <a:cubicBezTo>
                    <a:pt x="714" y="836"/>
                    <a:pt x="720" y="835"/>
                    <a:pt x="725" y="833"/>
                  </a:cubicBezTo>
                  <a:cubicBezTo>
                    <a:pt x="737" y="829"/>
                    <a:pt x="747" y="825"/>
                    <a:pt x="755" y="822"/>
                  </a:cubicBezTo>
                  <a:cubicBezTo>
                    <a:pt x="764" y="818"/>
                    <a:pt x="771" y="815"/>
                    <a:pt x="777" y="812"/>
                  </a:cubicBezTo>
                  <a:cubicBezTo>
                    <a:pt x="789" y="807"/>
                    <a:pt x="795" y="804"/>
                    <a:pt x="795" y="804"/>
                  </a:cubicBezTo>
                  <a:cubicBezTo>
                    <a:pt x="597" y="485"/>
                    <a:pt x="597" y="485"/>
                    <a:pt x="597" y="485"/>
                  </a:cubicBezTo>
                  <a:cubicBezTo>
                    <a:pt x="597" y="485"/>
                    <a:pt x="595" y="487"/>
                    <a:pt x="591" y="491"/>
                  </a:cubicBezTo>
                  <a:cubicBezTo>
                    <a:pt x="589" y="492"/>
                    <a:pt x="587" y="495"/>
                    <a:pt x="584" y="497"/>
                  </a:cubicBezTo>
                  <a:cubicBezTo>
                    <a:pt x="582" y="500"/>
                    <a:pt x="578" y="503"/>
                    <a:pt x="575" y="506"/>
                  </a:cubicBezTo>
                  <a:cubicBezTo>
                    <a:pt x="573" y="508"/>
                    <a:pt x="571" y="509"/>
                    <a:pt x="569" y="511"/>
                  </a:cubicBezTo>
                  <a:cubicBezTo>
                    <a:pt x="567" y="512"/>
                    <a:pt x="564" y="514"/>
                    <a:pt x="562" y="516"/>
                  </a:cubicBezTo>
                  <a:cubicBezTo>
                    <a:pt x="561" y="517"/>
                    <a:pt x="559" y="518"/>
                    <a:pt x="558" y="519"/>
                  </a:cubicBezTo>
                  <a:cubicBezTo>
                    <a:pt x="557" y="520"/>
                    <a:pt x="556" y="520"/>
                    <a:pt x="554" y="521"/>
                  </a:cubicBezTo>
                  <a:cubicBezTo>
                    <a:pt x="551" y="523"/>
                    <a:pt x="549" y="525"/>
                    <a:pt x="546" y="527"/>
                  </a:cubicBezTo>
                  <a:cubicBezTo>
                    <a:pt x="543" y="529"/>
                    <a:pt x="539" y="530"/>
                    <a:pt x="536" y="532"/>
                  </a:cubicBezTo>
                  <a:cubicBezTo>
                    <a:pt x="535" y="533"/>
                    <a:pt x="533" y="534"/>
                    <a:pt x="531" y="535"/>
                  </a:cubicBezTo>
                  <a:cubicBezTo>
                    <a:pt x="529" y="536"/>
                    <a:pt x="529" y="536"/>
                    <a:pt x="529" y="536"/>
                  </a:cubicBezTo>
                  <a:cubicBezTo>
                    <a:pt x="526" y="538"/>
                    <a:pt x="526" y="538"/>
                    <a:pt x="526" y="538"/>
                  </a:cubicBezTo>
                  <a:cubicBezTo>
                    <a:pt x="522" y="539"/>
                    <a:pt x="518" y="541"/>
                    <a:pt x="514" y="543"/>
                  </a:cubicBezTo>
                  <a:cubicBezTo>
                    <a:pt x="513" y="543"/>
                    <a:pt x="511" y="544"/>
                    <a:pt x="509" y="545"/>
                  </a:cubicBezTo>
                  <a:cubicBezTo>
                    <a:pt x="508" y="546"/>
                    <a:pt x="507" y="546"/>
                    <a:pt x="505" y="547"/>
                  </a:cubicBezTo>
                  <a:cubicBezTo>
                    <a:pt x="504" y="548"/>
                    <a:pt x="502" y="549"/>
                    <a:pt x="501" y="549"/>
                  </a:cubicBezTo>
                  <a:cubicBezTo>
                    <a:pt x="499" y="550"/>
                    <a:pt x="499" y="550"/>
                    <a:pt x="499" y="550"/>
                  </a:cubicBezTo>
                  <a:cubicBezTo>
                    <a:pt x="499" y="550"/>
                    <a:pt x="499" y="550"/>
                    <a:pt x="499" y="550"/>
                  </a:cubicBezTo>
                  <a:cubicBezTo>
                    <a:pt x="498" y="550"/>
                    <a:pt x="498" y="550"/>
                    <a:pt x="498" y="550"/>
                  </a:cubicBezTo>
                  <a:cubicBezTo>
                    <a:pt x="497" y="551"/>
                    <a:pt x="497" y="551"/>
                    <a:pt x="497" y="551"/>
                  </a:cubicBezTo>
                  <a:cubicBezTo>
                    <a:pt x="495" y="551"/>
                    <a:pt x="493" y="551"/>
                    <a:pt x="492" y="552"/>
                  </a:cubicBezTo>
                  <a:cubicBezTo>
                    <a:pt x="484" y="553"/>
                    <a:pt x="477" y="554"/>
                    <a:pt x="469" y="556"/>
                  </a:cubicBezTo>
                  <a:cubicBezTo>
                    <a:pt x="480" y="556"/>
                    <a:pt x="472" y="556"/>
                    <a:pt x="474" y="556"/>
                  </a:cubicBezTo>
                  <a:cubicBezTo>
                    <a:pt x="474" y="556"/>
                    <a:pt x="474" y="556"/>
                    <a:pt x="474" y="556"/>
                  </a:cubicBezTo>
                  <a:cubicBezTo>
                    <a:pt x="474" y="556"/>
                    <a:pt x="474" y="556"/>
                    <a:pt x="474" y="556"/>
                  </a:cubicBezTo>
                  <a:cubicBezTo>
                    <a:pt x="473" y="556"/>
                    <a:pt x="473" y="556"/>
                    <a:pt x="473" y="556"/>
                  </a:cubicBezTo>
                  <a:cubicBezTo>
                    <a:pt x="471" y="557"/>
                    <a:pt x="471" y="557"/>
                    <a:pt x="471" y="557"/>
                  </a:cubicBezTo>
                  <a:cubicBezTo>
                    <a:pt x="467" y="557"/>
                    <a:pt x="467" y="557"/>
                    <a:pt x="467" y="557"/>
                  </a:cubicBezTo>
                  <a:cubicBezTo>
                    <a:pt x="465" y="558"/>
                    <a:pt x="462" y="559"/>
                    <a:pt x="459" y="559"/>
                  </a:cubicBezTo>
                  <a:cubicBezTo>
                    <a:pt x="454" y="560"/>
                    <a:pt x="449" y="561"/>
                    <a:pt x="443" y="561"/>
                  </a:cubicBezTo>
                  <a:cubicBezTo>
                    <a:pt x="422" y="564"/>
                    <a:pt x="398" y="564"/>
                    <a:pt x="373" y="561"/>
                  </a:cubicBezTo>
                  <a:cubicBezTo>
                    <a:pt x="349" y="557"/>
                    <a:pt x="323" y="550"/>
                    <a:pt x="297" y="539"/>
                  </a:cubicBezTo>
                  <a:cubicBezTo>
                    <a:pt x="271" y="528"/>
                    <a:pt x="246" y="513"/>
                    <a:pt x="223" y="494"/>
                  </a:cubicBezTo>
                  <a:cubicBezTo>
                    <a:pt x="212" y="484"/>
                    <a:pt x="201" y="474"/>
                    <a:pt x="190" y="463"/>
                  </a:cubicBezTo>
                  <a:cubicBezTo>
                    <a:pt x="180" y="452"/>
                    <a:pt x="170" y="440"/>
                    <a:pt x="162" y="427"/>
                  </a:cubicBezTo>
                  <a:cubicBezTo>
                    <a:pt x="159" y="422"/>
                    <a:pt x="159" y="422"/>
                    <a:pt x="159" y="422"/>
                  </a:cubicBezTo>
                  <a:cubicBezTo>
                    <a:pt x="155" y="417"/>
                    <a:pt x="155" y="417"/>
                    <a:pt x="155" y="417"/>
                  </a:cubicBezTo>
                  <a:cubicBezTo>
                    <a:pt x="153" y="414"/>
                    <a:pt x="151" y="411"/>
                    <a:pt x="149" y="408"/>
                  </a:cubicBezTo>
                  <a:cubicBezTo>
                    <a:pt x="147" y="404"/>
                    <a:pt x="145" y="401"/>
                    <a:pt x="144" y="397"/>
                  </a:cubicBezTo>
                  <a:cubicBezTo>
                    <a:pt x="141" y="392"/>
                    <a:pt x="141" y="392"/>
                    <a:pt x="141" y="392"/>
                  </a:cubicBezTo>
                  <a:cubicBezTo>
                    <a:pt x="138" y="387"/>
                    <a:pt x="138" y="387"/>
                    <a:pt x="138" y="387"/>
                  </a:cubicBezTo>
                  <a:cubicBezTo>
                    <a:pt x="136" y="384"/>
                    <a:pt x="135" y="380"/>
                    <a:pt x="133" y="377"/>
                  </a:cubicBezTo>
                  <a:cubicBezTo>
                    <a:pt x="132" y="373"/>
                    <a:pt x="130" y="370"/>
                    <a:pt x="128" y="366"/>
                  </a:cubicBezTo>
                  <a:cubicBezTo>
                    <a:pt x="125" y="359"/>
                    <a:pt x="123" y="352"/>
                    <a:pt x="120" y="345"/>
                  </a:cubicBezTo>
                  <a:cubicBezTo>
                    <a:pt x="119" y="341"/>
                    <a:pt x="118" y="337"/>
                    <a:pt x="117" y="334"/>
                  </a:cubicBezTo>
                  <a:cubicBezTo>
                    <a:pt x="115" y="328"/>
                    <a:pt x="115" y="328"/>
                    <a:pt x="115" y="328"/>
                  </a:cubicBezTo>
                  <a:cubicBezTo>
                    <a:pt x="114" y="325"/>
                    <a:pt x="114" y="325"/>
                    <a:pt x="114" y="325"/>
                  </a:cubicBezTo>
                  <a:cubicBezTo>
                    <a:pt x="113" y="323"/>
                    <a:pt x="113" y="323"/>
                    <a:pt x="113" y="323"/>
                  </a:cubicBezTo>
                  <a:cubicBezTo>
                    <a:pt x="112" y="319"/>
                    <a:pt x="111" y="316"/>
                    <a:pt x="110" y="313"/>
                  </a:cubicBezTo>
                  <a:cubicBezTo>
                    <a:pt x="110" y="310"/>
                    <a:pt x="110" y="310"/>
                    <a:pt x="110" y="310"/>
                  </a:cubicBezTo>
                  <a:cubicBezTo>
                    <a:pt x="110" y="309"/>
                    <a:pt x="109" y="308"/>
                    <a:pt x="109" y="307"/>
                  </a:cubicBezTo>
                  <a:cubicBezTo>
                    <a:pt x="108" y="301"/>
                    <a:pt x="108" y="301"/>
                    <a:pt x="108" y="301"/>
                  </a:cubicBezTo>
                  <a:cubicBezTo>
                    <a:pt x="107" y="297"/>
                    <a:pt x="106" y="292"/>
                    <a:pt x="106" y="288"/>
                  </a:cubicBezTo>
                  <a:cubicBezTo>
                    <a:pt x="106" y="287"/>
                    <a:pt x="106" y="287"/>
                    <a:pt x="106" y="287"/>
                  </a:cubicBezTo>
                  <a:cubicBezTo>
                    <a:pt x="105" y="287"/>
                    <a:pt x="105" y="287"/>
                    <a:pt x="105" y="287"/>
                  </a:cubicBezTo>
                  <a:cubicBezTo>
                    <a:pt x="105" y="289"/>
                    <a:pt x="105" y="288"/>
                    <a:pt x="105" y="288"/>
                  </a:cubicBezTo>
                  <a:cubicBezTo>
                    <a:pt x="105" y="287"/>
                    <a:pt x="105" y="287"/>
                    <a:pt x="105" y="287"/>
                  </a:cubicBezTo>
                  <a:cubicBezTo>
                    <a:pt x="105" y="284"/>
                    <a:pt x="105" y="284"/>
                    <a:pt x="105" y="284"/>
                  </a:cubicBezTo>
                  <a:cubicBezTo>
                    <a:pt x="104" y="278"/>
                    <a:pt x="104" y="278"/>
                    <a:pt x="104" y="278"/>
                  </a:cubicBezTo>
                  <a:cubicBezTo>
                    <a:pt x="103" y="271"/>
                    <a:pt x="102" y="263"/>
                    <a:pt x="101" y="256"/>
                  </a:cubicBezTo>
                  <a:cubicBezTo>
                    <a:pt x="99" y="227"/>
                    <a:pt x="100" y="198"/>
                    <a:pt x="104" y="172"/>
                  </a:cubicBezTo>
                  <a:cubicBezTo>
                    <a:pt x="107" y="146"/>
                    <a:pt x="114" y="122"/>
                    <a:pt x="121" y="100"/>
                  </a:cubicBezTo>
                  <a:cubicBezTo>
                    <a:pt x="128" y="79"/>
                    <a:pt x="136" y="61"/>
                    <a:pt x="143" y="47"/>
                  </a:cubicBezTo>
                  <a:cubicBezTo>
                    <a:pt x="145" y="43"/>
                    <a:pt x="147" y="40"/>
                    <a:pt x="149" y="37"/>
                  </a:cubicBezTo>
                  <a:cubicBezTo>
                    <a:pt x="151" y="33"/>
                    <a:pt x="152" y="31"/>
                    <a:pt x="154" y="28"/>
                  </a:cubicBezTo>
                  <a:cubicBezTo>
                    <a:pt x="157" y="22"/>
                    <a:pt x="160" y="18"/>
                    <a:pt x="162" y="14"/>
                  </a:cubicBezTo>
                  <a:cubicBezTo>
                    <a:pt x="167" y="6"/>
                    <a:pt x="170" y="2"/>
                    <a:pt x="170" y="2"/>
                  </a:cubicBezTo>
                  <a:lnTo>
                    <a:pt x="167" y="0"/>
                  </a:lnTo>
                  <a:close/>
                </a:path>
              </a:pathLst>
            </a:custGeom>
            <a:solidFill>
              <a:schemeClr val="accent1"/>
            </a:solidFill>
            <a:ln>
              <a:noFill/>
            </a:ln>
          </p:spPr>
          <p:txBody>
            <a:bodyPr lIns="0" tIns="0" rIns="0" bIns="0" anchor="ctr"/>
            <a:lstStyle/>
            <a:p>
              <a:pPr algn="ctr">
                <a:lnSpc>
                  <a:spcPct val="120000"/>
                </a:lnSpc>
                <a:spcBef>
                  <a:spcPct val="0"/>
                </a:spcBef>
              </a:pPr>
              <a:endParaRPr lang="zh-CN" altLang="en-US" sz="2811">
                <a:solidFill>
                  <a:schemeClr val="bg1"/>
                </a:solidFill>
                <a:latin typeface="微软雅黑" pitchFamily="34" charset="-122"/>
                <a:ea typeface="微软雅黑" pitchFamily="34" charset="-122"/>
              </a:endParaRPr>
            </a:p>
          </p:txBody>
        </p:sp>
        <p:sp>
          <p:nvSpPr>
            <p:cNvPr id="51" name="Freeform 19"/>
            <p:cNvSpPr>
              <a:spLocks noEditPoints="1"/>
            </p:cNvSpPr>
            <p:nvPr/>
          </p:nvSpPr>
          <p:spPr bwMode="auto">
            <a:xfrm>
              <a:off x="2439195" y="3524222"/>
              <a:ext cx="350838" cy="236538"/>
            </a:xfrm>
            <a:custGeom>
              <a:avLst/>
              <a:gdLst>
                <a:gd name="T0" fmla="*/ 130 w 142"/>
                <a:gd name="T1" fmla="*/ 15 h 96"/>
                <a:gd name="T2" fmla="*/ 102 w 142"/>
                <a:gd name="T3" fmla="*/ 15 h 96"/>
                <a:gd name="T4" fmla="*/ 102 w 142"/>
                <a:gd name="T5" fmla="*/ 14 h 96"/>
                <a:gd name="T6" fmla="*/ 96 w 142"/>
                <a:gd name="T7" fmla="*/ 5 h 96"/>
                <a:gd name="T8" fmla="*/ 87 w 142"/>
                <a:gd name="T9" fmla="*/ 0 h 96"/>
                <a:gd name="T10" fmla="*/ 55 w 142"/>
                <a:gd name="T11" fmla="*/ 0 h 96"/>
                <a:gd name="T12" fmla="*/ 46 w 142"/>
                <a:gd name="T13" fmla="*/ 5 h 96"/>
                <a:gd name="T14" fmla="*/ 40 w 142"/>
                <a:gd name="T15" fmla="*/ 14 h 96"/>
                <a:gd name="T16" fmla="*/ 40 w 142"/>
                <a:gd name="T17" fmla="*/ 15 h 96"/>
                <a:gd name="T18" fmla="*/ 12 w 142"/>
                <a:gd name="T19" fmla="*/ 15 h 96"/>
                <a:gd name="T20" fmla="*/ 0 w 142"/>
                <a:gd name="T21" fmla="*/ 26 h 96"/>
                <a:gd name="T22" fmla="*/ 0 w 142"/>
                <a:gd name="T23" fmla="*/ 84 h 96"/>
                <a:gd name="T24" fmla="*/ 12 w 142"/>
                <a:gd name="T25" fmla="*/ 96 h 96"/>
                <a:gd name="T26" fmla="*/ 130 w 142"/>
                <a:gd name="T27" fmla="*/ 96 h 96"/>
                <a:gd name="T28" fmla="*/ 142 w 142"/>
                <a:gd name="T29" fmla="*/ 84 h 96"/>
                <a:gd name="T30" fmla="*/ 142 w 142"/>
                <a:gd name="T31" fmla="*/ 26 h 96"/>
                <a:gd name="T32" fmla="*/ 130 w 142"/>
                <a:gd name="T33" fmla="*/ 15 h 96"/>
                <a:gd name="T34" fmla="*/ 30 w 142"/>
                <a:gd name="T35" fmla="*/ 31 h 96"/>
                <a:gd name="T36" fmla="*/ 8 w 142"/>
                <a:gd name="T37" fmla="*/ 31 h 96"/>
                <a:gd name="T38" fmla="*/ 8 w 142"/>
                <a:gd name="T39" fmla="*/ 22 h 96"/>
                <a:gd name="T40" fmla="*/ 30 w 142"/>
                <a:gd name="T41" fmla="*/ 22 h 96"/>
                <a:gd name="T42" fmla="*/ 30 w 142"/>
                <a:gd name="T43" fmla="*/ 31 h 96"/>
                <a:gd name="T44" fmla="*/ 71 w 142"/>
                <a:gd name="T45" fmla="*/ 90 h 96"/>
                <a:gd name="T46" fmla="*/ 36 w 142"/>
                <a:gd name="T47" fmla="*/ 55 h 96"/>
                <a:gd name="T48" fmla="*/ 71 w 142"/>
                <a:gd name="T49" fmla="*/ 20 h 96"/>
                <a:gd name="T50" fmla="*/ 106 w 142"/>
                <a:gd name="T51" fmla="*/ 55 h 96"/>
                <a:gd name="T52" fmla="*/ 71 w 142"/>
                <a:gd name="T53" fmla="*/ 90 h 96"/>
                <a:gd name="T54" fmla="*/ 136 w 142"/>
                <a:gd name="T55" fmla="*/ 30 h 96"/>
                <a:gd name="T56" fmla="*/ 132 w 142"/>
                <a:gd name="T57" fmla="*/ 30 h 96"/>
                <a:gd name="T58" fmla="*/ 132 w 142"/>
                <a:gd name="T59" fmla="*/ 34 h 96"/>
                <a:gd name="T60" fmla="*/ 126 w 142"/>
                <a:gd name="T61" fmla="*/ 34 h 96"/>
                <a:gd name="T62" fmla="*/ 126 w 142"/>
                <a:gd name="T63" fmla="*/ 30 h 96"/>
                <a:gd name="T64" fmla="*/ 121 w 142"/>
                <a:gd name="T65" fmla="*/ 30 h 96"/>
                <a:gd name="T66" fmla="*/ 121 w 142"/>
                <a:gd name="T67" fmla="*/ 24 h 96"/>
                <a:gd name="T68" fmla="*/ 126 w 142"/>
                <a:gd name="T69" fmla="*/ 24 h 96"/>
                <a:gd name="T70" fmla="*/ 126 w 142"/>
                <a:gd name="T71" fmla="*/ 19 h 96"/>
                <a:gd name="T72" fmla="*/ 132 w 142"/>
                <a:gd name="T73" fmla="*/ 19 h 96"/>
                <a:gd name="T74" fmla="*/ 132 w 142"/>
                <a:gd name="T75" fmla="*/ 24 h 96"/>
                <a:gd name="T76" fmla="*/ 136 w 142"/>
                <a:gd name="T77" fmla="*/ 24 h 96"/>
                <a:gd name="T78" fmla="*/ 136 w 142"/>
                <a:gd name="T79" fmla="*/ 3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2" h="96">
                  <a:moveTo>
                    <a:pt x="130" y="15"/>
                  </a:moveTo>
                  <a:cubicBezTo>
                    <a:pt x="102" y="15"/>
                    <a:pt x="102" y="15"/>
                    <a:pt x="102" y="15"/>
                  </a:cubicBezTo>
                  <a:cubicBezTo>
                    <a:pt x="102" y="14"/>
                    <a:pt x="102" y="14"/>
                    <a:pt x="102" y="14"/>
                  </a:cubicBezTo>
                  <a:cubicBezTo>
                    <a:pt x="96" y="5"/>
                    <a:pt x="96" y="5"/>
                    <a:pt x="96" y="5"/>
                  </a:cubicBezTo>
                  <a:cubicBezTo>
                    <a:pt x="95" y="2"/>
                    <a:pt x="90" y="0"/>
                    <a:pt x="87" y="0"/>
                  </a:cubicBezTo>
                  <a:cubicBezTo>
                    <a:pt x="55" y="0"/>
                    <a:pt x="55" y="0"/>
                    <a:pt x="55" y="0"/>
                  </a:cubicBezTo>
                  <a:cubicBezTo>
                    <a:pt x="52" y="0"/>
                    <a:pt x="48" y="2"/>
                    <a:pt x="46" y="5"/>
                  </a:cubicBezTo>
                  <a:cubicBezTo>
                    <a:pt x="40" y="14"/>
                    <a:pt x="40" y="14"/>
                    <a:pt x="40" y="14"/>
                  </a:cubicBezTo>
                  <a:cubicBezTo>
                    <a:pt x="40" y="14"/>
                    <a:pt x="40" y="14"/>
                    <a:pt x="40" y="15"/>
                  </a:cubicBezTo>
                  <a:cubicBezTo>
                    <a:pt x="12" y="15"/>
                    <a:pt x="12" y="15"/>
                    <a:pt x="12" y="15"/>
                  </a:cubicBezTo>
                  <a:cubicBezTo>
                    <a:pt x="5" y="15"/>
                    <a:pt x="0" y="20"/>
                    <a:pt x="0" y="26"/>
                  </a:cubicBezTo>
                  <a:cubicBezTo>
                    <a:pt x="0" y="84"/>
                    <a:pt x="0" y="84"/>
                    <a:pt x="0" y="84"/>
                  </a:cubicBezTo>
                  <a:cubicBezTo>
                    <a:pt x="0" y="91"/>
                    <a:pt x="5" y="96"/>
                    <a:pt x="12" y="96"/>
                  </a:cubicBezTo>
                  <a:cubicBezTo>
                    <a:pt x="130" y="96"/>
                    <a:pt x="130" y="96"/>
                    <a:pt x="130" y="96"/>
                  </a:cubicBezTo>
                  <a:cubicBezTo>
                    <a:pt x="137" y="96"/>
                    <a:pt x="142" y="91"/>
                    <a:pt x="142" y="84"/>
                  </a:cubicBezTo>
                  <a:cubicBezTo>
                    <a:pt x="142" y="26"/>
                    <a:pt x="142" y="26"/>
                    <a:pt x="142" y="26"/>
                  </a:cubicBezTo>
                  <a:cubicBezTo>
                    <a:pt x="142" y="20"/>
                    <a:pt x="137" y="15"/>
                    <a:pt x="130" y="15"/>
                  </a:cubicBezTo>
                  <a:close/>
                  <a:moveTo>
                    <a:pt x="30" y="31"/>
                  </a:moveTo>
                  <a:cubicBezTo>
                    <a:pt x="8" y="31"/>
                    <a:pt x="8" y="31"/>
                    <a:pt x="8" y="31"/>
                  </a:cubicBezTo>
                  <a:cubicBezTo>
                    <a:pt x="8" y="22"/>
                    <a:pt x="8" y="22"/>
                    <a:pt x="8" y="22"/>
                  </a:cubicBezTo>
                  <a:cubicBezTo>
                    <a:pt x="30" y="22"/>
                    <a:pt x="30" y="22"/>
                    <a:pt x="30" y="22"/>
                  </a:cubicBezTo>
                  <a:lnTo>
                    <a:pt x="30" y="31"/>
                  </a:lnTo>
                  <a:close/>
                  <a:moveTo>
                    <a:pt x="71" y="90"/>
                  </a:moveTo>
                  <a:cubicBezTo>
                    <a:pt x="52" y="90"/>
                    <a:pt x="36" y="74"/>
                    <a:pt x="36" y="55"/>
                  </a:cubicBezTo>
                  <a:cubicBezTo>
                    <a:pt x="36" y="35"/>
                    <a:pt x="52" y="20"/>
                    <a:pt x="71" y="20"/>
                  </a:cubicBezTo>
                  <a:cubicBezTo>
                    <a:pt x="90" y="20"/>
                    <a:pt x="106" y="35"/>
                    <a:pt x="106" y="55"/>
                  </a:cubicBezTo>
                  <a:cubicBezTo>
                    <a:pt x="106" y="74"/>
                    <a:pt x="90" y="90"/>
                    <a:pt x="71" y="90"/>
                  </a:cubicBezTo>
                  <a:close/>
                  <a:moveTo>
                    <a:pt x="136" y="30"/>
                  </a:moveTo>
                  <a:cubicBezTo>
                    <a:pt x="132" y="30"/>
                    <a:pt x="132" y="30"/>
                    <a:pt x="132" y="30"/>
                  </a:cubicBezTo>
                  <a:cubicBezTo>
                    <a:pt x="132" y="34"/>
                    <a:pt x="132" y="34"/>
                    <a:pt x="132" y="34"/>
                  </a:cubicBezTo>
                  <a:cubicBezTo>
                    <a:pt x="126" y="34"/>
                    <a:pt x="126" y="34"/>
                    <a:pt x="126" y="34"/>
                  </a:cubicBezTo>
                  <a:cubicBezTo>
                    <a:pt x="126" y="30"/>
                    <a:pt x="126" y="30"/>
                    <a:pt x="126" y="30"/>
                  </a:cubicBezTo>
                  <a:cubicBezTo>
                    <a:pt x="121" y="30"/>
                    <a:pt x="121" y="30"/>
                    <a:pt x="121" y="30"/>
                  </a:cubicBezTo>
                  <a:cubicBezTo>
                    <a:pt x="121" y="24"/>
                    <a:pt x="121" y="24"/>
                    <a:pt x="121" y="24"/>
                  </a:cubicBezTo>
                  <a:cubicBezTo>
                    <a:pt x="126" y="24"/>
                    <a:pt x="126" y="24"/>
                    <a:pt x="126" y="24"/>
                  </a:cubicBezTo>
                  <a:cubicBezTo>
                    <a:pt x="126" y="19"/>
                    <a:pt x="126" y="19"/>
                    <a:pt x="126" y="19"/>
                  </a:cubicBezTo>
                  <a:cubicBezTo>
                    <a:pt x="132" y="19"/>
                    <a:pt x="132" y="19"/>
                    <a:pt x="132" y="19"/>
                  </a:cubicBezTo>
                  <a:cubicBezTo>
                    <a:pt x="132" y="24"/>
                    <a:pt x="132" y="24"/>
                    <a:pt x="132" y="24"/>
                  </a:cubicBezTo>
                  <a:cubicBezTo>
                    <a:pt x="136" y="24"/>
                    <a:pt x="136" y="24"/>
                    <a:pt x="136" y="24"/>
                  </a:cubicBezTo>
                  <a:lnTo>
                    <a:pt x="136" y="30"/>
                  </a:lnTo>
                  <a:close/>
                </a:path>
              </a:pathLst>
            </a:custGeom>
            <a:solidFill>
              <a:schemeClr val="bg1"/>
            </a:solidFill>
            <a:ln>
              <a:noFill/>
            </a:ln>
          </p:spPr>
          <p:txBody>
            <a:bodyPr vert="horz" wrap="square" lIns="128524" tIns="64262" rIns="128524" bIns="64262" numCol="1" anchor="t" anchorCtr="0" compatLnSpc="1">
              <a:prstTxWarp prst="textNoShape">
                <a:avLst/>
              </a:prstTxWarp>
            </a:bodyPr>
            <a:lstStyle/>
            <a:p>
              <a:endParaRPr lang="zh-CN" altLang="en-US" sz="3556"/>
            </a:p>
          </p:txBody>
        </p:sp>
        <p:sp>
          <p:nvSpPr>
            <p:cNvPr id="52" name="Freeform 20"/>
            <p:cNvSpPr>
              <a:spLocks noEditPoints="1"/>
            </p:cNvSpPr>
            <p:nvPr/>
          </p:nvSpPr>
          <p:spPr bwMode="auto">
            <a:xfrm>
              <a:off x="2614614" y="3396952"/>
              <a:ext cx="141288" cy="141288"/>
            </a:xfrm>
            <a:custGeom>
              <a:avLst/>
              <a:gdLst>
                <a:gd name="T0" fmla="*/ 28 w 57"/>
                <a:gd name="T1" fmla="*/ 57 h 57"/>
                <a:gd name="T2" fmla="*/ 0 w 57"/>
                <a:gd name="T3" fmla="*/ 29 h 57"/>
                <a:gd name="T4" fmla="*/ 28 w 57"/>
                <a:gd name="T5" fmla="*/ 0 h 57"/>
                <a:gd name="T6" fmla="*/ 57 w 57"/>
                <a:gd name="T7" fmla="*/ 29 h 57"/>
                <a:gd name="T8" fmla="*/ 28 w 57"/>
                <a:gd name="T9" fmla="*/ 57 h 57"/>
                <a:gd name="T10" fmla="*/ 28 w 57"/>
                <a:gd name="T11" fmla="*/ 9 h 57"/>
                <a:gd name="T12" fmla="*/ 9 w 57"/>
                <a:gd name="T13" fmla="*/ 29 h 57"/>
                <a:gd name="T14" fmla="*/ 28 w 57"/>
                <a:gd name="T15" fmla="*/ 48 h 57"/>
                <a:gd name="T16" fmla="*/ 48 w 57"/>
                <a:gd name="T17" fmla="*/ 29 h 57"/>
                <a:gd name="T18" fmla="*/ 28 w 57"/>
                <a:gd name="T19" fmla="*/ 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57">
                  <a:moveTo>
                    <a:pt x="28" y="57"/>
                  </a:moveTo>
                  <a:cubicBezTo>
                    <a:pt x="12" y="57"/>
                    <a:pt x="0" y="44"/>
                    <a:pt x="0" y="29"/>
                  </a:cubicBezTo>
                  <a:cubicBezTo>
                    <a:pt x="0" y="13"/>
                    <a:pt x="12" y="0"/>
                    <a:pt x="28" y="0"/>
                  </a:cubicBezTo>
                  <a:cubicBezTo>
                    <a:pt x="44" y="0"/>
                    <a:pt x="57" y="13"/>
                    <a:pt x="57" y="29"/>
                  </a:cubicBezTo>
                  <a:cubicBezTo>
                    <a:pt x="57" y="44"/>
                    <a:pt x="44" y="57"/>
                    <a:pt x="28" y="57"/>
                  </a:cubicBezTo>
                  <a:close/>
                  <a:moveTo>
                    <a:pt x="28" y="9"/>
                  </a:moveTo>
                  <a:cubicBezTo>
                    <a:pt x="17" y="9"/>
                    <a:pt x="9" y="18"/>
                    <a:pt x="9" y="29"/>
                  </a:cubicBezTo>
                  <a:cubicBezTo>
                    <a:pt x="9" y="39"/>
                    <a:pt x="17" y="48"/>
                    <a:pt x="28" y="48"/>
                  </a:cubicBezTo>
                  <a:cubicBezTo>
                    <a:pt x="39" y="48"/>
                    <a:pt x="48" y="39"/>
                    <a:pt x="48" y="29"/>
                  </a:cubicBezTo>
                  <a:cubicBezTo>
                    <a:pt x="48" y="18"/>
                    <a:pt x="39" y="9"/>
                    <a:pt x="28" y="9"/>
                  </a:cubicBezTo>
                  <a:close/>
                </a:path>
              </a:pathLst>
            </a:custGeom>
            <a:solidFill>
              <a:schemeClr val="bg1"/>
            </a:solidFill>
            <a:ln>
              <a:noFill/>
            </a:ln>
          </p:spPr>
          <p:txBody>
            <a:bodyPr vert="horz" wrap="square" lIns="128524" tIns="64262" rIns="128524" bIns="64262" numCol="1" anchor="t" anchorCtr="0" compatLnSpc="1">
              <a:prstTxWarp prst="textNoShape">
                <a:avLst/>
              </a:prstTxWarp>
            </a:bodyPr>
            <a:lstStyle/>
            <a:p>
              <a:endParaRPr lang="zh-CN" altLang="en-US" sz="3556"/>
            </a:p>
          </p:txBody>
        </p:sp>
      </p:grpSp>
      <p:sp>
        <p:nvSpPr>
          <p:cNvPr id="53" name="TextBox 13_1"/>
          <p:cNvSpPr txBox="1"/>
          <p:nvPr/>
        </p:nvSpPr>
        <p:spPr>
          <a:xfrm>
            <a:off x="9045535" y="-519489"/>
            <a:ext cx="2084225" cy="369332"/>
          </a:xfrm>
          <a:prstGeom prst="rect">
            <a:avLst/>
          </a:prstGeom>
          <a:noFill/>
        </p:spPr>
        <p:txBody>
          <a:bodyPr wrap="none" rtlCol="0">
            <a:spAutoFit/>
          </a:bodyPr>
          <a:lstStyle/>
          <a:p>
            <a:r>
              <a:rPr lang="zh-CN" altLang="en-US" dirty="0"/>
              <a:t>播放延迟符 可删除</a:t>
            </a:r>
          </a:p>
        </p:txBody>
      </p:sp>
    </p:spTree>
    <p:extLst>
      <p:ext uri="{BB962C8B-B14F-4D97-AF65-F5344CB8AC3E}">
        <p14:creationId xmlns:p14="http://schemas.microsoft.com/office/powerpoint/2010/main" val="293984909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500"/>
                                        <p:tgtEl>
                                          <p:spTgt spid="4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left)">
                                      <p:cBhvr>
                                        <p:cTn id="27" dur="500"/>
                                        <p:tgtEl>
                                          <p:spTgt spid="28"/>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barn(inVertical)">
                                      <p:cBhvr>
                                        <p:cTn id="40" dur="1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 y="2782836"/>
            <a:ext cx="3920936" cy="170909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380" tIns="48189" rIns="96380" bIns="48189" rtlCol="0" anchor="ctr"/>
          <a:lstStyle/>
          <a:p>
            <a:pPr algn="ctr"/>
            <a:endParaRPr lang="zh-CN" altLang="en-US" sz="3556"/>
          </a:p>
        </p:txBody>
      </p:sp>
      <p:sp>
        <p:nvSpPr>
          <p:cNvPr id="71" name="圆角矩形 70"/>
          <p:cNvSpPr/>
          <p:nvPr/>
        </p:nvSpPr>
        <p:spPr>
          <a:xfrm>
            <a:off x="5743202" y="2744071"/>
            <a:ext cx="6905870" cy="1709091"/>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380" tIns="48189" rIns="96380" bIns="48189" rtlCol="0" anchor="ctr"/>
          <a:lstStyle/>
          <a:p>
            <a:pPr algn="ctr"/>
            <a:endParaRPr lang="zh-CN" altLang="en-US" sz="3556">
              <a:solidFill>
                <a:srgbClr val="C00000"/>
              </a:solidFill>
            </a:endParaRPr>
          </a:p>
        </p:txBody>
      </p:sp>
      <p:sp>
        <p:nvSpPr>
          <p:cNvPr id="72" name="矩形 71"/>
          <p:cNvSpPr/>
          <p:nvPr/>
        </p:nvSpPr>
        <p:spPr>
          <a:xfrm>
            <a:off x="7033309" y="2744071"/>
            <a:ext cx="5843427" cy="17090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380" tIns="48189" rIns="96380" bIns="48189" rtlCol="0" anchor="ctr"/>
          <a:lstStyle/>
          <a:p>
            <a:pPr algn="ctr"/>
            <a:endParaRPr lang="zh-CN" altLang="en-US" sz="3556"/>
          </a:p>
        </p:txBody>
      </p:sp>
      <p:sp>
        <p:nvSpPr>
          <p:cNvPr id="81" name="TextBox 80"/>
          <p:cNvSpPr txBox="1"/>
          <p:nvPr/>
        </p:nvSpPr>
        <p:spPr>
          <a:xfrm flipH="1">
            <a:off x="6198534" y="2942471"/>
            <a:ext cx="379444" cy="1157161"/>
          </a:xfrm>
          <a:prstGeom prst="rect">
            <a:avLst/>
          </a:prstGeom>
          <a:noFill/>
        </p:spPr>
        <p:txBody>
          <a:bodyPr wrap="square" lIns="96380" tIns="48189" rIns="96380" bIns="48189" rtlCol="0">
            <a:spAutoFit/>
          </a:bodyPr>
          <a:lstStyle/>
          <a:p>
            <a:pPr algn="ctr"/>
            <a:r>
              <a:rPr lang="en-US" sz="6887" b="1" dirty="0">
                <a:solidFill>
                  <a:schemeClr val="bg1"/>
                </a:solidFill>
                <a:latin typeface="方正兰亭黑简体" panose="02000000000000000000" pitchFamily="2" charset="-122"/>
                <a:ea typeface="方正兰亭黑简体" panose="02000000000000000000" pitchFamily="2" charset="-122"/>
              </a:rPr>
              <a:t>4</a:t>
            </a:r>
            <a:endParaRPr lang="id-ID" sz="6887" b="1" dirty="0">
              <a:solidFill>
                <a:schemeClr val="bg1"/>
              </a:solidFill>
              <a:latin typeface="方正兰亭黑简体" panose="02000000000000000000" pitchFamily="2" charset="-122"/>
              <a:ea typeface="方正兰亭黑简体" panose="02000000000000000000" pitchFamily="2" charset="-122"/>
            </a:endParaRPr>
          </a:p>
        </p:txBody>
      </p:sp>
      <p:sp>
        <p:nvSpPr>
          <p:cNvPr id="112" name="文本框 9"/>
          <p:cNvSpPr txBox="1"/>
          <p:nvPr/>
        </p:nvSpPr>
        <p:spPr>
          <a:xfrm>
            <a:off x="7336864" y="2820004"/>
            <a:ext cx="2883770" cy="747983"/>
          </a:xfrm>
          <a:prstGeom prst="rect">
            <a:avLst/>
          </a:prstGeom>
          <a:noFill/>
        </p:spPr>
        <p:txBody>
          <a:bodyPr wrap="square" lIns="72285" tIns="36142" rIns="72285" bIns="36142" rtlCol="0">
            <a:spAutoFit/>
          </a:bodyPr>
          <a:lstStyle/>
          <a:p>
            <a:pPr>
              <a:lnSpc>
                <a:spcPct val="120000"/>
              </a:lnSpc>
            </a:pPr>
            <a:r>
              <a:rPr lang="zh-CN" altLang="en-US" sz="2249" dirty="0">
                <a:solidFill>
                  <a:schemeClr val="bg1"/>
                </a:solidFill>
                <a:latin typeface="微软雅黑" pitchFamily="34" charset="-122"/>
                <a:ea typeface="微软雅黑" pitchFamily="34" charset="-122"/>
              </a:rPr>
              <a:t>点击此处添加标题</a:t>
            </a:r>
            <a:endParaRPr lang="en-US" altLang="zh-CN" sz="2249" dirty="0">
              <a:solidFill>
                <a:schemeClr val="bg1"/>
              </a:solidFill>
              <a:latin typeface="微软雅黑" pitchFamily="34" charset="-122"/>
              <a:ea typeface="微软雅黑" pitchFamily="34" charset="-122"/>
            </a:endParaRPr>
          </a:p>
          <a:p>
            <a:pPr>
              <a:lnSpc>
                <a:spcPct val="120000"/>
              </a:lnSpc>
            </a:pPr>
            <a:endParaRPr lang="zh-CN" altLang="en-US" sz="1406" dirty="0">
              <a:solidFill>
                <a:schemeClr val="bg1"/>
              </a:solidFill>
            </a:endParaRPr>
          </a:p>
        </p:txBody>
      </p:sp>
      <p:grpSp>
        <p:nvGrpSpPr>
          <p:cNvPr id="2" name="组合 170"/>
          <p:cNvGrpSpPr/>
          <p:nvPr/>
        </p:nvGrpSpPr>
        <p:grpSpPr>
          <a:xfrm>
            <a:off x="2901949" y="2797539"/>
            <a:ext cx="1945893" cy="1755442"/>
            <a:chOff x="3720691" y="2824413"/>
            <a:chExt cx="1341120" cy="1209172"/>
          </a:xfrm>
        </p:grpSpPr>
        <p:sp>
          <p:nvSpPr>
            <p:cNvPr id="172"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128524" tIns="64262" rIns="128524" bIns="64262" numCol="1" anchor="t" anchorCtr="0" compatLnSpc="1">
              <a:prstTxWarp prst="textNoShape">
                <a:avLst/>
              </a:prstTxWarp>
            </a:bodyPr>
            <a:lstStyle/>
            <a:p>
              <a:endParaRPr lang="zh-CN" altLang="en-US" sz="3556"/>
            </a:p>
          </p:txBody>
        </p:sp>
        <p:sp>
          <p:nvSpPr>
            <p:cNvPr id="173"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128524" tIns="64262" rIns="128524" bIns="64262" numCol="1" anchor="t" anchorCtr="0" compatLnSpc="1">
              <a:prstTxWarp prst="textNoShape">
                <a:avLst/>
              </a:prstTxWarp>
            </a:bodyPr>
            <a:lstStyle/>
            <a:p>
              <a:endParaRPr lang="zh-CN" altLang="en-US" sz="3556"/>
            </a:p>
          </p:txBody>
        </p:sp>
      </p:grpSp>
      <p:sp>
        <p:nvSpPr>
          <p:cNvPr id="175" name="Freeform 5"/>
          <p:cNvSpPr>
            <a:spLocks/>
          </p:cNvSpPr>
          <p:nvPr/>
        </p:nvSpPr>
        <p:spPr bwMode="auto">
          <a:xfrm rot="1855731">
            <a:off x="3035198" y="2917746"/>
            <a:ext cx="1679396" cy="151503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accent1"/>
            </a:solidFill>
            <a:prstDash val="sysDash"/>
            <a:miter lim="800000"/>
            <a:headEnd/>
            <a:tailEnd/>
          </a:ln>
          <a:effectLst/>
          <a:extLst/>
        </p:spPr>
        <p:txBody>
          <a:bodyPr vert="horz" wrap="square" lIns="96380" tIns="48189" rIns="96380" bIns="48189" numCol="1" anchor="t" anchorCtr="0" compatLnSpc="1">
            <a:prstTxWarp prst="textNoShape">
              <a:avLst/>
            </a:prstTxWarp>
          </a:bodyPr>
          <a:lstStyle/>
          <a:p>
            <a:endParaRPr lang="zh-CN" altLang="en-US" sz="3556"/>
          </a:p>
        </p:txBody>
      </p:sp>
      <p:sp>
        <p:nvSpPr>
          <p:cNvPr id="176" name="KSO_Shape"/>
          <p:cNvSpPr>
            <a:spLocks/>
          </p:cNvSpPr>
          <p:nvPr/>
        </p:nvSpPr>
        <p:spPr bwMode="auto">
          <a:xfrm>
            <a:off x="3491770" y="3369257"/>
            <a:ext cx="858333" cy="58972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1"/>
          </a:solidFill>
          <a:ln>
            <a:noFill/>
          </a:ln>
          <a:extLst/>
        </p:spPr>
        <p:txBody>
          <a:bodyPr lIns="96380" tIns="48189" rIns="96380" bIns="48189" anchor="ctr">
            <a:scene3d>
              <a:camera prst="orthographicFront"/>
              <a:lightRig rig="threePt" dir="t"/>
            </a:scene3d>
            <a:sp3d contourW="12700">
              <a:contourClr>
                <a:srgbClr val="FFFFFF"/>
              </a:contourClr>
            </a:sp3d>
          </a:bodyPr>
          <a:lstStyle/>
          <a:p>
            <a:pPr algn="ctr">
              <a:defRPr/>
            </a:pPr>
            <a:endParaRPr lang="zh-CN" altLang="en-US" sz="3556" dirty="0">
              <a:solidFill>
                <a:schemeClr val="accent1"/>
              </a:solidFill>
              <a:ea typeface="宋体" panose="02010600030101010101" pitchFamily="2" charset="-122"/>
            </a:endParaRPr>
          </a:p>
        </p:txBody>
      </p:sp>
      <p:grpSp>
        <p:nvGrpSpPr>
          <p:cNvPr id="4" name="组合 181"/>
          <p:cNvGrpSpPr/>
          <p:nvPr/>
        </p:nvGrpSpPr>
        <p:grpSpPr>
          <a:xfrm>
            <a:off x="4709737" y="2924675"/>
            <a:ext cx="293387" cy="194565"/>
            <a:chOff x="9482595" y="2565731"/>
            <a:chExt cx="278384" cy="184511"/>
          </a:xfrm>
        </p:grpSpPr>
        <p:sp>
          <p:nvSpPr>
            <p:cNvPr id="183" name="椭圆 182"/>
            <p:cNvSpPr/>
            <p:nvPr/>
          </p:nvSpPr>
          <p:spPr>
            <a:xfrm>
              <a:off x="9482595" y="2565731"/>
              <a:ext cx="71376" cy="713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56"/>
            </a:p>
          </p:txBody>
        </p:sp>
        <p:sp>
          <p:nvSpPr>
            <p:cNvPr id="184" name="椭圆 183"/>
            <p:cNvSpPr/>
            <p:nvPr/>
          </p:nvSpPr>
          <p:spPr>
            <a:xfrm>
              <a:off x="9625979" y="2615242"/>
              <a:ext cx="135000" cy="1350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56"/>
            </a:p>
          </p:txBody>
        </p:sp>
      </p:grpSp>
      <p:sp>
        <p:nvSpPr>
          <p:cNvPr id="50" name="TextBox 49"/>
          <p:cNvSpPr txBox="1"/>
          <p:nvPr/>
        </p:nvSpPr>
        <p:spPr>
          <a:xfrm>
            <a:off x="7285966" y="3317919"/>
            <a:ext cx="5211328" cy="856566"/>
          </a:xfrm>
          <a:prstGeom prst="rect">
            <a:avLst/>
          </a:prstGeom>
          <a:noFill/>
        </p:spPr>
        <p:txBody>
          <a:bodyPr wrap="square" lIns="96380" tIns="48189" rIns="96380" bIns="48189" rtlCol="0">
            <a:spAutoFit/>
          </a:bodyPr>
          <a:lstStyle/>
          <a:p>
            <a:pPr>
              <a:lnSpc>
                <a:spcPct val="130000"/>
              </a:lnSpc>
              <a:spcBef>
                <a:spcPct val="0"/>
              </a:spcBef>
            </a:pPr>
            <a:r>
              <a:rPr lang="zh-CN" altLang="en-US" sz="1265"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a:t>
            </a:r>
          </a:p>
        </p:txBody>
      </p:sp>
      <p:sp>
        <p:nvSpPr>
          <p:cNvPr id="16" name="TextBox 13_1"/>
          <p:cNvSpPr txBox="1"/>
          <p:nvPr/>
        </p:nvSpPr>
        <p:spPr>
          <a:xfrm>
            <a:off x="9045535" y="-519489"/>
            <a:ext cx="2084225" cy="369332"/>
          </a:xfrm>
          <a:prstGeom prst="rect">
            <a:avLst/>
          </a:prstGeom>
          <a:noFill/>
        </p:spPr>
        <p:txBody>
          <a:bodyPr wrap="none" rtlCol="0">
            <a:spAutoFit/>
          </a:bodyPr>
          <a:lstStyle/>
          <a:p>
            <a:r>
              <a:rPr lang="zh-CN" altLang="en-US" dirty="0"/>
              <a:t>播放延迟符 可删除</a:t>
            </a:r>
          </a:p>
        </p:txBody>
      </p:sp>
    </p:spTree>
    <p:extLst>
      <p:ext uri="{BB962C8B-B14F-4D97-AF65-F5344CB8AC3E}">
        <p14:creationId xmlns:p14="http://schemas.microsoft.com/office/powerpoint/2010/main" val="3448935438"/>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75"/>
                                        </p:tgtEl>
                                        <p:attrNameLst>
                                          <p:attrName>style.visibility</p:attrName>
                                        </p:attrNameLst>
                                      </p:cBhvr>
                                      <p:to>
                                        <p:strVal val="visible"/>
                                      </p:to>
                                    </p:set>
                                    <p:anim calcmode="lin" valueType="num">
                                      <p:cBhvr additive="base">
                                        <p:cTn id="11" dur="500" fill="hold"/>
                                        <p:tgtEl>
                                          <p:spTgt spid="175"/>
                                        </p:tgtEl>
                                        <p:attrNameLst>
                                          <p:attrName>ppt_x</p:attrName>
                                        </p:attrNameLst>
                                      </p:cBhvr>
                                      <p:tavLst>
                                        <p:tav tm="0">
                                          <p:val>
                                            <p:strVal val="0-#ppt_w/2"/>
                                          </p:val>
                                        </p:tav>
                                        <p:tav tm="100000">
                                          <p:val>
                                            <p:strVal val="#ppt_x"/>
                                          </p:val>
                                        </p:tav>
                                      </p:tavLst>
                                    </p:anim>
                                    <p:anim calcmode="lin" valueType="num">
                                      <p:cBhvr additive="base">
                                        <p:cTn id="12" dur="500" fill="hold"/>
                                        <p:tgtEl>
                                          <p:spTgt spid="17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6"/>
                                        </p:tgtEl>
                                        <p:attrNameLst>
                                          <p:attrName>style.visibility</p:attrName>
                                        </p:attrNameLst>
                                      </p:cBhvr>
                                      <p:to>
                                        <p:strVal val="visible"/>
                                      </p:to>
                                    </p:set>
                                    <p:anim calcmode="lin" valueType="num">
                                      <p:cBhvr additive="base">
                                        <p:cTn id="15" dur="500" fill="hold"/>
                                        <p:tgtEl>
                                          <p:spTgt spid="176"/>
                                        </p:tgtEl>
                                        <p:attrNameLst>
                                          <p:attrName>ppt_x</p:attrName>
                                        </p:attrNameLst>
                                      </p:cBhvr>
                                      <p:tavLst>
                                        <p:tav tm="0">
                                          <p:val>
                                            <p:strVal val="0-#ppt_w/2"/>
                                          </p:val>
                                        </p:tav>
                                        <p:tav tm="100000">
                                          <p:val>
                                            <p:strVal val="#ppt_x"/>
                                          </p:val>
                                        </p:tav>
                                      </p:tavLst>
                                    </p:anim>
                                    <p:anim calcmode="lin" valueType="num">
                                      <p:cBhvr additive="base">
                                        <p:cTn id="16" dur="500" fill="hold"/>
                                        <p:tgtEl>
                                          <p:spTgt spid="17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500"/>
                                  </p:stCondLst>
                                  <p:childTnLst>
                                    <p:set>
                                      <p:cBhvr>
                                        <p:cTn id="22" dur="1" fill="hold">
                                          <p:stCondLst>
                                            <p:cond delay="0"/>
                                          </p:stCondLst>
                                        </p:cTn>
                                        <p:tgtEl>
                                          <p:spTgt spid="71"/>
                                        </p:tgtEl>
                                        <p:attrNameLst>
                                          <p:attrName>style.visibility</p:attrName>
                                        </p:attrNameLst>
                                      </p:cBhvr>
                                      <p:to>
                                        <p:strVal val="visible"/>
                                      </p:to>
                                    </p:set>
                                    <p:anim calcmode="lin" valueType="num">
                                      <p:cBhvr additive="base">
                                        <p:cTn id="23" dur="500" fill="hold"/>
                                        <p:tgtEl>
                                          <p:spTgt spid="71"/>
                                        </p:tgtEl>
                                        <p:attrNameLst>
                                          <p:attrName>ppt_x</p:attrName>
                                        </p:attrNameLst>
                                      </p:cBhvr>
                                      <p:tavLst>
                                        <p:tav tm="0">
                                          <p:val>
                                            <p:strVal val="0-#ppt_w/2"/>
                                          </p:val>
                                        </p:tav>
                                        <p:tav tm="100000">
                                          <p:val>
                                            <p:strVal val="#ppt_x"/>
                                          </p:val>
                                        </p:tav>
                                      </p:tavLst>
                                    </p:anim>
                                    <p:anim calcmode="lin" valueType="num">
                                      <p:cBhvr additive="base">
                                        <p:cTn id="24" dur="500" fill="hold"/>
                                        <p:tgtEl>
                                          <p:spTgt spid="7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72"/>
                                        </p:tgtEl>
                                        <p:attrNameLst>
                                          <p:attrName>style.visibility</p:attrName>
                                        </p:attrNameLst>
                                      </p:cBhvr>
                                      <p:to>
                                        <p:strVal val="visible"/>
                                      </p:to>
                                    </p:set>
                                    <p:anim calcmode="lin" valueType="num">
                                      <p:cBhvr additive="base">
                                        <p:cTn id="27" dur="500" fill="hold"/>
                                        <p:tgtEl>
                                          <p:spTgt spid="72"/>
                                        </p:tgtEl>
                                        <p:attrNameLst>
                                          <p:attrName>ppt_x</p:attrName>
                                        </p:attrNameLst>
                                      </p:cBhvr>
                                      <p:tavLst>
                                        <p:tav tm="0">
                                          <p:val>
                                            <p:strVal val="0-#ppt_w/2"/>
                                          </p:val>
                                        </p:tav>
                                        <p:tav tm="100000">
                                          <p:val>
                                            <p:strVal val="#ppt_x"/>
                                          </p:val>
                                        </p:tav>
                                      </p:tavLst>
                                    </p:anim>
                                    <p:anim calcmode="lin" valueType="num">
                                      <p:cBhvr additive="base">
                                        <p:cTn id="28" dur="500" fill="hold"/>
                                        <p:tgtEl>
                                          <p:spTgt spid="7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500"/>
                                  </p:stCondLst>
                                  <p:childTnLst>
                                    <p:set>
                                      <p:cBhvr>
                                        <p:cTn id="30" dur="1" fill="hold">
                                          <p:stCondLst>
                                            <p:cond delay="0"/>
                                          </p:stCondLst>
                                        </p:cTn>
                                        <p:tgtEl>
                                          <p:spTgt spid="81"/>
                                        </p:tgtEl>
                                        <p:attrNameLst>
                                          <p:attrName>style.visibility</p:attrName>
                                        </p:attrNameLst>
                                      </p:cBhvr>
                                      <p:to>
                                        <p:strVal val="visible"/>
                                      </p:to>
                                    </p:set>
                                    <p:anim calcmode="lin" valueType="num">
                                      <p:cBhvr additive="base">
                                        <p:cTn id="31" dur="500" fill="hold"/>
                                        <p:tgtEl>
                                          <p:spTgt spid="81"/>
                                        </p:tgtEl>
                                        <p:attrNameLst>
                                          <p:attrName>ppt_x</p:attrName>
                                        </p:attrNameLst>
                                      </p:cBhvr>
                                      <p:tavLst>
                                        <p:tav tm="0">
                                          <p:val>
                                            <p:strVal val="0-#ppt_w/2"/>
                                          </p:val>
                                        </p:tav>
                                        <p:tav tm="100000">
                                          <p:val>
                                            <p:strVal val="#ppt_x"/>
                                          </p:val>
                                        </p:tav>
                                      </p:tavLst>
                                    </p:anim>
                                    <p:anim calcmode="lin" valueType="num">
                                      <p:cBhvr additive="base">
                                        <p:cTn id="32" dur="500" fill="hold"/>
                                        <p:tgtEl>
                                          <p:spTgt spid="8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112"/>
                                        </p:tgtEl>
                                        <p:attrNameLst>
                                          <p:attrName>style.visibility</p:attrName>
                                        </p:attrNameLst>
                                      </p:cBhvr>
                                      <p:to>
                                        <p:strVal val="visible"/>
                                      </p:to>
                                    </p:set>
                                    <p:anim calcmode="lin" valueType="num">
                                      <p:cBhvr additive="base">
                                        <p:cTn id="35" dur="500" fill="hold"/>
                                        <p:tgtEl>
                                          <p:spTgt spid="112"/>
                                        </p:tgtEl>
                                        <p:attrNameLst>
                                          <p:attrName>ppt_x</p:attrName>
                                        </p:attrNameLst>
                                      </p:cBhvr>
                                      <p:tavLst>
                                        <p:tav tm="0">
                                          <p:val>
                                            <p:strVal val="0-#ppt_w/2"/>
                                          </p:val>
                                        </p:tav>
                                        <p:tav tm="100000">
                                          <p:val>
                                            <p:strVal val="#ppt_x"/>
                                          </p:val>
                                        </p:tav>
                                      </p:tavLst>
                                    </p:anim>
                                    <p:anim calcmode="lin" valueType="num">
                                      <p:cBhvr additive="base">
                                        <p:cTn id="36" dur="500" fill="hold"/>
                                        <p:tgtEl>
                                          <p:spTgt spid="112"/>
                                        </p:tgtEl>
                                        <p:attrNameLst>
                                          <p:attrName>ppt_y</p:attrName>
                                        </p:attrNameLst>
                                      </p:cBhvr>
                                      <p:tavLst>
                                        <p:tav tm="0">
                                          <p:val>
                                            <p:strVal val="#ppt_y"/>
                                          </p:val>
                                        </p:tav>
                                        <p:tav tm="100000">
                                          <p:val>
                                            <p:strVal val="#ppt_y"/>
                                          </p:val>
                                        </p:tav>
                                      </p:tavLst>
                                    </p:anim>
                                  </p:childTnLst>
                                </p:cTn>
                              </p:par>
                            </p:childTnLst>
                          </p:cTn>
                        </p:par>
                        <p:par>
                          <p:cTn id="37" fill="hold">
                            <p:stCondLst>
                              <p:cond delay="1000"/>
                            </p:stCondLst>
                            <p:childTnLst>
                              <p:par>
                                <p:cTn id="38" presetID="18" presetClass="entr" presetSubtype="3" fill="hold" grpId="0" nodeType="after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strips(upRight)">
                                      <p:cBhvr>
                                        <p:cTn id="40" dur="500"/>
                                        <p:tgtEl>
                                          <p:spTgt spid="50"/>
                                        </p:tgtEl>
                                      </p:cBhvr>
                                    </p:animEffect>
                                  </p:childTnLst>
                                </p:cTn>
                              </p:par>
                            </p:childTnLst>
                          </p:cTn>
                        </p:par>
                        <p:par>
                          <p:cTn id="41" fill="hold">
                            <p:stCondLst>
                              <p:cond delay="1500"/>
                            </p:stCondLst>
                            <p:childTnLst>
                              <p:par>
                                <p:cTn id="42" presetID="42" presetClass="entr" presetSubtype="0"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1000"/>
                                        <p:tgtEl>
                                          <p:spTgt spid="4"/>
                                        </p:tgtEl>
                                      </p:cBhvr>
                                    </p:animEffect>
                                    <p:anim calcmode="lin" valueType="num">
                                      <p:cBhvr>
                                        <p:cTn id="45" dur="1000" fill="hold"/>
                                        <p:tgtEl>
                                          <p:spTgt spid="4"/>
                                        </p:tgtEl>
                                        <p:attrNameLst>
                                          <p:attrName>ppt_x</p:attrName>
                                        </p:attrNameLst>
                                      </p:cBhvr>
                                      <p:tavLst>
                                        <p:tav tm="0">
                                          <p:val>
                                            <p:strVal val="#ppt_x"/>
                                          </p:val>
                                        </p:tav>
                                        <p:tav tm="100000">
                                          <p:val>
                                            <p:strVal val="#ppt_x"/>
                                          </p:val>
                                        </p:tav>
                                      </p:tavLst>
                                    </p:anim>
                                    <p:anim calcmode="lin" valueType="num">
                                      <p:cBhvr>
                                        <p:cTn id="4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1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1" grpId="0" animBg="1"/>
      <p:bldP spid="72" grpId="0" animBg="1"/>
      <p:bldP spid="81" grpId="0"/>
      <p:bldP spid="112" grpId="0"/>
      <p:bldP spid="175" grpId="0" animBg="1"/>
      <p:bldP spid="176" grpId="0" animBg="1"/>
      <p:bldP spid="50"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743800" y="1998692"/>
            <a:ext cx="2262285" cy="2262285"/>
            <a:chOff x="6397280" y="2146429"/>
            <a:chExt cx="2146041" cy="2146041"/>
          </a:xfrm>
        </p:grpSpPr>
        <p:sp>
          <p:nvSpPr>
            <p:cNvPr id="3" name="菱形 2"/>
            <p:cNvSpPr/>
            <p:nvPr/>
          </p:nvSpPr>
          <p:spPr>
            <a:xfrm>
              <a:off x="6397280" y="2146429"/>
              <a:ext cx="2146041" cy="2146041"/>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4">
                <a:solidFill>
                  <a:schemeClr val="bg1">
                    <a:lumMod val="50000"/>
                  </a:schemeClr>
                </a:solidFill>
              </a:endParaRPr>
            </a:p>
          </p:txBody>
        </p:sp>
        <p:pic>
          <p:nvPicPr>
            <p:cNvPr id="4" name="图片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20300" y="2786487"/>
              <a:ext cx="900000" cy="900000"/>
            </a:xfrm>
            <a:prstGeom prst="rect">
              <a:avLst/>
            </a:prstGeom>
          </p:spPr>
        </p:pic>
      </p:grpSp>
      <p:grpSp>
        <p:nvGrpSpPr>
          <p:cNvPr id="5" name="组合 4"/>
          <p:cNvGrpSpPr/>
          <p:nvPr/>
        </p:nvGrpSpPr>
        <p:grpSpPr>
          <a:xfrm>
            <a:off x="9594093" y="1998689"/>
            <a:ext cx="2262285" cy="2262285"/>
            <a:chOff x="9101114" y="2146427"/>
            <a:chExt cx="2146041" cy="2146041"/>
          </a:xfrm>
        </p:grpSpPr>
        <p:sp>
          <p:nvSpPr>
            <p:cNvPr id="6" name="菱形 5"/>
            <p:cNvSpPr/>
            <p:nvPr/>
          </p:nvSpPr>
          <p:spPr>
            <a:xfrm>
              <a:off x="9101114" y="2146427"/>
              <a:ext cx="2146041" cy="2146041"/>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4">
                <a:solidFill>
                  <a:schemeClr val="bg1">
                    <a:lumMod val="50000"/>
                  </a:schemeClr>
                </a:solidFill>
              </a:endParaRPr>
            </a:p>
          </p:txBody>
        </p:sp>
        <p:pic>
          <p:nvPicPr>
            <p:cNvPr id="7" name="图片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724134" y="2751082"/>
              <a:ext cx="900000" cy="900000"/>
            </a:xfrm>
            <a:prstGeom prst="rect">
              <a:avLst/>
            </a:prstGeom>
          </p:spPr>
        </p:pic>
      </p:grpSp>
      <p:grpSp>
        <p:nvGrpSpPr>
          <p:cNvPr id="8" name="组合 7"/>
          <p:cNvGrpSpPr/>
          <p:nvPr/>
        </p:nvGrpSpPr>
        <p:grpSpPr>
          <a:xfrm>
            <a:off x="3893509" y="1998690"/>
            <a:ext cx="2262285" cy="2262285"/>
            <a:chOff x="3693446" y="2146428"/>
            <a:chExt cx="2146041" cy="2146041"/>
          </a:xfrm>
        </p:grpSpPr>
        <p:sp>
          <p:nvSpPr>
            <p:cNvPr id="9" name="菱形 8"/>
            <p:cNvSpPr/>
            <p:nvPr/>
          </p:nvSpPr>
          <p:spPr>
            <a:xfrm>
              <a:off x="3693446" y="2146428"/>
              <a:ext cx="2146041" cy="2146041"/>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4">
                <a:solidFill>
                  <a:schemeClr val="bg1">
                    <a:lumMod val="50000"/>
                  </a:schemeClr>
                </a:solidFill>
              </a:endParaRPr>
            </a:p>
          </p:txBody>
        </p:sp>
        <p:pic>
          <p:nvPicPr>
            <p:cNvPr id="10" name="图片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16466" y="2768784"/>
              <a:ext cx="900000" cy="900000"/>
            </a:xfrm>
            <a:prstGeom prst="rect">
              <a:avLst/>
            </a:prstGeom>
          </p:spPr>
        </p:pic>
      </p:grpSp>
      <p:grpSp>
        <p:nvGrpSpPr>
          <p:cNvPr id="11" name="组合 10"/>
          <p:cNvGrpSpPr/>
          <p:nvPr/>
        </p:nvGrpSpPr>
        <p:grpSpPr>
          <a:xfrm>
            <a:off x="1043217" y="1998692"/>
            <a:ext cx="2262285" cy="2262285"/>
            <a:chOff x="989612" y="2146429"/>
            <a:chExt cx="2146041" cy="2146041"/>
          </a:xfrm>
        </p:grpSpPr>
        <p:sp>
          <p:nvSpPr>
            <p:cNvPr id="12" name="菱形 11"/>
            <p:cNvSpPr/>
            <p:nvPr/>
          </p:nvSpPr>
          <p:spPr>
            <a:xfrm>
              <a:off x="989612" y="2146429"/>
              <a:ext cx="2146041" cy="2146041"/>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4">
                <a:solidFill>
                  <a:schemeClr val="bg1">
                    <a:lumMod val="50000"/>
                  </a:schemeClr>
                </a:solidFill>
              </a:endParaRPr>
            </a:p>
          </p:txBody>
        </p:sp>
        <p:pic>
          <p:nvPicPr>
            <p:cNvPr id="13" name="图片 1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612632" y="2733380"/>
              <a:ext cx="900000" cy="900000"/>
            </a:xfrm>
            <a:prstGeom prst="rect">
              <a:avLst/>
            </a:prstGeom>
          </p:spPr>
        </p:pic>
      </p:grpSp>
      <p:sp>
        <p:nvSpPr>
          <p:cNvPr id="14" name="文本框 13"/>
          <p:cNvSpPr txBox="1"/>
          <p:nvPr/>
        </p:nvSpPr>
        <p:spPr>
          <a:xfrm>
            <a:off x="995496" y="4425489"/>
            <a:ext cx="2310005" cy="892552"/>
          </a:xfrm>
          <a:prstGeom prst="rect">
            <a:avLst/>
          </a:prstGeom>
        </p:spPr>
        <p:txBody>
          <a:bodyPr wrap="square">
            <a:spAutoFit/>
          </a:bodyPr>
          <a:lstStyle>
            <a:defPPr>
              <a:defRPr lang="zh-CN"/>
            </a:defPPr>
            <a:lvl1pPr>
              <a:lnSpc>
                <a:spcPct val="130000"/>
              </a:lnSpc>
              <a:defRPr sz="10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t>单击此处添加文字内容单击此处添加文字内容单击此处添加文字内容单击此处添加文字内容单击此处添加文字内容</a:t>
            </a:r>
          </a:p>
        </p:txBody>
      </p:sp>
      <p:sp>
        <p:nvSpPr>
          <p:cNvPr id="15" name="文本框 14"/>
          <p:cNvSpPr txBox="1"/>
          <p:nvPr/>
        </p:nvSpPr>
        <p:spPr>
          <a:xfrm>
            <a:off x="3770943" y="4457935"/>
            <a:ext cx="2310005" cy="892552"/>
          </a:xfrm>
          <a:prstGeom prst="rect">
            <a:avLst/>
          </a:prstGeom>
        </p:spPr>
        <p:txBody>
          <a:bodyPr wrap="square">
            <a:spAutoFit/>
          </a:bodyPr>
          <a:lstStyle>
            <a:defPPr>
              <a:defRPr lang="zh-CN"/>
            </a:defPPr>
            <a:lvl1pPr>
              <a:lnSpc>
                <a:spcPct val="130000"/>
              </a:lnSpc>
              <a:defRPr sz="10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t>单击此处添加文字内容单击此处添加文字内容单击此处添加文字内容单击此处添加文字内容单击此处添加文字内容</a:t>
            </a:r>
          </a:p>
        </p:txBody>
      </p:sp>
      <p:sp>
        <p:nvSpPr>
          <p:cNvPr id="16" name="文本框 15"/>
          <p:cNvSpPr txBox="1"/>
          <p:nvPr/>
        </p:nvSpPr>
        <p:spPr>
          <a:xfrm>
            <a:off x="6650049" y="4457935"/>
            <a:ext cx="2356036" cy="692497"/>
          </a:xfrm>
          <a:prstGeom prst="rect">
            <a:avLst/>
          </a:prstGeom>
        </p:spPr>
        <p:txBody>
          <a:bodyPr wrap="square">
            <a:spAutoFit/>
          </a:bodyPr>
          <a:lstStyle>
            <a:defPPr>
              <a:defRPr lang="zh-CN"/>
            </a:defPPr>
            <a:lvl1pPr>
              <a:lnSpc>
                <a:spcPct val="130000"/>
              </a:lnSpc>
              <a:defRPr sz="10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t>单击此处添加文字内容单击此处添加文字内容单击此处添加文字内容单击此处添加文字内容单击此处添加文字内容</a:t>
            </a:r>
          </a:p>
        </p:txBody>
      </p:sp>
      <p:sp>
        <p:nvSpPr>
          <p:cNvPr id="17" name="文本框 16"/>
          <p:cNvSpPr txBox="1"/>
          <p:nvPr/>
        </p:nvSpPr>
        <p:spPr>
          <a:xfrm>
            <a:off x="9575187" y="4462236"/>
            <a:ext cx="2185976" cy="892552"/>
          </a:xfrm>
          <a:prstGeom prst="rect">
            <a:avLst/>
          </a:prstGeom>
        </p:spPr>
        <p:txBody>
          <a:bodyPr wrap="square">
            <a:spAutoFit/>
          </a:bodyPr>
          <a:lstStyle>
            <a:defPPr>
              <a:defRPr lang="zh-CN"/>
            </a:defPPr>
            <a:lvl1pPr>
              <a:lnSpc>
                <a:spcPct val="130000"/>
              </a:lnSpc>
              <a:defRPr sz="10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t>单击此处添加文字内容单击此处添加文字内容单击此处添加文字内容单击此处添加文字内容单击此处添加文字内容</a:t>
            </a:r>
          </a:p>
        </p:txBody>
      </p:sp>
      <p:sp>
        <p:nvSpPr>
          <p:cNvPr id="18" name="TextBox 13_1"/>
          <p:cNvSpPr txBox="1"/>
          <p:nvPr/>
        </p:nvSpPr>
        <p:spPr>
          <a:xfrm>
            <a:off x="9045535" y="-519489"/>
            <a:ext cx="2084225" cy="369332"/>
          </a:xfrm>
          <a:prstGeom prst="rect">
            <a:avLst/>
          </a:prstGeom>
          <a:noFill/>
        </p:spPr>
        <p:txBody>
          <a:bodyPr wrap="none" rtlCol="0">
            <a:spAutoFit/>
          </a:bodyPr>
          <a:lstStyle/>
          <a:p>
            <a:r>
              <a:rPr lang="zh-CN" altLang="en-US" dirty="0"/>
              <a:t>播放延迟符 可删除</a:t>
            </a:r>
          </a:p>
        </p:txBody>
      </p:sp>
    </p:spTree>
    <p:extLst>
      <p:ext uri="{BB962C8B-B14F-4D97-AF65-F5344CB8AC3E}">
        <p14:creationId xmlns:p14="http://schemas.microsoft.com/office/powerpoint/2010/main" val="3821293153"/>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5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125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900" decel="100000" fill="hold"/>
                                        <p:tgtEl>
                                          <p:spTgt spid="1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1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900" decel="100000" fill="hold"/>
                                        <p:tgtEl>
                                          <p:spTgt spid="8"/>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150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900" decel="100000" fill="hold"/>
                                        <p:tgtEl>
                                          <p:spTgt spid="1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225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940"/>
                                        <p:tgtEl>
                                          <p:spTgt spid="2"/>
                                        </p:tgtEl>
                                      </p:cBhvr>
                                    </p:animEffect>
                                    <p:anim calcmode="lin" valueType="num">
                                      <p:cBhvr>
                                        <p:cTn id="32" dur="940" fill="hold"/>
                                        <p:tgtEl>
                                          <p:spTgt spid="2"/>
                                        </p:tgtEl>
                                        <p:attrNameLst>
                                          <p:attrName>ppt_x</p:attrName>
                                        </p:attrNameLst>
                                      </p:cBhvr>
                                      <p:tavLst>
                                        <p:tav tm="0">
                                          <p:val>
                                            <p:strVal val="#ppt_x"/>
                                          </p:val>
                                        </p:tav>
                                        <p:tav tm="100000">
                                          <p:val>
                                            <p:strVal val="#ppt_x"/>
                                          </p:val>
                                        </p:tav>
                                      </p:tavLst>
                                    </p:anim>
                                    <p:anim calcmode="lin" valueType="num">
                                      <p:cBhvr>
                                        <p:cTn id="33" dur="846" decel="100000" fill="hold"/>
                                        <p:tgtEl>
                                          <p:spTgt spid="2"/>
                                        </p:tgtEl>
                                        <p:attrNameLst>
                                          <p:attrName>ppt_y</p:attrName>
                                        </p:attrNameLst>
                                      </p:cBhvr>
                                      <p:tavLst>
                                        <p:tav tm="0">
                                          <p:val>
                                            <p:strVal val="#ppt_y+1"/>
                                          </p:val>
                                        </p:tav>
                                        <p:tav tm="100000">
                                          <p:val>
                                            <p:strVal val="#ppt_y-.03"/>
                                          </p:val>
                                        </p:tav>
                                      </p:tavLst>
                                    </p:anim>
                                    <p:anim calcmode="lin" valueType="num">
                                      <p:cBhvr>
                                        <p:cTn id="34" dur="94" accel="100000" fill="hold">
                                          <p:stCondLst>
                                            <p:cond delay="846"/>
                                          </p:stCondLst>
                                        </p:cTn>
                                        <p:tgtEl>
                                          <p:spTgt spid="2"/>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225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900" decel="100000" fill="hold"/>
                                        <p:tgtEl>
                                          <p:spTgt spid="16"/>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41" presetID="37" presetClass="entr" presetSubtype="0" fill="hold" nodeType="withEffect">
                                  <p:stCondLst>
                                    <p:cond delay="32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900" decel="100000" fill="hold"/>
                                        <p:tgtEl>
                                          <p:spTgt spid="5"/>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47" presetID="37" presetClass="entr" presetSubtype="0" fill="hold" grpId="0" nodeType="withEffect">
                                  <p:stCondLst>
                                    <p:cond delay="325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900" decel="100000" fill="hold"/>
                                        <p:tgtEl>
                                          <p:spTgt spid="17"/>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barn(inVertical)">
                                      <p:cBhvr>
                                        <p:cTn id="57" dur="1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ded Corner 15"/>
          <p:cNvSpPr/>
          <p:nvPr/>
        </p:nvSpPr>
        <p:spPr>
          <a:xfrm>
            <a:off x="550025" y="1513793"/>
            <a:ext cx="3760753" cy="2350471"/>
          </a:xfrm>
          <a:prstGeom prst="foldedCorner">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46" dirty="0"/>
          </a:p>
        </p:txBody>
      </p:sp>
      <p:sp>
        <p:nvSpPr>
          <p:cNvPr id="3" name="TextBox 25"/>
          <p:cNvSpPr txBox="1"/>
          <p:nvPr/>
        </p:nvSpPr>
        <p:spPr>
          <a:xfrm>
            <a:off x="933240" y="2538728"/>
            <a:ext cx="2994324" cy="1215717"/>
          </a:xfrm>
          <a:prstGeom prst="rect">
            <a:avLst/>
          </a:prstGeom>
          <a:noFill/>
        </p:spPr>
        <p:txBody>
          <a:bodyPr wrap="square" rtlCol="0">
            <a:spAutoFit/>
          </a:bodyPr>
          <a:lstStyle/>
          <a:p>
            <a:pPr algn="ct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rPr>
              <a:t>在此添加文字</a:t>
            </a:r>
            <a:endParaRPr lang="en-US" altLang="zh-CN"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endParaRP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请在此添加您需要的文字，请在此添加您需要的文字，请在此添加您需要的文字，请在此添加您需要的文字，请在此添加您需要的文字，请在此添加您需要</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 name="Folded Corner 28"/>
          <p:cNvSpPr/>
          <p:nvPr/>
        </p:nvSpPr>
        <p:spPr>
          <a:xfrm>
            <a:off x="4545825" y="1513793"/>
            <a:ext cx="3760753" cy="2350471"/>
          </a:xfrm>
          <a:prstGeom prst="foldedCorner">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46" dirty="0"/>
          </a:p>
        </p:txBody>
      </p:sp>
      <p:sp>
        <p:nvSpPr>
          <p:cNvPr id="5" name="TextBox 33"/>
          <p:cNvSpPr txBox="1"/>
          <p:nvPr/>
        </p:nvSpPr>
        <p:spPr>
          <a:xfrm>
            <a:off x="4929041" y="2538728"/>
            <a:ext cx="2994324" cy="1215717"/>
          </a:xfrm>
          <a:prstGeom prst="rect">
            <a:avLst/>
          </a:prstGeom>
          <a:noFill/>
        </p:spPr>
        <p:txBody>
          <a:bodyPr wrap="square" rtlCol="0">
            <a:spAutoFit/>
          </a:bodyPr>
          <a:lstStyle/>
          <a:p>
            <a:pPr algn="ct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rPr>
              <a:t>在此添加文字</a:t>
            </a:r>
            <a:endParaRPr lang="en-US" altLang="zh-CN"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endParaRP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请在此添加您需要的文字，请在此添加您需要的文字，请在此添加您需要的文字，请在此添加您需要的文字，请在此添加您需要的文字，请在此添加您需要</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 name="Folded Corner 34"/>
          <p:cNvSpPr/>
          <p:nvPr/>
        </p:nvSpPr>
        <p:spPr>
          <a:xfrm>
            <a:off x="8510081" y="1513793"/>
            <a:ext cx="3760753" cy="2350471"/>
          </a:xfrm>
          <a:prstGeom prst="foldedCorner">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46" dirty="0"/>
          </a:p>
        </p:txBody>
      </p:sp>
      <p:sp>
        <p:nvSpPr>
          <p:cNvPr id="7" name="TextBox 38"/>
          <p:cNvSpPr txBox="1"/>
          <p:nvPr/>
        </p:nvSpPr>
        <p:spPr>
          <a:xfrm>
            <a:off x="8893298" y="2538728"/>
            <a:ext cx="2994324" cy="1215717"/>
          </a:xfrm>
          <a:prstGeom prst="rect">
            <a:avLst/>
          </a:prstGeom>
          <a:noFill/>
        </p:spPr>
        <p:txBody>
          <a:bodyPr wrap="square" rtlCol="0">
            <a:spAutoFit/>
          </a:bodyPr>
          <a:lstStyle/>
          <a:p>
            <a:pPr algn="ct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rPr>
              <a:t>在此添加文字</a:t>
            </a:r>
            <a:endParaRPr lang="en-US" altLang="zh-CN"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endParaRP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请在此添加您需要的文字，请在此添加您需要的文字，请在此添加您需要的文字，请在此添加您需要的文字，请在此添加您需要的文字，请在此添加您需要</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Folded Corner 39"/>
          <p:cNvSpPr/>
          <p:nvPr/>
        </p:nvSpPr>
        <p:spPr>
          <a:xfrm>
            <a:off x="550025" y="4107048"/>
            <a:ext cx="3760753" cy="2350471"/>
          </a:xfrm>
          <a:prstGeom prst="foldedCorner">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46" dirty="0"/>
          </a:p>
        </p:txBody>
      </p:sp>
      <p:sp>
        <p:nvSpPr>
          <p:cNvPr id="9" name="TextBox 41"/>
          <p:cNvSpPr txBox="1"/>
          <p:nvPr/>
        </p:nvSpPr>
        <p:spPr>
          <a:xfrm>
            <a:off x="933240" y="5131982"/>
            <a:ext cx="2994324" cy="1215717"/>
          </a:xfrm>
          <a:prstGeom prst="rect">
            <a:avLst/>
          </a:prstGeom>
          <a:noFill/>
        </p:spPr>
        <p:txBody>
          <a:bodyPr wrap="square" rtlCol="0">
            <a:spAutoFit/>
          </a:bodyPr>
          <a:lstStyle/>
          <a:p>
            <a:pPr algn="ct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rPr>
              <a:t>在此添加文字</a:t>
            </a:r>
            <a:endParaRPr lang="en-US" altLang="zh-CN"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endParaRP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请在此添加您需要的文字，请在此添加您需要的文字，请在此添加您需要的文字，请在此添加您需要的文字，请在此添加您需要的文字，请在此添加您需要</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Folded Corner 42"/>
          <p:cNvSpPr/>
          <p:nvPr/>
        </p:nvSpPr>
        <p:spPr>
          <a:xfrm>
            <a:off x="4545825" y="4107048"/>
            <a:ext cx="3760753" cy="2350471"/>
          </a:xfrm>
          <a:prstGeom prst="foldedCorner">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46" dirty="0"/>
          </a:p>
        </p:txBody>
      </p:sp>
      <p:sp>
        <p:nvSpPr>
          <p:cNvPr id="11" name="TextBox 44"/>
          <p:cNvSpPr txBox="1"/>
          <p:nvPr/>
        </p:nvSpPr>
        <p:spPr>
          <a:xfrm>
            <a:off x="4929041" y="5131982"/>
            <a:ext cx="2994324" cy="1215717"/>
          </a:xfrm>
          <a:prstGeom prst="rect">
            <a:avLst/>
          </a:prstGeom>
          <a:noFill/>
        </p:spPr>
        <p:txBody>
          <a:bodyPr wrap="square" rtlCol="0">
            <a:spAutoFit/>
          </a:bodyPr>
          <a:lstStyle/>
          <a:p>
            <a:pPr algn="ct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rPr>
              <a:t>在此添加文字</a:t>
            </a:r>
            <a:endParaRPr lang="en-US" altLang="zh-CN"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endParaRP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请在此添加您需要的文字，请在此添加您需要的文字，请在此添加您需要的文字，请在此添加您需要的文字，请在此添加您需要的文字，请在此添加您需要</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Folded Corner 45"/>
          <p:cNvSpPr/>
          <p:nvPr/>
        </p:nvSpPr>
        <p:spPr>
          <a:xfrm>
            <a:off x="8510081" y="4107048"/>
            <a:ext cx="3760753" cy="2350471"/>
          </a:xfrm>
          <a:prstGeom prst="foldedCorner">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46" dirty="0"/>
          </a:p>
        </p:txBody>
      </p:sp>
      <p:sp>
        <p:nvSpPr>
          <p:cNvPr id="13" name="TextBox 47"/>
          <p:cNvSpPr txBox="1"/>
          <p:nvPr/>
        </p:nvSpPr>
        <p:spPr>
          <a:xfrm>
            <a:off x="8893298" y="5131982"/>
            <a:ext cx="2994324" cy="1215717"/>
          </a:xfrm>
          <a:prstGeom prst="rect">
            <a:avLst/>
          </a:prstGeom>
          <a:noFill/>
        </p:spPr>
        <p:txBody>
          <a:bodyPr wrap="square" rtlCol="0">
            <a:spAutoFit/>
          </a:bodyPr>
          <a:lstStyle/>
          <a:p>
            <a:pPr algn="ct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rPr>
              <a:t>在此添加文字</a:t>
            </a:r>
            <a:endParaRPr lang="en-US" altLang="zh-CN"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endParaRP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请在此添加您需要的文字，请在此添加您需要的文字，请在此添加您需要的文字，请在此添加您需要的文字，请在此添加您需要的文字，请在此添加您需要</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4" name="Group 49"/>
          <p:cNvGrpSpPr/>
          <p:nvPr/>
        </p:nvGrpSpPr>
        <p:grpSpPr>
          <a:xfrm>
            <a:off x="9974084" y="4299234"/>
            <a:ext cx="832746" cy="832746"/>
            <a:chOff x="7097501" y="3056738"/>
            <a:chExt cx="592776" cy="592776"/>
          </a:xfrm>
        </p:grpSpPr>
        <p:sp>
          <p:nvSpPr>
            <p:cNvPr id="15" name="Sev01"/>
            <p:cNvSpPr>
              <a:spLocks noChangeAspect="1"/>
            </p:cNvSpPr>
            <p:nvPr/>
          </p:nvSpPr>
          <p:spPr>
            <a:xfrm>
              <a:off x="7097501" y="3056738"/>
              <a:ext cx="592776" cy="59277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619" dirty="0">
                <a:solidFill>
                  <a:schemeClr val="accent6"/>
                </a:solidFill>
                <a:latin typeface="FontAwesome" pitchFamily="2" charset="0"/>
              </a:endParaRPr>
            </a:p>
          </p:txBody>
        </p:sp>
        <p:sp>
          <p:nvSpPr>
            <p:cNvPr id="16" name="Freeform 5"/>
            <p:cNvSpPr>
              <a:spLocks noEditPoints="1"/>
            </p:cNvSpPr>
            <p:nvPr/>
          </p:nvSpPr>
          <p:spPr bwMode="auto">
            <a:xfrm>
              <a:off x="7212833" y="3173342"/>
              <a:ext cx="370370" cy="37037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8457" tIns="64228" rIns="128457" bIns="64228" numCol="1" anchor="t" anchorCtr="0" compatLnSpc="1">
              <a:prstTxWarp prst="textNoShape">
                <a:avLst/>
              </a:prstTxWarp>
            </a:bodyPr>
            <a:lstStyle/>
            <a:p>
              <a:endParaRPr lang="en-US" sz="3746"/>
            </a:p>
          </p:txBody>
        </p:sp>
      </p:grpSp>
      <p:grpSp>
        <p:nvGrpSpPr>
          <p:cNvPr id="17" name="Group 31"/>
          <p:cNvGrpSpPr/>
          <p:nvPr/>
        </p:nvGrpSpPr>
        <p:grpSpPr>
          <a:xfrm>
            <a:off x="2014026" y="4299234"/>
            <a:ext cx="832746" cy="832746"/>
            <a:chOff x="1431269" y="3056738"/>
            <a:chExt cx="592776" cy="592776"/>
          </a:xfrm>
        </p:grpSpPr>
        <p:sp>
          <p:nvSpPr>
            <p:cNvPr id="18" name="Sev01"/>
            <p:cNvSpPr>
              <a:spLocks noChangeAspect="1"/>
            </p:cNvSpPr>
            <p:nvPr/>
          </p:nvSpPr>
          <p:spPr>
            <a:xfrm>
              <a:off x="1431269" y="3056738"/>
              <a:ext cx="592776" cy="59277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619" dirty="0">
                <a:solidFill>
                  <a:schemeClr val="accent4"/>
                </a:solidFill>
                <a:latin typeface="FontAwesome" pitchFamily="2" charset="0"/>
              </a:endParaRPr>
            </a:p>
          </p:txBody>
        </p:sp>
        <p:sp>
          <p:nvSpPr>
            <p:cNvPr id="19" name="Freeform 52"/>
            <p:cNvSpPr>
              <a:spLocks noEditPoints="1"/>
            </p:cNvSpPr>
            <p:nvPr/>
          </p:nvSpPr>
          <p:spPr bwMode="auto">
            <a:xfrm>
              <a:off x="1601588" y="3217493"/>
              <a:ext cx="252139" cy="271266"/>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128457" tIns="64228" rIns="128457" bIns="64228" numCol="1" anchor="t" anchorCtr="0" compatLnSpc="1">
              <a:prstTxWarp prst="textNoShape">
                <a:avLst/>
              </a:prstTxWarp>
            </a:bodyPr>
            <a:lstStyle/>
            <a:p>
              <a:endParaRPr lang="en-US" sz="3746"/>
            </a:p>
          </p:txBody>
        </p:sp>
      </p:grpSp>
      <p:grpSp>
        <p:nvGrpSpPr>
          <p:cNvPr id="20" name="Group 30"/>
          <p:cNvGrpSpPr/>
          <p:nvPr/>
        </p:nvGrpSpPr>
        <p:grpSpPr>
          <a:xfrm>
            <a:off x="2014026" y="1705980"/>
            <a:ext cx="832746" cy="832746"/>
            <a:chOff x="1431269" y="1210773"/>
            <a:chExt cx="592776" cy="592776"/>
          </a:xfrm>
        </p:grpSpPr>
        <p:sp>
          <p:nvSpPr>
            <p:cNvPr id="21" name="Sev01"/>
            <p:cNvSpPr>
              <a:spLocks noChangeAspect="1"/>
            </p:cNvSpPr>
            <p:nvPr/>
          </p:nvSpPr>
          <p:spPr>
            <a:xfrm>
              <a:off x="1431269" y="1210773"/>
              <a:ext cx="592776" cy="5927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619" dirty="0">
                <a:solidFill>
                  <a:schemeClr val="accent1"/>
                </a:solidFill>
                <a:latin typeface="FontAwesome" pitchFamily="2" charset="0"/>
              </a:endParaRPr>
            </a:p>
          </p:txBody>
        </p:sp>
        <p:sp>
          <p:nvSpPr>
            <p:cNvPr id="22" name="Freeform 42"/>
            <p:cNvSpPr>
              <a:spLocks noEditPoints="1"/>
            </p:cNvSpPr>
            <p:nvPr/>
          </p:nvSpPr>
          <p:spPr bwMode="auto">
            <a:xfrm>
              <a:off x="1566514" y="1368456"/>
              <a:ext cx="322286" cy="277411"/>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128457" tIns="64228" rIns="128457" bIns="64228" numCol="1" anchor="t" anchorCtr="0" compatLnSpc="1">
              <a:prstTxWarp prst="textNoShape">
                <a:avLst/>
              </a:prstTxWarp>
            </a:bodyPr>
            <a:lstStyle/>
            <a:p>
              <a:endParaRPr lang="en-US" sz="3746"/>
            </a:p>
          </p:txBody>
        </p:sp>
      </p:grpSp>
      <p:grpSp>
        <p:nvGrpSpPr>
          <p:cNvPr id="23" name="Group 27"/>
          <p:cNvGrpSpPr/>
          <p:nvPr/>
        </p:nvGrpSpPr>
        <p:grpSpPr>
          <a:xfrm>
            <a:off x="6009827" y="1705980"/>
            <a:ext cx="832746" cy="832746"/>
            <a:chOff x="4275612" y="1210773"/>
            <a:chExt cx="592776" cy="592776"/>
          </a:xfrm>
        </p:grpSpPr>
        <p:sp>
          <p:nvSpPr>
            <p:cNvPr id="24" name="Sev01"/>
            <p:cNvSpPr>
              <a:spLocks noChangeAspect="1"/>
            </p:cNvSpPr>
            <p:nvPr/>
          </p:nvSpPr>
          <p:spPr>
            <a:xfrm>
              <a:off x="4275612" y="1210773"/>
              <a:ext cx="592776" cy="5927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619" dirty="0">
                <a:solidFill>
                  <a:schemeClr val="accent2"/>
                </a:solidFill>
                <a:latin typeface="FontAwesome" pitchFamily="2" charset="0"/>
              </a:endParaRPr>
            </a:p>
          </p:txBody>
        </p:sp>
        <p:sp>
          <p:nvSpPr>
            <p:cNvPr id="25" name="Freeform 86"/>
            <p:cNvSpPr>
              <a:spLocks noEditPoints="1"/>
            </p:cNvSpPr>
            <p:nvPr/>
          </p:nvSpPr>
          <p:spPr bwMode="auto">
            <a:xfrm>
              <a:off x="4469105" y="1334036"/>
              <a:ext cx="205791" cy="346250"/>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128457" tIns="64228" rIns="128457" bIns="64228" numCol="1" anchor="t" anchorCtr="0" compatLnSpc="1">
              <a:prstTxWarp prst="textNoShape">
                <a:avLst/>
              </a:prstTxWarp>
            </a:bodyPr>
            <a:lstStyle/>
            <a:p>
              <a:endParaRPr lang="en-US" sz="3746"/>
            </a:p>
          </p:txBody>
        </p:sp>
      </p:grpSp>
      <p:grpSp>
        <p:nvGrpSpPr>
          <p:cNvPr id="26" name="Group 48"/>
          <p:cNvGrpSpPr/>
          <p:nvPr/>
        </p:nvGrpSpPr>
        <p:grpSpPr>
          <a:xfrm>
            <a:off x="6009827" y="4299234"/>
            <a:ext cx="832746" cy="832746"/>
            <a:chOff x="4275612" y="3056738"/>
            <a:chExt cx="592776" cy="592776"/>
          </a:xfrm>
        </p:grpSpPr>
        <p:sp>
          <p:nvSpPr>
            <p:cNvPr id="27" name="Sev01"/>
            <p:cNvSpPr>
              <a:spLocks noChangeAspect="1"/>
            </p:cNvSpPr>
            <p:nvPr/>
          </p:nvSpPr>
          <p:spPr>
            <a:xfrm>
              <a:off x="4275612" y="3056738"/>
              <a:ext cx="592776" cy="59277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619" dirty="0">
                <a:solidFill>
                  <a:schemeClr val="accent5"/>
                </a:solidFill>
                <a:latin typeface="FontAwesome" pitchFamily="2" charset="0"/>
              </a:endParaRPr>
            </a:p>
          </p:txBody>
        </p:sp>
        <p:sp>
          <p:nvSpPr>
            <p:cNvPr id="28" name="Freeform 216"/>
            <p:cNvSpPr>
              <a:spLocks noEditPoints="1"/>
            </p:cNvSpPr>
            <p:nvPr/>
          </p:nvSpPr>
          <p:spPr bwMode="auto">
            <a:xfrm>
              <a:off x="4434142" y="3214331"/>
              <a:ext cx="275716" cy="277591"/>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headEnd/>
              <a:tailEnd/>
            </a:ln>
          </p:spPr>
          <p:txBody>
            <a:bodyPr vert="horz" wrap="square" lIns="128457" tIns="64228" rIns="128457" bIns="64228" numCol="1" anchor="t" anchorCtr="0" compatLnSpc="1">
              <a:prstTxWarp prst="textNoShape">
                <a:avLst/>
              </a:prstTxWarp>
            </a:bodyPr>
            <a:lstStyle/>
            <a:p>
              <a:endParaRPr lang="en-US" sz="3746"/>
            </a:p>
          </p:txBody>
        </p:sp>
      </p:grpSp>
      <p:grpSp>
        <p:nvGrpSpPr>
          <p:cNvPr id="29" name="Group 36"/>
          <p:cNvGrpSpPr/>
          <p:nvPr/>
        </p:nvGrpSpPr>
        <p:grpSpPr>
          <a:xfrm>
            <a:off x="9974084" y="1705980"/>
            <a:ext cx="832746" cy="832746"/>
            <a:chOff x="7097501" y="1210773"/>
            <a:chExt cx="592776" cy="592776"/>
          </a:xfrm>
        </p:grpSpPr>
        <p:sp>
          <p:nvSpPr>
            <p:cNvPr id="30" name="Sev01"/>
            <p:cNvSpPr>
              <a:spLocks noChangeAspect="1"/>
            </p:cNvSpPr>
            <p:nvPr/>
          </p:nvSpPr>
          <p:spPr>
            <a:xfrm>
              <a:off x="7097501" y="1210773"/>
              <a:ext cx="592776" cy="5927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619" dirty="0">
                <a:solidFill>
                  <a:schemeClr val="accent3"/>
                </a:solidFill>
                <a:latin typeface="FontAwesome" pitchFamily="2" charset="0"/>
              </a:endParaRPr>
            </a:p>
          </p:txBody>
        </p:sp>
        <p:sp>
          <p:nvSpPr>
            <p:cNvPr id="31" name="Freeform 217"/>
            <p:cNvSpPr>
              <a:spLocks noEditPoints="1"/>
            </p:cNvSpPr>
            <p:nvPr/>
          </p:nvSpPr>
          <p:spPr bwMode="auto">
            <a:xfrm>
              <a:off x="7242854" y="1393884"/>
              <a:ext cx="302071" cy="226554"/>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bg1"/>
            </a:solidFill>
            <a:ln w="9525">
              <a:noFill/>
              <a:round/>
              <a:headEnd/>
              <a:tailEnd/>
            </a:ln>
          </p:spPr>
          <p:txBody>
            <a:bodyPr vert="horz" wrap="square" lIns="128457" tIns="64228" rIns="128457" bIns="64228" numCol="1" anchor="t" anchorCtr="0" compatLnSpc="1">
              <a:prstTxWarp prst="textNoShape">
                <a:avLst/>
              </a:prstTxWarp>
            </a:bodyPr>
            <a:lstStyle/>
            <a:p>
              <a:endParaRPr lang="en-US" sz="3746"/>
            </a:p>
          </p:txBody>
        </p:sp>
      </p:grpSp>
      <p:sp>
        <p:nvSpPr>
          <p:cNvPr id="32" name="TextBox 13_1"/>
          <p:cNvSpPr txBox="1"/>
          <p:nvPr/>
        </p:nvSpPr>
        <p:spPr>
          <a:xfrm>
            <a:off x="9045535" y="-519489"/>
            <a:ext cx="2084225" cy="369332"/>
          </a:xfrm>
          <a:prstGeom prst="rect">
            <a:avLst/>
          </a:prstGeom>
          <a:noFill/>
        </p:spPr>
        <p:txBody>
          <a:bodyPr wrap="none" rtlCol="0">
            <a:spAutoFit/>
          </a:bodyPr>
          <a:lstStyle/>
          <a:p>
            <a:r>
              <a:rPr lang="zh-CN" altLang="en-US" dirty="0"/>
              <a:t>播放延迟符 可删除</a:t>
            </a:r>
          </a:p>
        </p:txBody>
      </p:sp>
    </p:spTree>
    <p:extLst>
      <p:ext uri="{BB962C8B-B14F-4D97-AF65-F5344CB8AC3E}">
        <p14:creationId xmlns:p14="http://schemas.microsoft.com/office/powerpoint/2010/main" val="179152398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53" presetClass="entr" presetSubtype="0"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Effect transition="in" filter="fade">
                                      <p:cBhvr>
                                        <p:cTn id="13" dur="500"/>
                                        <p:tgtEl>
                                          <p:spTgt spid="20"/>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childTnLst>
                                </p:cTn>
                              </p:par>
                            </p:childTnLst>
                          </p:cTn>
                        </p:par>
                        <p:par>
                          <p:cTn id="18" fill="hold">
                            <p:stCondLst>
                              <p:cond delay="1500"/>
                            </p:stCondLst>
                            <p:childTnLst>
                              <p:par>
                                <p:cTn id="19" presetID="2" presetClass="entr" presetSubtype="4" accel="50000" decel="5000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par>
                                <p:cTn id="23" presetID="53"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ppt_w</p:attrName>
                                        </p:attrNameLst>
                                      </p:cBhvr>
                                      <p:tavLst>
                                        <p:tav tm="0">
                                          <p:val>
                                            <p:fltVal val="0"/>
                                          </p:val>
                                        </p:tav>
                                        <p:tav tm="100000">
                                          <p:val>
                                            <p:strVal val="#ppt_w"/>
                                          </p:val>
                                        </p:tav>
                                      </p:tavLst>
                                    </p:anim>
                                    <p:anim calcmode="lin" valueType="num">
                                      <p:cBhvr>
                                        <p:cTn id="26" dur="500" fill="hold"/>
                                        <p:tgtEl>
                                          <p:spTgt spid="23"/>
                                        </p:tgtEl>
                                        <p:attrNameLst>
                                          <p:attrName>ppt_h</p:attrName>
                                        </p:attrNameLst>
                                      </p:cBhvr>
                                      <p:tavLst>
                                        <p:tav tm="0">
                                          <p:val>
                                            <p:fltVal val="0"/>
                                          </p:val>
                                        </p:tav>
                                        <p:tav tm="100000">
                                          <p:val>
                                            <p:strVal val="#ppt_h"/>
                                          </p:val>
                                        </p:tav>
                                      </p:tavLst>
                                    </p:anim>
                                    <p:animEffect transition="in" filter="fade">
                                      <p:cBhvr>
                                        <p:cTn id="27" dur="500"/>
                                        <p:tgtEl>
                                          <p:spTgt spid="23"/>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childTnLst>
                                </p:cTn>
                              </p:par>
                            </p:childTnLst>
                          </p:cTn>
                        </p:par>
                        <p:par>
                          <p:cTn id="32" fill="hold">
                            <p:stCondLst>
                              <p:cond delay="3000"/>
                            </p:stCondLst>
                            <p:childTnLst>
                              <p:par>
                                <p:cTn id="33" presetID="2" presetClass="entr" presetSubtype="4" accel="50000" decel="5000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par>
                                <p:cTn id="37" presetID="53" presetClass="entr" presetSubtype="0" fill="hold" nodeType="with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fltVal val="0"/>
                                          </p:val>
                                        </p:tav>
                                        <p:tav tm="100000">
                                          <p:val>
                                            <p:strVal val="#ppt_w"/>
                                          </p:val>
                                        </p:tav>
                                      </p:tavLst>
                                    </p:anim>
                                    <p:anim calcmode="lin" valueType="num">
                                      <p:cBhvr>
                                        <p:cTn id="40" dur="500" fill="hold"/>
                                        <p:tgtEl>
                                          <p:spTgt spid="29"/>
                                        </p:tgtEl>
                                        <p:attrNameLst>
                                          <p:attrName>ppt_h</p:attrName>
                                        </p:attrNameLst>
                                      </p:cBhvr>
                                      <p:tavLst>
                                        <p:tav tm="0">
                                          <p:val>
                                            <p:fltVal val="0"/>
                                          </p:val>
                                        </p:tav>
                                        <p:tav tm="100000">
                                          <p:val>
                                            <p:strVal val="#ppt_h"/>
                                          </p:val>
                                        </p:tav>
                                      </p:tavLst>
                                    </p:anim>
                                    <p:animEffect transition="in" filter="fade">
                                      <p:cBhvr>
                                        <p:cTn id="41" dur="500"/>
                                        <p:tgtEl>
                                          <p:spTgt spid="29"/>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childTnLst>
                                </p:cTn>
                              </p:par>
                            </p:childTnLst>
                          </p:cTn>
                        </p:par>
                        <p:par>
                          <p:cTn id="46" fill="hold">
                            <p:stCondLst>
                              <p:cond delay="4500"/>
                            </p:stCondLst>
                            <p:childTnLst>
                              <p:par>
                                <p:cTn id="47" presetID="2" presetClass="entr" presetSubtype="4" accel="50000" decel="5000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ppt_x"/>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par>
                                <p:cTn id="51" presetID="53" presetClass="entr" presetSubtype="0"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1000"/>
                                        <p:tgtEl>
                                          <p:spTgt spid="9"/>
                                        </p:tgtEl>
                                      </p:cBhvr>
                                    </p:animEffect>
                                  </p:childTnLst>
                                </p:cTn>
                              </p:par>
                            </p:childTnLst>
                          </p:cTn>
                        </p:par>
                        <p:par>
                          <p:cTn id="60" fill="hold">
                            <p:stCondLst>
                              <p:cond delay="6000"/>
                            </p:stCondLst>
                            <p:childTnLst>
                              <p:par>
                                <p:cTn id="61" presetID="2" presetClass="entr" presetSubtype="4" accel="50000" decel="50000"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additive="base">
                                        <p:cTn id="63" dur="500" fill="hold"/>
                                        <p:tgtEl>
                                          <p:spTgt spid="10"/>
                                        </p:tgtEl>
                                        <p:attrNameLst>
                                          <p:attrName>ppt_x</p:attrName>
                                        </p:attrNameLst>
                                      </p:cBhvr>
                                      <p:tavLst>
                                        <p:tav tm="0">
                                          <p:val>
                                            <p:strVal val="#ppt_x"/>
                                          </p:val>
                                        </p:tav>
                                        <p:tav tm="100000">
                                          <p:val>
                                            <p:strVal val="#ppt_x"/>
                                          </p:val>
                                        </p:tav>
                                      </p:tavLst>
                                    </p:anim>
                                    <p:anim calcmode="lin" valueType="num">
                                      <p:cBhvr additive="base">
                                        <p:cTn id="64" dur="500" fill="hold"/>
                                        <p:tgtEl>
                                          <p:spTgt spid="10"/>
                                        </p:tgtEl>
                                        <p:attrNameLst>
                                          <p:attrName>ppt_y</p:attrName>
                                        </p:attrNameLst>
                                      </p:cBhvr>
                                      <p:tavLst>
                                        <p:tav tm="0">
                                          <p:val>
                                            <p:strVal val="1+#ppt_h/2"/>
                                          </p:val>
                                        </p:tav>
                                        <p:tav tm="100000">
                                          <p:val>
                                            <p:strVal val="#ppt_y"/>
                                          </p:val>
                                        </p:tav>
                                      </p:tavLst>
                                    </p:anim>
                                  </p:childTnLst>
                                </p:cTn>
                              </p:par>
                              <p:par>
                                <p:cTn id="65" presetID="53" presetClass="entr" presetSubtype="0" fill="hold" nodeType="with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p:cTn id="67" dur="500" fill="hold"/>
                                        <p:tgtEl>
                                          <p:spTgt spid="26"/>
                                        </p:tgtEl>
                                        <p:attrNameLst>
                                          <p:attrName>ppt_w</p:attrName>
                                        </p:attrNameLst>
                                      </p:cBhvr>
                                      <p:tavLst>
                                        <p:tav tm="0">
                                          <p:val>
                                            <p:fltVal val="0"/>
                                          </p:val>
                                        </p:tav>
                                        <p:tav tm="100000">
                                          <p:val>
                                            <p:strVal val="#ppt_w"/>
                                          </p:val>
                                        </p:tav>
                                      </p:tavLst>
                                    </p:anim>
                                    <p:anim calcmode="lin" valueType="num">
                                      <p:cBhvr>
                                        <p:cTn id="68" dur="500" fill="hold"/>
                                        <p:tgtEl>
                                          <p:spTgt spid="26"/>
                                        </p:tgtEl>
                                        <p:attrNameLst>
                                          <p:attrName>ppt_h</p:attrName>
                                        </p:attrNameLst>
                                      </p:cBhvr>
                                      <p:tavLst>
                                        <p:tav tm="0">
                                          <p:val>
                                            <p:fltVal val="0"/>
                                          </p:val>
                                        </p:tav>
                                        <p:tav tm="100000">
                                          <p:val>
                                            <p:strVal val="#ppt_h"/>
                                          </p:val>
                                        </p:tav>
                                      </p:tavLst>
                                    </p:anim>
                                    <p:animEffect transition="in" filter="fade">
                                      <p:cBhvr>
                                        <p:cTn id="69" dur="500"/>
                                        <p:tgtEl>
                                          <p:spTgt spid="26"/>
                                        </p:tgtEl>
                                      </p:cBhvr>
                                    </p:animEffect>
                                  </p:childTnLst>
                                </p:cTn>
                              </p:par>
                            </p:childTnLst>
                          </p:cTn>
                        </p:par>
                        <p:par>
                          <p:cTn id="70" fill="hold">
                            <p:stCondLst>
                              <p:cond delay="6500"/>
                            </p:stCondLst>
                            <p:childTnLst>
                              <p:par>
                                <p:cTn id="71" presetID="10" presetClass="entr" presetSubtype="0" fill="hold" grpId="0" nodeType="after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fade">
                                      <p:cBhvr>
                                        <p:cTn id="73" dur="1000"/>
                                        <p:tgtEl>
                                          <p:spTgt spid="11"/>
                                        </p:tgtEl>
                                      </p:cBhvr>
                                    </p:animEffect>
                                  </p:childTnLst>
                                </p:cTn>
                              </p:par>
                            </p:childTnLst>
                          </p:cTn>
                        </p:par>
                        <p:par>
                          <p:cTn id="74" fill="hold">
                            <p:stCondLst>
                              <p:cond delay="7500"/>
                            </p:stCondLst>
                            <p:childTnLst>
                              <p:par>
                                <p:cTn id="75" presetID="2" presetClass="entr" presetSubtype="4" accel="50000" decel="50000"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ppt_x"/>
                                          </p:val>
                                        </p:tav>
                                        <p:tav tm="100000">
                                          <p:val>
                                            <p:strVal val="#ppt_x"/>
                                          </p:val>
                                        </p:tav>
                                      </p:tavLst>
                                    </p:anim>
                                    <p:anim calcmode="lin" valueType="num">
                                      <p:cBhvr additive="base">
                                        <p:cTn id="78" dur="500" fill="hold"/>
                                        <p:tgtEl>
                                          <p:spTgt spid="12"/>
                                        </p:tgtEl>
                                        <p:attrNameLst>
                                          <p:attrName>ppt_y</p:attrName>
                                        </p:attrNameLst>
                                      </p:cBhvr>
                                      <p:tavLst>
                                        <p:tav tm="0">
                                          <p:val>
                                            <p:strVal val="1+#ppt_h/2"/>
                                          </p:val>
                                        </p:tav>
                                        <p:tav tm="100000">
                                          <p:val>
                                            <p:strVal val="#ppt_y"/>
                                          </p:val>
                                        </p:tav>
                                      </p:tavLst>
                                    </p:anim>
                                  </p:childTnLst>
                                </p:cTn>
                              </p:par>
                              <p:par>
                                <p:cTn id="79" presetID="53" presetClass="entr" presetSubtype="0" fill="hold" nodeType="withEffect">
                                  <p:stCondLst>
                                    <p:cond delay="0"/>
                                  </p:stCondLst>
                                  <p:childTnLst>
                                    <p:set>
                                      <p:cBhvr>
                                        <p:cTn id="80" dur="1" fill="hold">
                                          <p:stCondLst>
                                            <p:cond delay="0"/>
                                          </p:stCondLst>
                                        </p:cTn>
                                        <p:tgtEl>
                                          <p:spTgt spid="14"/>
                                        </p:tgtEl>
                                        <p:attrNameLst>
                                          <p:attrName>style.visibility</p:attrName>
                                        </p:attrNameLst>
                                      </p:cBhvr>
                                      <p:to>
                                        <p:strVal val="visible"/>
                                      </p:to>
                                    </p:set>
                                    <p:anim calcmode="lin" valueType="num">
                                      <p:cBhvr>
                                        <p:cTn id="81" dur="500" fill="hold"/>
                                        <p:tgtEl>
                                          <p:spTgt spid="14"/>
                                        </p:tgtEl>
                                        <p:attrNameLst>
                                          <p:attrName>ppt_w</p:attrName>
                                        </p:attrNameLst>
                                      </p:cBhvr>
                                      <p:tavLst>
                                        <p:tav tm="0">
                                          <p:val>
                                            <p:fltVal val="0"/>
                                          </p:val>
                                        </p:tav>
                                        <p:tav tm="100000">
                                          <p:val>
                                            <p:strVal val="#ppt_w"/>
                                          </p:val>
                                        </p:tav>
                                      </p:tavLst>
                                    </p:anim>
                                    <p:anim calcmode="lin" valueType="num">
                                      <p:cBhvr>
                                        <p:cTn id="82" dur="500" fill="hold"/>
                                        <p:tgtEl>
                                          <p:spTgt spid="14"/>
                                        </p:tgtEl>
                                        <p:attrNameLst>
                                          <p:attrName>ppt_h</p:attrName>
                                        </p:attrNameLst>
                                      </p:cBhvr>
                                      <p:tavLst>
                                        <p:tav tm="0">
                                          <p:val>
                                            <p:fltVal val="0"/>
                                          </p:val>
                                        </p:tav>
                                        <p:tav tm="100000">
                                          <p:val>
                                            <p:strVal val="#ppt_h"/>
                                          </p:val>
                                        </p:tav>
                                      </p:tavLst>
                                    </p:anim>
                                    <p:animEffect transition="in" filter="fade">
                                      <p:cBhvr>
                                        <p:cTn id="83" dur="500"/>
                                        <p:tgtEl>
                                          <p:spTgt spid="14"/>
                                        </p:tgtEl>
                                      </p:cBhvr>
                                    </p:animEffect>
                                  </p:childTnLst>
                                </p:cTn>
                              </p:par>
                            </p:childTnLst>
                          </p:cTn>
                        </p:par>
                        <p:par>
                          <p:cTn id="84" fill="hold">
                            <p:stCondLst>
                              <p:cond delay="8000"/>
                            </p:stCondLst>
                            <p:childTnLst>
                              <p:par>
                                <p:cTn id="85" presetID="10" presetClass="entr" presetSubtype="0" fill="hold" grpId="0" nodeType="afterEffect">
                                  <p:stCondLst>
                                    <p:cond delay="0"/>
                                  </p:stCondLst>
                                  <p:childTnLst>
                                    <p:set>
                                      <p:cBhvr>
                                        <p:cTn id="86" dur="1" fill="hold">
                                          <p:stCondLst>
                                            <p:cond delay="0"/>
                                          </p:stCondLst>
                                        </p:cTn>
                                        <p:tgtEl>
                                          <p:spTgt spid="13"/>
                                        </p:tgtEl>
                                        <p:attrNameLst>
                                          <p:attrName>style.visibility</p:attrName>
                                        </p:attrNameLst>
                                      </p:cBhvr>
                                      <p:to>
                                        <p:strVal val="visible"/>
                                      </p:to>
                                    </p:set>
                                    <p:animEffect transition="in" filter="fade">
                                      <p:cBhvr>
                                        <p:cTn id="87" dur="1000"/>
                                        <p:tgtEl>
                                          <p:spTgt spid="13"/>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ntr" presetSubtype="21" fill="hold" grpId="0" nodeType="clickEffect">
                                  <p:stCondLst>
                                    <p:cond delay="0"/>
                                  </p:stCondLst>
                                  <p:childTnLst>
                                    <p:set>
                                      <p:cBhvr>
                                        <p:cTn id="91" dur="1" fill="hold">
                                          <p:stCondLst>
                                            <p:cond delay="0"/>
                                          </p:stCondLst>
                                        </p:cTn>
                                        <p:tgtEl>
                                          <p:spTgt spid="32"/>
                                        </p:tgtEl>
                                        <p:attrNameLst>
                                          <p:attrName>style.visibility</p:attrName>
                                        </p:attrNameLst>
                                      </p:cBhvr>
                                      <p:to>
                                        <p:strVal val="visible"/>
                                      </p:to>
                                    </p:set>
                                    <p:animEffect transition="in" filter="barn(inVertical)">
                                      <p:cBhvr>
                                        <p:cTn id="92" dur="1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P spid="8" grpId="0" animBg="1"/>
      <p:bldP spid="9" grpId="0"/>
      <p:bldP spid="10" grpId="0" animBg="1"/>
      <p:bldP spid="11" grpId="0"/>
      <p:bldP spid="12" grpId="0" animBg="1"/>
      <p:bldP spid="13" grpId="0"/>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57999" y="1795548"/>
            <a:ext cx="3864337" cy="2244502"/>
          </a:xfrm>
          <a:prstGeom prst="rect">
            <a:avLst/>
          </a:prstGeom>
          <a:solidFill>
            <a:schemeClr val="accent1"/>
          </a:solidFill>
          <a:ln w="9525" cap="flat" cmpd="sng" algn="ctr">
            <a:noFill/>
            <a:prstDash val="solid"/>
          </a:ln>
          <a:effectLst/>
        </p:spPr>
        <p:txBody>
          <a:bodyPr lIns="96393" tIns="48196" rIns="96393" bIns="48196" rtlCol="0" anchor="ctr"/>
          <a:lstStyle/>
          <a:p>
            <a:pPr algn="ctr" defTabSz="1284612">
              <a:defRPr/>
            </a:pPr>
            <a:r>
              <a:rPr lang="zh-CN" altLang="en-US" sz="1968" b="1" kern="0" dirty="0">
                <a:solidFill>
                  <a:schemeClr val="bg1"/>
                </a:solidFill>
                <a:latin typeface="微软雅黑" panose="020B0503020204020204" pitchFamily="34" charset="-122"/>
                <a:ea typeface="微软雅黑" panose="020B0503020204020204" pitchFamily="34" charset="-122"/>
              </a:rPr>
              <a:t>单击添加标题</a:t>
            </a:r>
            <a:endParaRPr lang="en-US" altLang="zh-CN" sz="1968" b="1" kern="0" dirty="0">
              <a:solidFill>
                <a:schemeClr val="bg1"/>
              </a:solidFill>
              <a:latin typeface="微软雅黑" panose="020B0503020204020204" pitchFamily="34" charset="-122"/>
              <a:ea typeface="微软雅黑" panose="020B0503020204020204" pitchFamily="34" charset="-122"/>
            </a:endParaRPr>
          </a:p>
          <a:p>
            <a:pPr algn="ctr" defTabSz="963960" fontAlgn="base">
              <a:spcBef>
                <a:spcPct val="0"/>
              </a:spcBef>
              <a:spcAft>
                <a:spcPct val="0"/>
              </a:spcAft>
              <a:defRPr/>
            </a:pPr>
            <a:r>
              <a:rPr lang="zh-CN" altLang="en-US" sz="1406" kern="0" dirty="0">
                <a:solidFill>
                  <a:schemeClr val="bg1"/>
                </a:solidFill>
                <a:latin typeface="微软雅黑" panose="020B0503020204020204" pitchFamily="34" charset="-122"/>
                <a:ea typeface="微软雅黑" panose="020B0503020204020204" pitchFamily="34" charset="-122"/>
              </a:rPr>
              <a:t>点击增加文本点击增加文本</a:t>
            </a:r>
          </a:p>
          <a:p>
            <a:pPr algn="ctr" defTabSz="963960" fontAlgn="base">
              <a:spcBef>
                <a:spcPct val="0"/>
              </a:spcBef>
              <a:spcAft>
                <a:spcPct val="0"/>
              </a:spcAft>
              <a:defRPr/>
            </a:pPr>
            <a:r>
              <a:rPr lang="zh-CN" altLang="en-US" sz="1406" kern="0" dirty="0">
                <a:solidFill>
                  <a:schemeClr val="bg1"/>
                </a:solidFill>
                <a:latin typeface="微软雅黑" panose="020B0503020204020204" pitchFamily="34" charset="-122"/>
                <a:ea typeface="微软雅黑" panose="020B0503020204020204" pitchFamily="34" charset="-122"/>
              </a:rPr>
              <a:t>点击增加文本点击增加文本</a:t>
            </a:r>
          </a:p>
          <a:p>
            <a:pPr algn="ctr" defTabSz="963960" fontAlgn="base">
              <a:spcBef>
                <a:spcPct val="0"/>
              </a:spcBef>
              <a:spcAft>
                <a:spcPct val="0"/>
              </a:spcAft>
              <a:defRPr/>
            </a:pPr>
            <a:endParaRPr lang="zh-CN" altLang="en-US" sz="1546" kern="0"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8514370" y="1804140"/>
            <a:ext cx="3864337" cy="2244502"/>
          </a:xfrm>
          <a:prstGeom prst="rect">
            <a:avLst/>
          </a:prstGeom>
          <a:solidFill>
            <a:schemeClr val="accent3"/>
          </a:solidFill>
          <a:ln w="9525" cap="flat" cmpd="sng" algn="ctr">
            <a:solidFill>
              <a:schemeClr val="accent1"/>
            </a:solidFill>
            <a:prstDash val="solid"/>
          </a:ln>
          <a:effectLst/>
        </p:spPr>
        <p:txBody>
          <a:bodyPr lIns="96393" tIns="48196" rIns="96393" bIns="48196" rtlCol="0" anchor="ctr"/>
          <a:lstStyle/>
          <a:p>
            <a:pPr algn="ctr" defTabSz="1284612">
              <a:defRPr/>
            </a:pPr>
            <a:r>
              <a:rPr lang="zh-CN" altLang="en-US" sz="1968" b="1" kern="0" dirty="0">
                <a:solidFill>
                  <a:schemeClr val="bg1"/>
                </a:solidFill>
                <a:latin typeface="微软雅黑" panose="020B0503020204020204" pitchFamily="34" charset="-122"/>
                <a:ea typeface="微软雅黑" panose="020B0503020204020204" pitchFamily="34" charset="-122"/>
              </a:rPr>
              <a:t>单击添加标题</a:t>
            </a:r>
            <a:endParaRPr lang="en-US" altLang="zh-CN" sz="1968" b="1" kern="0" dirty="0">
              <a:solidFill>
                <a:schemeClr val="bg1"/>
              </a:solidFill>
              <a:latin typeface="微软雅黑" panose="020B0503020204020204" pitchFamily="34" charset="-122"/>
              <a:ea typeface="微软雅黑" panose="020B0503020204020204" pitchFamily="34" charset="-122"/>
            </a:endParaRPr>
          </a:p>
          <a:p>
            <a:pPr algn="ctr" defTabSz="963960" fontAlgn="base">
              <a:spcBef>
                <a:spcPct val="0"/>
              </a:spcBef>
              <a:spcAft>
                <a:spcPct val="0"/>
              </a:spcAft>
              <a:defRPr/>
            </a:pPr>
            <a:r>
              <a:rPr lang="zh-CN" altLang="en-US" sz="1406" kern="0" dirty="0">
                <a:solidFill>
                  <a:schemeClr val="bg1"/>
                </a:solidFill>
                <a:latin typeface="微软雅黑" panose="020B0503020204020204" pitchFamily="34" charset="-122"/>
                <a:ea typeface="微软雅黑" panose="020B0503020204020204" pitchFamily="34" charset="-122"/>
              </a:rPr>
              <a:t>点击增加文本点击增加文本</a:t>
            </a:r>
          </a:p>
          <a:p>
            <a:pPr algn="ctr" defTabSz="963960" fontAlgn="base">
              <a:spcBef>
                <a:spcPct val="0"/>
              </a:spcBef>
              <a:spcAft>
                <a:spcPct val="0"/>
              </a:spcAft>
              <a:defRPr/>
            </a:pPr>
            <a:r>
              <a:rPr lang="zh-CN" altLang="en-US" sz="1406" kern="0" dirty="0">
                <a:solidFill>
                  <a:schemeClr val="bg1"/>
                </a:solidFill>
                <a:latin typeface="微软雅黑" panose="020B0503020204020204" pitchFamily="34" charset="-122"/>
                <a:ea typeface="微软雅黑" panose="020B0503020204020204" pitchFamily="34" charset="-122"/>
              </a:rPr>
              <a:t>点击增加文本点击增加文本</a:t>
            </a:r>
          </a:p>
          <a:p>
            <a:pPr algn="ctr" defTabSz="963960" fontAlgn="base">
              <a:spcBef>
                <a:spcPct val="0"/>
              </a:spcBef>
              <a:spcAft>
                <a:spcPct val="0"/>
              </a:spcAft>
              <a:defRPr/>
            </a:pPr>
            <a:endParaRPr lang="zh-CN" altLang="en-US" sz="1546" kern="0" dirty="0">
              <a:solidFill>
                <a:schemeClr val="bg1"/>
              </a:solidFill>
              <a:latin typeface="Arial" panose="020B0604020202020204"/>
              <a:ea typeface="微软雅黑" panose="020B0503020204020204" pitchFamily="34" charset="-122"/>
            </a:endParaRPr>
          </a:p>
        </p:txBody>
      </p:sp>
      <p:sp>
        <p:nvSpPr>
          <p:cNvPr id="4" name="矩形 3"/>
          <p:cNvSpPr/>
          <p:nvPr/>
        </p:nvSpPr>
        <p:spPr>
          <a:xfrm>
            <a:off x="4586184" y="4106959"/>
            <a:ext cx="3864337" cy="2244502"/>
          </a:xfrm>
          <a:prstGeom prst="rect">
            <a:avLst/>
          </a:prstGeom>
          <a:solidFill>
            <a:schemeClr val="accent2"/>
          </a:solidFill>
          <a:ln w="9525" cap="flat" cmpd="sng" algn="ctr">
            <a:noFill/>
            <a:prstDash val="solid"/>
          </a:ln>
          <a:effectLst/>
        </p:spPr>
        <p:txBody>
          <a:bodyPr lIns="96393" tIns="48196" rIns="96393" bIns="48196" rtlCol="0" anchor="ctr"/>
          <a:lstStyle/>
          <a:p>
            <a:pPr algn="ctr" defTabSz="1284612">
              <a:defRPr/>
            </a:pPr>
            <a:r>
              <a:rPr lang="zh-CN" altLang="en-US" sz="1968" b="1" kern="0" dirty="0">
                <a:solidFill>
                  <a:schemeClr val="bg1"/>
                </a:solidFill>
                <a:latin typeface="微软雅黑" panose="020B0503020204020204" pitchFamily="34" charset="-122"/>
                <a:ea typeface="微软雅黑" panose="020B0503020204020204" pitchFamily="34" charset="-122"/>
              </a:rPr>
              <a:t>单击添加标题</a:t>
            </a:r>
            <a:endParaRPr lang="en-US" altLang="zh-CN" sz="1968" b="1" kern="0" dirty="0">
              <a:solidFill>
                <a:schemeClr val="bg1"/>
              </a:solidFill>
              <a:latin typeface="微软雅黑" panose="020B0503020204020204" pitchFamily="34" charset="-122"/>
              <a:ea typeface="微软雅黑" panose="020B0503020204020204" pitchFamily="34" charset="-122"/>
            </a:endParaRPr>
          </a:p>
          <a:p>
            <a:pPr algn="ctr" defTabSz="963960" fontAlgn="base">
              <a:spcBef>
                <a:spcPct val="0"/>
              </a:spcBef>
              <a:spcAft>
                <a:spcPct val="0"/>
              </a:spcAft>
              <a:defRPr/>
            </a:pPr>
            <a:r>
              <a:rPr lang="zh-CN" altLang="en-US" sz="1406" kern="0" dirty="0">
                <a:solidFill>
                  <a:schemeClr val="bg1"/>
                </a:solidFill>
                <a:latin typeface="微软雅黑" panose="020B0503020204020204" pitchFamily="34" charset="-122"/>
                <a:ea typeface="微软雅黑" panose="020B0503020204020204" pitchFamily="34" charset="-122"/>
              </a:rPr>
              <a:t>点击增加文本点击增加文本</a:t>
            </a:r>
          </a:p>
          <a:p>
            <a:pPr algn="ctr" defTabSz="963960" fontAlgn="base">
              <a:spcBef>
                <a:spcPct val="0"/>
              </a:spcBef>
              <a:spcAft>
                <a:spcPct val="0"/>
              </a:spcAft>
              <a:defRPr/>
            </a:pPr>
            <a:r>
              <a:rPr lang="zh-CN" altLang="en-US" sz="1406" kern="0" dirty="0">
                <a:solidFill>
                  <a:schemeClr val="bg1"/>
                </a:solidFill>
                <a:latin typeface="微软雅黑" panose="020B0503020204020204" pitchFamily="34" charset="-122"/>
                <a:ea typeface="微软雅黑" panose="020B0503020204020204" pitchFamily="34" charset="-122"/>
              </a:rPr>
              <a:t>点击增加文本点击增加文本</a:t>
            </a:r>
          </a:p>
          <a:p>
            <a:pPr algn="ctr" defTabSz="963960" fontAlgn="base">
              <a:spcBef>
                <a:spcPct val="0"/>
              </a:spcBef>
              <a:spcAft>
                <a:spcPct val="0"/>
              </a:spcAft>
              <a:defRPr/>
            </a:pPr>
            <a:endParaRPr lang="zh-CN" altLang="en-US" sz="2249" kern="0" dirty="0">
              <a:solidFill>
                <a:schemeClr val="bg1"/>
              </a:solidFill>
              <a:latin typeface="Arial" panose="020B0604020202020204"/>
              <a:ea typeface="微软雅黑" panose="020B0503020204020204" pitchFamily="34" charset="-122"/>
            </a:endParaRPr>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t="6600" b="4691"/>
          <a:stretch>
            <a:fillRect/>
          </a:stretch>
        </p:blipFill>
        <p:spPr>
          <a:xfrm>
            <a:off x="8504435" y="4115549"/>
            <a:ext cx="3874271" cy="2235909"/>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7813"/>
          <a:stretch>
            <a:fillRect/>
          </a:stretch>
        </p:blipFill>
        <p:spPr>
          <a:xfrm>
            <a:off x="4586184" y="1795548"/>
            <a:ext cx="3864337" cy="2244502"/>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7999" y="4115551"/>
            <a:ext cx="3864337" cy="2235909"/>
          </a:xfrm>
          <a:prstGeom prst="rect">
            <a:avLst/>
          </a:prstGeom>
        </p:spPr>
      </p:pic>
      <p:sp>
        <p:nvSpPr>
          <p:cNvPr id="8" name="TextBox 13_1"/>
          <p:cNvSpPr txBox="1"/>
          <p:nvPr/>
        </p:nvSpPr>
        <p:spPr>
          <a:xfrm>
            <a:off x="9045535" y="-519489"/>
            <a:ext cx="2084225" cy="369332"/>
          </a:xfrm>
          <a:prstGeom prst="rect">
            <a:avLst/>
          </a:prstGeom>
          <a:noFill/>
        </p:spPr>
        <p:txBody>
          <a:bodyPr wrap="none" rtlCol="0">
            <a:spAutoFit/>
          </a:bodyPr>
          <a:lstStyle/>
          <a:p>
            <a:r>
              <a:rPr lang="zh-CN" altLang="en-US" dirty="0"/>
              <a:t>播放延迟符 可删除</a:t>
            </a:r>
          </a:p>
        </p:txBody>
      </p:sp>
    </p:spTree>
    <p:extLst>
      <p:ext uri="{BB962C8B-B14F-4D97-AF65-F5344CB8AC3E}">
        <p14:creationId xmlns:p14="http://schemas.microsoft.com/office/powerpoint/2010/main" val="149224539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randombar(horizontal)">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barn(inVertical)">
                                      <p:cBhvr>
                                        <p:cTn id="36" dur="1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236"/>
          <p:cNvSpPr>
            <a:spLocks/>
          </p:cNvSpPr>
          <p:nvPr/>
        </p:nvSpPr>
        <p:spPr bwMode="auto">
          <a:xfrm>
            <a:off x="5814621" y="4430047"/>
            <a:ext cx="1223159" cy="877613"/>
          </a:xfrm>
          <a:custGeom>
            <a:avLst/>
            <a:gdLst>
              <a:gd name="T0" fmla="*/ 441 w 527"/>
              <a:gd name="T1" fmla="*/ 13 h 378"/>
              <a:gd name="T2" fmla="*/ 434 w 527"/>
              <a:gd name="T3" fmla="*/ 0 h 378"/>
              <a:gd name="T4" fmla="*/ 433 w 527"/>
              <a:gd name="T5" fmla="*/ 1 h 378"/>
              <a:gd name="T6" fmla="*/ 448 w 527"/>
              <a:gd name="T7" fmla="*/ 121 h 378"/>
              <a:gd name="T8" fmla="*/ 264 w 527"/>
              <a:gd name="T9" fmla="*/ 288 h 378"/>
              <a:gd name="T10" fmla="*/ 79 w 527"/>
              <a:gd name="T11" fmla="*/ 121 h 378"/>
              <a:gd name="T12" fmla="*/ 93 w 527"/>
              <a:gd name="T13" fmla="*/ 5 h 378"/>
              <a:gd name="T14" fmla="*/ 91 w 527"/>
              <a:gd name="T15" fmla="*/ 4 h 378"/>
              <a:gd name="T16" fmla="*/ 86 w 527"/>
              <a:gd name="T17" fmla="*/ 13 h 378"/>
              <a:gd name="T18" fmla="*/ 0 w 527"/>
              <a:gd name="T19" fmla="*/ 105 h 378"/>
              <a:gd name="T20" fmla="*/ 1 w 527"/>
              <a:gd name="T21" fmla="*/ 141 h 378"/>
              <a:gd name="T22" fmla="*/ 81 w 527"/>
              <a:gd name="T23" fmla="*/ 301 h 378"/>
              <a:gd name="T24" fmla="*/ 264 w 527"/>
              <a:gd name="T25" fmla="*/ 377 h 378"/>
              <a:gd name="T26" fmla="*/ 446 w 527"/>
              <a:gd name="T27" fmla="*/ 301 h 378"/>
              <a:gd name="T28" fmla="*/ 526 w 527"/>
              <a:gd name="T29" fmla="*/ 141 h 378"/>
              <a:gd name="T30" fmla="*/ 527 w 527"/>
              <a:gd name="T31" fmla="*/ 105 h 378"/>
              <a:gd name="T32" fmla="*/ 441 w 527"/>
              <a:gd name="T33" fmla="*/ 13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7" h="378">
                <a:moveTo>
                  <a:pt x="441" y="13"/>
                </a:moveTo>
                <a:cubicBezTo>
                  <a:pt x="439" y="9"/>
                  <a:pt x="436" y="5"/>
                  <a:pt x="434" y="0"/>
                </a:cubicBezTo>
                <a:cubicBezTo>
                  <a:pt x="434" y="0"/>
                  <a:pt x="433" y="1"/>
                  <a:pt x="433" y="1"/>
                </a:cubicBezTo>
                <a:cubicBezTo>
                  <a:pt x="448" y="39"/>
                  <a:pt x="455" y="80"/>
                  <a:pt x="448" y="121"/>
                </a:cubicBezTo>
                <a:cubicBezTo>
                  <a:pt x="437" y="204"/>
                  <a:pt x="363" y="291"/>
                  <a:pt x="264" y="288"/>
                </a:cubicBezTo>
                <a:cubicBezTo>
                  <a:pt x="164" y="291"/>
                  <a:pt x="90" y="204"/>
                  <a:pt x="79" y="121"/>
                </a:cubicBezTo>
                <a:cubicBezTo>
                  <a:pt x="72" y="81"/>
                  <a:pt x="79" y="42"/>
                  <a:pt x="93" y="5"/>
                </a:cubicBezTo>
                <a:cubicBezTo>
                  <a:pt x="92" y="5"/>
                  <a:pt x="91" y="4"/>
                  <a:pt x="91" y="4"/>
                </a:cubicBezTo>
                <a:cubicBezTo>
                  <a:pt x="89" y="7"/>
                  <a:pt x="88" y="10"/>
                  <a:pt x="86" y="13"/>
                </a:cubicBezTo>
                <a:cubicBezTo>
                  <a:pt x="66" y="49"/>
                  <a:pt x="37" y="82"/>
                  <a:pt x="0" y="105"/>
                </a:cubicBezTo>
                <a:cubicBezTo>
                  <a:pt x="0" y="117"/>
                  <a:pt x="0" y="129"/>
                  <a:pt x="1" y="141"/>
                </a:cubicBezTo>
                <a:cubicBezTo>
                  <a:pt x="7" y="197"/>
                  <a:pt x="34" y="256"/>
                  <a:pt x="81" y="301"/>
                </a:cubicBezTo>
                <a:cubicBezTo>
                  <a:pt x="127" y="347"/>
                  <a:pt x="193" y="378"/>
                  <a:pt x="264" y="377"/>
                </a:cubicBezTo>
                <a:cubicBezTo>
                  <a:pt x="334" y="378"/>
                  <a:pt x="400" y="347"/>
                  <a:pt x="446" y="301"/>
                </a:cubicBezTo>
                <a:cubicBezTo>
                  <a:pt x="493" y="256"/>
                  <a:pt x="520" y="197"/>
                  <a:pt x="526" y="141"/>
                </a:cubicBezTo>
                <a:cubicBezTo>
                  <a:pt x="527" y="129"/>
                  <a:pt x="527" y="117"/>
                  <a:pt x="527" y="105"/>
                </a:cubicBezTo>
                <a:cubicBezTo>
                  <a:pt x="490" y="82"/>
                  <a:pt x="461" y="49"/>
                  <a:pt x="441" y="13"/>
                </a:cubicBezTo>
                <a:close/>
              </a:path>
            </a:pathLst>
          </a:custGeom>
          <a:solidFill>
            <a:schemeClr val="accent2"/>
          </a:solidFill>
          <a:ln>
            <a:noFill/>
          </a:ln>
          <a:extLst/>
        </p:spPr>
        <p:txBody>
          <a:bodyPr vert="horz" wrap="square" lIns="96393" tIns="48196" rIns="96393" bIns="48196" numCol="1" anchor="t" anchorCtr="0" compatLnSpc="1">
            <a:prstTxWarp prst="textNoShape">
              <a:avLst/>
            </a:prstTxWarp>
          </a:bodyPr>
          <a:lstStyle/>
          <a:p>
            <a:endParaRPr lang="zh-CN" altLang="en-US" sz="1424">
              <a:solidFill>
                <a:schemeClr val="bg1">
                  <a:lumMod val="50000"/>
                </a:schemeClr>
              </a:solidFill>
            </a:endParaRPr>
          </a:p>
        </p:txBody>
      </p:sp>
      <p:sp>
        <p:nvSpPr>
          <p:cNvPr id="3" name="Freeform 2238"/>
          <p:cNvSpPr>
            <a:spLocks/>
          </p:cNvSpPr>
          <p:nvPr/>
        </p:nvSpPr>
        <p:spPr bwMode="auto">
          <a:xfrm>
            <a:off x="6821812" y="3617226"/>
            <a:ext cx="1164260" cy="1166223"/>
          </a:xfrm>
          <a:custGeom>
            <a:avLst/>
            <a:gdLst>
              <a:gd name="T0" fmla="*/ 486 w 502"/>
              <a:gd name="T1" fmla="*/ 168 h 503"/>
              <a:gd name="T2" fmla="*/ 386 w 502"/>
              <a:gd name="T3" fmla="*/ 19 h 503"/>
              <a:gd name="T4" fmla="*/ 356 w 502"/>
              <a:gd name="T5" fmla="*/ 0 h 503"/>
              <a:gd name="T6" fmla="*/ 234 w 502"/>
              <a:gd name="T7" fmla="*/ 29 h 503"/>
              <a:gd name="T8" fmla="*/ 220 w 502"/>
              <a:gd name="T9" fmla="*/ 28 h 503"/>
              <a:gd name="T10" fmla="*/ 220 w 502"/>
              <a:gd name="T11" fmla="*/ 30 h 503"/>
              <a:gd name="T12" fmla="*/ 330 w 502"/>
              <a:gd name="T13" fmla="*/ 77 h 503"/>
              <a:gd name="T14" fmla="*/ 383 w 502"/>
              <a:gd name="T15" fmla="*/ 320 h 503"/>
              <a:gd name="T16" fmla="*/ 146 w 502"/>
              <a:gd name="T17" fmla="*/ 396 h 503"/>
              <a:gd name="T18" fmla="*/ 49 w 502"/>
              <a:gd name="T19" fmla="*/ 322 h 503"/>
              <a:gd name="T20" fmla="*/ 48 w 502"/>
              <a:gd name="T21" fmla="*/ 323 h 503"/>
              <a:gd name="T22" fmla="*/ 0 w 502"/>
              <a:gd name="T23" fmla="*/ 351 h 503"/>
              <a:gd name="T24" fmla="*/ 7 w 502"/>
              <a:gd name="T25" fmla="*/ 364 h 503"/>
              <a:gd name="T26" fmla="*/ 93 w 502"/>
              <a:gd name="T27" fmla="*/ 456 h 503"/>
              <a:gd name="T28" fmla="*/ 124 w 502"/>
              <a:gd name="T29" fmla="*/ 473 h 503"/>
              <a:gd name="T30" fmla="*/ 303 w 502"/>
              <a:gd name="T31" fmla="*/ 485 h 503"/>
              <a:gd name="T32" fmla="*/ 460 w 502"/>
              <a:gd name="T33" fmla="*/ 364 h 503"/>
              <a:gd name="T34" fmla="*/ 486 w 502"/>
              <a:gd name="T35" fmla="*/ 168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2" h="503">
                <a:moveTo>
                  <a:pt x="486" y="168"/>
                </a:moveTo>
                <a:cubicBezTo>
                  <a:pt x="470" y="105"/>
                  <a:pt x="432" y="52"/>
                  <a:pt x="386" y="19"/>
                </a:cubicBezTo>
                <a:cubicBezTo>
                  <a:pt x="376" y="12"/>
                  <a:pt x="366" y="6"/>
                  <a:pt x="356" y="0"/>
                </a:cubicBezTo>
                <a:cubicBezTo>
                  <a:pt x="317" y="21"/>
                  <a:pt x="275" y="29"/>
                  <a:pt x="234" y="29"/>
                </a:cubicBezTo>
                <a:cubicBezTo>
                  <a:pt x="229" y="29"/>
                  <a:pt x="225" y="28"/>
                  <a:pt x="220" y="28"/>
                </a:cubicBezTo>
                <a:cubicBezTo>
                  <a:pt x="220" y="29"/>
                  <a:pt x="220" y="29"/>
                  <a:pt x="220" y="30"/>
                </a:cubicBezTo>
                <a:cubicBezTo>
                  <a:pt x="260" y="36"/>
                  <a:pt x="299" y="50"/>
                  <a:pt x="330" y="77"/>
                </a:cubicBezTo>
                <a:cubicBezTo>
                  <a:pt x="397" y="127"/>
                  <a:pt x="435" y="235"/>
                  <a:pt x="383" y="320"/>
                </a:cubicBezTo>
                <a:cubicBezTo>
                  <a:pt x="335" y="407"/>
                  <a:pt x="223" y="428"/>
                  <a:pt x="146" y="396"/>
                </a:cubicBezTo>
                <a:cubicBezTo>
                  <a:pt x="106" y="382"/>
                  <a:pt x="75" y="355"/>
                  <a:pt x="49" y="322"/>
                </a:cubicBezTo>
                <a:cubicBezTo>
                  <a:pt x="49" y="323"/>
                  <a:pt x="48" y="323"/>
                  <a:pt x="48" y="323"/>
                </a:cubicBezTo>
                <a:cubicBezTo>
                  <a:pt x="33" y="334"/>
                  <a:pt x="17" y="343"/>
                  <a:pt x="0" y="351"/>
                </a:cubicBezTo>
                <a:cubicBezTo>
                  <a:pt x="2" y="356"/>
                  <a:pt x="5" y="360"/>
                  <a:pt x="7" y="364"/>
                </a:cubicBezTo>
                <a:cubicBezTo>
                  <a:pt x="27" y="400"/>
                  <a:pt x="56" y="433"/>
                  <a:pt x="93" y="456"/>
                </a:cubicBezTo>
                <a:cubicBezTo>
                  <a:pt x="103" y="462"/>
                  <a:pt x="113" y="468"/>
                  <a:pt x="124" y="473"/>
                </a:cubicBezTo>
                <a:cubicBezTo>
                  <a:pt x="176" y="496"/>
                  <a:pt x="240" y="503"/>
                  <a:pt x="303" y="485"/>
                </a:cubicBezTo>
                <a:cubicBezTo>
                  <a:pt x="365" y="467"/>
                  <a:pt x="426" y="426"/>
                  <a:pt x="460" y="364"/>
                </a:cubicBezTo>
                <a:cubicBezTo>
                  <a:pt x="496" y="304"/>
                  <a:pt x="502" y="231"/>
                  <a:pt x="486" y="168"/>
                </a:cubicBezTo>
                <a:close/>
              </a:path>
            </a:pathLst>
          </a:custGeom>
          <a:solidFill>
            <a:schemeClr val="accent4"/>
          </a:solidFill>
          <a:ln>
            <a:noFill/>
          </a:ln>
          <a:extLst/>
        </p:spPr>
        <p:txBody>
          <a:bodyPr vert="horz" wrap="square" lIns="96393" tIns="48196" rIns="96393" bIns="48196" numCol="1" anchor="t" anchorCtr="0" compatLnSpc="1">
            <a:prstTxWarp prst="textNoShape">
              <a:avLst/>
            </a:prstTxWarp>
          </a:bodyPr>
          <a:lstStyle/>
          <a:p>
            <a:endParaRPr lang="zh-CN" altLang="en-US" sz="1424">
              <a:solidFill>
                <a:schemeClr val="bg1">
                  <a:lumMod val="50000"/>
                </a:schemeClr>
              </a:solidFill>
            </a:endParaRPr>
          </a:p>
        </p:txBody>
      </p:sp>
      <p:sp>
        <p:nvSpPr>
          <p:cNvPr id="4" name="Freeform 2240"/>
          <p:cNvSpPr>
            <a:spLocks/>
          </p:cNvSpPr>
          <p:nvPr/>
        </p:nvSpPr>
        <p:spPr bwMode="auto">
          <a:xfrm>
            <a:off x="4866329" y="2451003"/>
            <a:ext cx="1146589" cy="1166223"/>
          </a:xfrm>
          <a:custGeom>
            <a:avLst/>
            <a:gdLst>
              <a:gd name="T0" fmla="*/ 409 w 495"/>
              <a:gd name="T1" fmla="*/ 47 h 502"/>
              <a:gd name="T2" fmla="*/ 378 w 495"/>
              <a:gd name="T3" fmla="*/ 30 h 502"/>
              <a:gd name="T4" fmla="*/ 199 w 495"/>
              <a:gd name="T5" fmla="*/ 18 h 502"/>
              <a:gd name="T6" fmla="*/ 43 w 495"/>
              <a:gd name="T7" fmla="*/ 139 h 502"/>
              <a:gd name="T8" fmla="*/ 16 w 495"/>
              <a:gd name="T9" fmla="*/ 335 h 502"/>
              <a:gd name="T10" fmla="*/ 116 w 495"/>
              <a:gd name="T11" fmla="*/ 484 h 502"/>
              <a:gd name="T12" fmla="*/ 146 w 495"/>
              <a:gd name="T13" fmla="*/ 502 h 502"/>
              <a:gd name="T14" fmla="*/ 269 w 495"/>
              <a:gd name="T15" fmla="*/ 474 h 502"/>
              <a:gd name="T16" fmla="*/ 270 w 495"/>
              <a:gd name="T17" fmla="*/ 474 h 502"/>
              <a:gd name="T18" fmla="*/ 270 w 495"/>
              <a:gd name="T19" fmla="*/ 471 h 502"/>
              <a:gd name="T20" fmla="*/ 172 w 495"/>
              <a:gd name="T21" fmla="*/ 426 h 502"/>
              <a:gd name="T22" fmla="*/ 120 w 495"/>
              <a:gd name="T23" fmla="*/ 183 h 502"/>
              <a:gd name="T24" fmla="*/ 356 w 495"/>
              <a:gd name="T25" fmla="*/ 107 h 502"/>
              <a:gd name="T26" fmla="*/ 443 w 495"/>
              <a:gd name="T27" fmla="*/ 168 h 502"/>
              <a:gd name="T28" fmla="*/ 446 w 495"/>
              <a:gd name="T29" fmla="*/ 166 h 502"/>
              <a:gd name="T30" fmla="*/ 495 w 495"/>
              <a:gd name="T31" fmla="*/ 138 h 502"/>
              <a:gd name="T32" fmla="*/ 409 w 495"/>
              <a:gd name="T33" fmla="*/ 47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5" h="502">
                <a:moveTo>
                  <a:pt x="409" y="47"/>
                </a:moveTo>
                <a:cubicBezTo>
                  <a:pt x="400" y="40"/>
                  <a:pt x="389" y="35"/>
                  <a:pt x="378" y="30"/>
                </a:cubicBezTo>
                <a:cubicBezTo>
                  <a:pt x="327" y="6"/>
                  <a:pt x="262" y="0"/>
                  <a:pt x="199" y="18"/>
                </a:cubicBezTo>
                <a:cubicBezTo>
                  <a:pt x="137" y="35"/>
                  <a:pt x="76" y="77"/>
                  <a:pt x="43" y="139"/>
                </a:cubicBezTo>
                <a:cubicBezTo>
                  <a:pt x="6" y="199"/>
                  <a:pt x="0" y="272"/>
                  <a:pt x="16" y="335"/>
                </a:cubicBezTo>
                <a:cubicBezTo>
                  <a:pt x="32" y="398"/>
                  <a:pt x="70" y="451"/>
                  <a:pt x="116" y="484"/>
                </a:cubicBezTo>
                <a:cubicBezTo>
                  <a:pt x="126" y="491"/>
                  <a:pt x="136" y="497"/>
                  <a:pt x="146" y="502"/>
                </a:cubicBezTo>
                <a:cubicBezTo>
                  <a:pt x="185" y="482"/>
                  <a:pt x="227" y="474"/>
                  <a:pt x="269" y="474"/>
                </a:cubicBezTo>
                <a:cubicBezTo>
                  <a:pt x="269" y="474"/>
                  <a:pt x="270" y="474"/>
                  <a:pt x="270" y="474"/>
                </a:cubicBezTo>
                <a:cubicBezTo>
                  <a:pt x="270" y="473"/>
                  <a:pt x="270" y="472"/>
                  <a:pt x="270" y="471"/>
                </a:cubicBezTo>
                <a:cubicBezTo>
                  <a:pt x="235" y="464"/>
                  <a:pt x="201" y="450"/>
                  <a:pt x="172" y="426"/>
                </a:cubicBezTo>
                <a:cubicBezTo>
                  <a:pt x="105" y="375"/>
                  <a:pt x="68" y="268"/>
                  <a:pt x="120" y="183"/>
                </a:cubicBezTo>
                <a:cubicBezTo>
                  <a:pt x="167" y="96"/>
                  <a:pt x="279" y="75"/>
                  <a:pt x="356" y="107"/>
                </a:cubicBezTo>
                <a:cubicBezTo>
                  <a:pt x="391" y="119"/>
                  <a:pt x="419" y="141"/>
                  <a:pt x="443" y="168"/>
                </a:cubicBezTo>
                <a:cubicBezTo>
                  <a:pt x="444" y="168"/>
                  <a:pt x="445" y="167"/>
                  <a:pt x="446" y="166"/>
                </a:cubicBezTo>
                <a:cubicBezTo>
                  <a:pt x="461" y="156"/>
                  <a:pt x="478" y="146"/>
                  <a:pt x="495" y="138"/>
                </a:cubicBezTo>
                <a:cubicBezTo>
                  <a:pt x="475" y="102"/>
                  <a:pt x="446" y="70"/>
                  <a:pt x="409" y="47"/>
                </a:cubicBezTo>
                <a:close/>
              </a:path>
            </a:pathLst>
          </a:custGeom>
          <a:solidFill>
            <a:schemeClr val="accent5"/>
          </a:solidFill>
          <a:ln>
            <a:noFill/>
          </a:ln>
          <a:extLst/>
        </p:spPr>
        <p:txBody>
          <a:bodyPr vert="horz" wrap="square" lIns="96393" tIns="48196" rIns="96393" bIns="48196" numCol="1" anchor="t" anchorCtr="0" compatLnSpc="1">
            <a:prstTxWarp prst="textNoShape">
              <a:avLst/>
            </a:prstTxWarp>
          </a:bodyPr>
          <a:lstStyle/>
          <a:p>
            <a:endParaRPr lang="zh-CN" altLang="en-US" sz="1424">
              <a:solidFill>
                <a:schemeClr val="bg1">
                  <a:lumMod val="50000"/>
                </a:schemeClr>
              </a:solidFill>
            </a:endParaRPr>
          </a:p>
        </p:txBody>
      </p:sp>
      <p:sp>
        <p:nvSpPr>
          <p:cNvPr id="5" name="Freeform 2242"/>
          <p:cNvSpPr>
            <a:spLocks/>
          </p:cNvSpPr>
          <p:nvPr/>
        </p:nvSpPr>
        <p:spPr bwMode="auto">
          <a:xfrm>
            <a:off x="5814621" y="1926793"/>
            <a:ext cx="1223159" cy="922768"/>
          </a:xfrm>
          <a:custGeom>
            <a:avLst/>
            <a:gdLst>
              <a:gd name="T0" fmla="*/ 526 w 527"/>
              <a:gd name="T1" fmla="*/ 237 h 397"/>
              <a:gd name="T2" fmla="*/ 446 w 527"/>
              <a:gd name="T3" fmla="*/ 76 h 397"/>
              <a:gd name="T4" fmla="*/ 264 w 527"/>
              <a:gd name="T5" fmla="*/ 1 h 397"/>
              <a:gd name="T6" fmla="*/ 81 w 527"/>
              <a:gd name="T7" fmla="*/ 76 h 397"/>
              <a:gd name="T8" fmla="*/ 1 w 527"/>
              <a:gd name="T9" fmla="*/ 237 h 397"/>
              <a:gd name="T10" fmla="*/ 0 w 527"/>
              <a:gd name="T11" fmla="*/ 273 h 397"/>
              <a:gd name="T12" fmla="*/ 86 w 527"/>
              <a:gd name="T13" fmla="*/ 364 h 397"/>
              <a:gd name="T14" fmla="*/ 89 w 527"/>
              <a:gd name="T15" fmla="*/ 363 h 397"/>
              <a:gd name="T16" fmla="*/ 79 w 527"/>
              <a:gd name="T17" fmla="*/ 257 h 397"/>
              <a:gd name="T18" fmla="*/ 264 w 527"/>
              <a:gd name="T19" fmla="*/ 90 h 397"/>
              <a:gd name="T20" fmla="*/ 448 w 527"/>
              <a:gd name="T21" fmla="*/ 257 h 397"/>
              <a:gd name="T22" fmla="*/ 437 w 527"/>
              <a:gd name="T23" fmla="*/ 367 h 397"/>
              <a:gd name="T24" fmla="*/ 439 w 527"/>
              <a:gd name="T25" fmla="*/ 368 h 397"/>
              <a:gd name="T26" fmla="*/ 487 w 527"/>
              <a:gd name="T27" fmla="*/ 397 h 397"/>
              <a:gd name="T28" fmla="*/ 490 w 527"/>
              <a:gd name="T29" fmla="*/ 393 h 397"/>
              <a:gd name="T30" fmla="*/ 527 w 527"/>
              <a:gd name="T31" fmla="*/ 273 h 397"/>
              <a:gd name="T32" fmla="*/ 526 w 527"/>
              <a:gd name="T33" fmla="*/ 237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7" h="397">
                <a:moveTo>
                  <a:pt x="526" y="237"/>
                </a:moveTo>
                <a:cubicBezTo>
                  <a:pt x="520" y="181"/>
                  <a:pt x="493" y="122"/>
                  <a:pt x="446" y="76"/>
                </a:cubicBezTo>
                <a:cubicBezTo>
                  <a:pt x="400" y="31"/>
                  <a:pt x="334" y="0"/>
                  <a:pt x="264" y="1"/>
                </a:cubicBezTo>
                <a:cubicBezTo>
                  <a:pt x="193" y="0"/>
                  <a:pt x="127" y="31"/>
                  <a:pt x="81" y="76"/>
                </a:cubicBezTo>
                <a:cubicBezTo>
                  <a:pt x="34" y="122"/>
                  <a:pt x="7" y="181"/>
                  <a:pt x="1" y="237"/>
                </a:cubicBezTo>
                <a:cubicBezTo>
                  <a:pt x="0" y="249"/>
                  <a:pt x="0" y="261"/>
                  <a:pt x="0" y="273"/>
                </a:cubicBezTo>
                <a:cubicBezTo>
                  <a:pt x="37" y="296"/>
                  <a:pt x="66" y="328"/>
                  <a:pt x="86" y="364"/>
                </a:cubicBezTo>
                <a:cubicBezTo>
                  <a:pt x="87" y="364"/>
                  <a:pt x="88" y="363"/>
                  <a:pt x="89" y="363"/>
                </a:cubicBezTo>
                <a:cubicBezTo>
                  <a:pt x="78" y="329"/>
                  <a:pt x="73" y="293"/>
                  <a:pt x="79" y="257"/>
                </a:cubicBezTo>
                <a:cubicBezTo>
                  <a:pt x="90" y="174"/>
                  <a:pt x="164" y="87"/>
                  <a:pt x="264" y="90"/>
                </a:cubicBezTo>
                <a:cubicBezTo>
                  <a:pt x="363" y="87"/>
                  <a:pt x="437" y="174"/>
                  <a:pt x="448" y="257"/>
                </a:cubicBezTo>
                <a:cubicBezTo>
                  <a:pt x="455" y="295"/>
                  <a:pt x="449" y="332"/>
                  <a:pt x="437" y="367"/>
                </a:cubicBezTo>
                <a:cubicBezTo>
                  <a:pt x="437" y="368"/>
                  <a:pt x="438" y="368"/>
                  <a:pt x="439" y="368"/>
                </a:cubicBezTo>
                <a:cubicBezTo>
                  <a:pt x="456" y="377"/>
                  <a:pt x="472" y="387"/>
                  <a:pt x="487" y="397"/>
                </a:cubicBezTo>
                <a:cubicBezTo>
                  <a:pt x="488" y="396"/>
                  <a:pt x="489" y="394"/>
                  <a:pt x="490" y="393"/>
                </a:cubicBezTo>
                <a:cubicBezTo>
                  <a:pt x="511" y="357"/>
                  <a:pt x="525" y="316"/>
                  <a:pt x="527" y="273"/>
                </a:cubicBezTo>
                <a:cubicBezTo>
                  <a:pt x="527" y="261"/>
                  <a:pt x="527" y="249"/>
                  <a:pt x="526" y="237"/>
                </a:cubicBezTo>
                <a:close/>
              </a:path>
            </a:pathLst>
          </a:custGeom>
          <a:solidFill>
            <a:schemeClr val="accent1"/>
          </a:solidFill>
          <a:ln>
            <a:noFill/>
          </a:ln>
          <a:extLst/>
        </p:spPr>
        <p:txBody>
          <a:bodyPr vert="horz" wrap="square" lIns="96393" tIns="48196" rIns="96393" bIns="48196" numCol="1" anchor="t" anchorCtr="0" compatLnSpc="1">
            <a:prstTxWarp prst="textNoShape">
              <a:avLst/>
            </a:prstTxWarp>
          </a:bodyPr>
          <a:lstStyle/>
          <a:p>
            <a:endParaRPr lang="zh-CN" altLang="en-US" sz="1424">
              <a:solidFill>
                <a:schemeClr val="bg1">
                  <a:lumMod val="50000"/>
                </a:schemeClr>
              </a:solidFill>
            </a:endParaRPr>
          </a:p>
        </p:txBody>
      </p:sp>
      <p:sp>
        <p:nvSpPr>
          <p:cNvPr id="6" name="Freeform 2244"/>
          <p:cNvSpPr>
            <a:spLocks/>
          </p:cNvSpPr>
          <p:nvPr/>
        </p:nvSpPr>
        <p:spPr bwMode="auto">
          <a:xfrm>
            <a:off x="6943539" y="2451004"/>
            <a:ext cx="1042533" cy="1232976"/>
          </a:xfrm>
          <a:custGeom>
            <a:avLst/>
            <a:gdLst>
              <a:gd name="T0" fmla="*/ 406 w 449"/>
              <a:gd name="T1" fmla="*/ 139 h 531"/>
              <a:gd name="T2" fmla="*/ 250 w 449"/>
              <a:gd name="T3" fmla="*/ 18 h 531"/>
              <a:gd name="T4" fmla="*/ 71 w 449"/>
              <a:gd name="T5" fmla="*/ 30 h 531"/>
              <a:gd name="T6" fmla="*/ 40 w 449"/>
              <a:gd name="T7" fmla="*/ 47 h 531"/>
              <a:gd name="T8" fmla="*/ 3 w 449"/>
              <a:gd name="T9" fmla="*/ 167 h 531"/>
              <a:gd name="T10" fmla="*/ 0 w 449"/>
              <a:gd name="T11" fmla="*/ 171 h 531"/>
              <a:gd name="T12" fmla="*/ 2 w 449"/>
              <a:gd name="T13" fmla="*/ 173 h 531"/>
              <a:gd name="T14" fmla="*/ 93 w 449"/>
              <a:gd name="T15" fmla="*/ 107 h 531"/>
              <a:gd name="T16" fmla="*/ 330 w 449"/>
              <a:gd name="T17" fmla="*/ 183 h 531"/>
              <a:gd name="T18" fmla="*/ 277 w 449"/>
              <a:gd name="T19" fmla="*/ 426 h 531"/>
              <a:gd name="T20" fmla="*/ 168 w 449"/>
              <a:gd name="T21" fmla="*/ 473 h 531"/>
              <a:gd name="T22" fmla="*/ 168 w 449"/>
              <a:gd name="T23" fmla="*/ 475 h 531"/>
              <a:gd name="T24" fmla="*/ 169 w 449"/>
              <a:gd name="T25" fmla="*/ 496 h 531"/>
              <a:gd name="T26" fmla="*/ 167 w 449"/>
              <a:gd name="T27" fmla="*/ 530 h 531"/>
              <a:gd name="T28" fmla="*/ 181 w 449"/>
              <a:gd name="T29" fmla="*/ 531 h 531"/>
              <a:gd name="T30" fmla="*/ 303 w 449"/>
              <a:gd name="T31" fmla="*/ 502 h 531"/>
              <a:gd name="T32" fmla="*/ 333 w 449"/>
              <a:gd name="T33" fmla="*/ 484 h 531"/>
              <a:gd name="T34" fmla="*/ 433 w 449"/>
              <a:gd name="T35" fmla="*/ 335 h 531"/>
              <a:gd name="T36" fmla="*/ 406 w 449"/>
              <a:gd name="T37" fmla="*/ 139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531">
                <a:moveTo>
                  <a:pt x="406" y="139"/>
                </a:moveTo>
                <a:cubicBezTo>
                  <a:pt x="373" y="77"/>
                  <a:pt x="312" y="35"/>
                  <a:pt x="250" y="18"/>
                </a:cubicBezTo>
                <a:cubicBezTo>
                  <a:pt x="187" y="0"/>
                  <a:pt x="123" y="6"/>
                  <a:pt x="71" y="30"/>
                </a:cubicBezTo>
                <a:cubicBezTo>
                  <a:pt x="60" y="35"/>
                  <a:pt x="50" y="40"/>
                  <a:pt x="40" y="47"/>
                </a:cubicBezTo>
                <a:cubicBezTo>
                  <a:pt x="38" y="90"/>
                  <a:pt x="24" y="131"/>
                  <a:pt x="3" y="167"/>
                </a:cubicBezTo>
                <a:cubicBezTo>
                  <a:pt x="2" y="168"/>
                  <a:pt x="1" y="170"/>
                  <a:pt x="0" y="171"/>
                </a:cubicBezTo>
                <a:cubicBezTo>
                  <a:pt x="1" y="172"/>
                  <a:pt x="1" y="172"/>
                  <a:pt x="2" y="173"/>
                </a:cubicBezTo>
                <a:cubicBezTo>
                  <a:pt x="27" y="144"/>
                  <a:pt x="56" y="120"/>
                  <a:pt x="93" y="107"/>
                </a:cubicBezTo>
                <a:cubicBezTo>
                  <a:pt x="170" y="75"/>
                  <a:pt x="282" y="96"/>
                  <a:pt x="330" y="183"/>
                </a:cubicBezTo>
                <a:cubicBezTo>
                  <a:pt x="382" y="268"/>
                  <a:pt x="344" y="375"/>
                  <a:pt x="277" y="426"/>
                </a:cubicBezTo>
                <a:cubicBezTo>
                  <a:pt x="246" y="453"/>
                  <a:pt x="208" y="467"/>
                  <a:pt x="168" y="473"/>
                </a:cubicBezTo>
                <a:cubicBezTo>
                  <a:pt x="168" y="474"/>
                  <a:pt x="168" y="474"/>
                  <a:pt x="168" y="475"/>
                </a:cubicBezTo>
                <a:cubicBezTo>
                  <a:pt x="169" y="482"/>
                  <a:pt x="169" y="489"/>
                  <a:pt x="169" y="496"/>
                </a:cubicBezTo>
                <a:cubicBezTo>
                  <a:pt x="169" y="508"/>
                  <a:pt x="168" y="519"/>
                  <a:pt x="167" y="530"/>
                </a:cubicBezTo>
                <a:cubicBezTo>
                  <a:pt x="172" y="530"/>
                  <a:pt x="176" y="531"/>
                  <a:pt x="181" y="531"/>
                </a:cubicBezTo>
                <a:cubicBezTo>
                  <a:pt x="222" y="531"/>
                  <a:pt x="264" y="523"/>
                  <a:pt x="303" y="502"/>
                </a:cubicBezTo>
                <a:cubicBezTo>
                  <a:pt x="313" y="497"/>
                  <a:pt x="323" y="491"/>
                  <a:pt x="333" y="484"/>
                </a:cubicBezTo>
                <a:cubicBezTo>
                  <a:pt x="379" y="451"/>
                  <a:pt x="417" y="398"/>
                  <a:pt x="433" y="335"/>
                </a:cubicBezTo>
                <a:cubicBezTo>
                  <a:pt x="449" y="272"/>
                  <a:pt x="443" y="199"/>
                  <a:pt x="406" y="139"/>
                </a:cubicBezTo>
                <a:close/>
              </a:path>
            </a:pathLst>
          </a:custGeom>
          <a:solidFill>
            <a:schemeClr val="accent3"/>
          </a:solidFill>
          <a:ln>
            <a:noFill/>
          </a:ln>
          <a:extLst/>
        </p:spPr>
        <p:txBody>
          <a:bodyPr vert="horz" wrap="square" lIns="96393" tIns="48196" rIns="96393" bIns="48196" numCol="1" anchor="t" anchorCtr="0" compatLnSpc="1">
            <a:prstTxWarp prst="textNoShape">
              <a:avLst/>
            </a:prstTxWarp>
          </a:bodyPr>
          <a:lstStyle/>
          <a:p>
            <a:endParaRPr lang="zh-CN" altLang="en-US" sz="1424">
              <a:solidFill>
                <a:schemeClr val="bg1">
                  <a:lumMod val="50000"/>
                </a:schemeClr>
              </a:solidFill>
            </a:endParaRPr>
          </a:p>
        </p:txBody>
      </p:sp>
      <p:sp>
        <p:nvSpPr>
          <p:cNvPr id="7" name="Freeform 2247"/>
          <p:cNvSpPr>
            <a:spLocks/>
          </p:cNvSpPr>
          <p:nvPr/>
        </p:nvSpPr>
        <p:spPr bwMode="auto">
          <a:xfrm>
            <a:off x="4866328" y="3552436"/>
            <a:ext cx="1158369" cy="1231012"/>
          </a:xfrm>
          <a:custGeom>
            <a:avLst/>
            <a:gdLst>
              <a:gd name="T0" fmla="*/ 451 w 500"/>
              <a:gd name="T1" fmla="*/ 356 h 531"/>
              <a:gd name="T2" fmla="*/ 449 w 500"/>
              <a:gd name="T3" fmla="*/ 355 h 531"/>
              <a:gd name="T4" fmla="*/ 356 w 500"/>
              <a:gd name="T5" fmla="*/ 424 h 531"/>
              <a:gd name="T6" fmla="*/ 120 w 500"/>
              <a:gd name="T7" fmla="*/ 348 h 531"/>
              <a:gd name="T8" fmla="*/ 172 w 500"/>
              <a:gd name="T9" fmla="*/ 105 h 531"/>
              <a:gd name="T10" fmla="*/ 271 w 500"/>
              <a:gd name="T11" fmla="*/ 60 h 531"/>
              <a:gd name="T12" fmla="*/ 271 w 500"/>
              <a:gd name="T13" fmla="*/ 56 h 531"/>
              <a:gd name="T14" fmla="*/ 270 w 500"/>
              <a:gd name="T15" fmla="*/ 22 h 531"/>
              <a:gd name="T16" fmla="*/ 270 w 500"/>
              <a:gd name="T17" fmla="*/ 0 h 531"/>
              <a:gd name="T18" fmla="*/ 269 w 500"/>
              <a:gd name="T19" fmla="*/ 0 h 531"/>
              <a:gd name="T20" fmla="*/ 146 w 500"/>
              <a:gd name="T21" fmla="*/ 28 h 531"/>
              <a:gd name="T22" fmla="*/ 116 w 500"/>
              <a:gd name="T23" fmla="*/ 47 h 531"/>
              <a:gd name="T24" fmla="*/ 16 w 500"/>
              <a:gd name="T25" fmla="*/ 196 h 531"/>
              <a:gd name="T26" fmla="*/ 43 w 500"/>
              <a:gd name="T27" fmla="*/ 392 h 531"/>
              <a:gd name="T28" fmla="*/ 199 w 500"/>
              <a:gd name="T29" fmla="*/ 513 h 531"/>
              <a:gd name="T30" fmla="*/ 378 w 500"/>
              <a:gd name="T31" fmla="*/ 501 h 531"/>
              <a:gd name="T32" fmla="*/ 409 w 500"/>
              <a:gd name="T33" fmla="*/ 484 h 531"/>
              <a:gd name="T34" fmla="*/ 495 w 500"/>
              <a:gd name="T35" fmla="*/ 392 h 531"/>
              <a:gd name="T36" fmla="*/ 500 w 500"/>
              <a:gd name="T37" fmla="*/ 383 h 531"/>
              <a:gd name="T38" fmla="*/ 451 w 500"/>
              <a:gd name="T39" fmla="*/ 356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0" h="531">
                <a:moveTo>
                  <a:pt x="451" y="356"/>
                </a:moveTo>
                <a:cubicBezTo>
                  <a:pt x="450" y="356"/>
                  <a:pt x="450" y="355"/>
                  <a:pt x="449" y="355"/>
                </a:cubicBezTo>
                <a:cubicBezTo>
                  <a:pt x="424" y="385"/>
                  <a:pt x="394" y="410"/>
                  <a:pt x="356" y="424"/>
                </a:cubicBezTo>
                <a:cubicBezTo>
                  <a:pt x="279" y="456"/>
                  <a:pt x="167" y="435"/>
                  <a:pt x="120" y="348"/>
                </a:cubicBezTo>
                <a:cubicBezTo>
                  <a:pt x="68" y="263"/>
                  <a:pt x="105" y="155"/>
                  <a:pt x="172" y="105"/>
                </a:cubicBezTo>
                <a:cubicBezTo>
                  <a:pt x="201" y="80"/>
                  <a:pt x="235" y="67"/>
                  <a:pt x="271" y="60"/>
                </a:cubicBezTo>
                <a:cubicBezTo>
                  <a:pt x="271" y="59"/>
                  <a:pt x="271" y="58"/>
                  <a:pt x="271" y="56"/>
                </a:cubicBezTo>
                <a:cubicBezTo>
                  <a:pt x="270" y="45"/>
                  <a:pt x="270" y="34"/>
                  <a:pt x="270" y="22"/>
                </a:cubicBezTo>
                <a:cubicBezTo>
                  <a:pt x="270" y="15"/>
                  <a:pt x="270" y="8"/>
                  <a:pt x="270" y="0"/>
                </a:cubicBezTo>
                <a:cubicBezTo>
                  <a:pt x="270" y="0"/>
                  <a:pt x="269" y="0"/>
                  <a:pt x="269" y="0"/>
                </a:cubicBezTo>
                <a:cubicBezTo>
                  <a:pt x="227" y="0"/>
                  <a:pt x="185" y="8"/>
                  <a:pt x="146" y="28"/>
                </a:cubicBezTo>
                <a:cubicBezTo>
                  <a:pt x="136" y="34"/>
                  <a:pt x="126" y="40"/>
                  <a:pt x="116" y="47"/>
                </a:cubicBezTo>
                <a:cubicBezTo>
                  <a:pt x="70" y="80"/>
                  <a:pt x="32" y="133"/>
                  <a:pt x="16" y="196"/>
                </a:cubicBezTo>
                <a:cubicBezTo>
                  <a:pt x="0" y="259"/>
                  <a:pt x="6" y="332"/>
                  <a:pt x="43" y="392"/>
                </a:cubicBezTo>
                <a:cubicBezTo>
                  <a:pt x="76" y="454"/>
                  <a:pt x="137" y="495"/>
                  <a:pt x="199" y="513"/>
                </a:cubicBezTo>
                <a:cubicBezTo>
                  <a:pt x="262" y="531"/>
                  <a:pt x="327" y="524"/>
                  <a:pt x="378" y="501"/>
                </a:cubicBezTo>
                <a:cubicBezTo>
                  <a:pt x="389" y="496"/>
                  <a:pt x="400" y="490"/>
                  <a:pt x="409" y="484"/>
                </a:cubicBezTo>
                <a:cubicBezTo>
                  <a:pt x="446" y="461"/>
                  <a:pt x="475" y="428"/>
                  <a:pt x="495" y="392"/>
                </a:cubicBezTo>
                <a:cubicBezTo>
                  <a:pt x="497" y="389"/>
                  <a:pt x="498" y="386"/>
                  <a:pt x="500" y="383"/>
                </a:cubicBezTo>
                <a:cubicBezTo>
                  <a:pt x="483" y="375"/>
                  <a:pt x="467" y="366"/>
                  <a:pt x="451" y="356"/>
                </a:cubicBezTo>
                <a:close/>
              </a:path>
            </a:pathLst>
          </a:custGeom>
          <a:solidFill>
            <a:schemeClr val="accent3"/>
          </a:solidFill>
          <a:ln>
            <a:noFill/>
          </a:ln>
          <a:extLst/>
        </p:spPr>
        <p:txBody>
          <a:bodyPr vert="horz" wrap="square" lIns="96393" tIns="48196" rIns="96393" bIns="48196" numCol="1" anchor="t" anchorCtr="0" compatLnSpc="1">
            <a:prstTxWarp prst="textNoShape">
              <a:avLst/>
            </a:prstTxWarp>
          </a:bodyPr>
          <a:lstStyle/>
          <a:p>
            <a:endParaRPr lang="zh-CN" altLang="en-US" sz="1424">
              <a:solidFill>
                <a:schemeClr val="bg1">
                  <a:lumMod val="50000"/>
                </a:schemeClr>
              </a:solidFill>
            </a:endParaRPr>
          </a:p>
        </p:txBody>
      </p:sp>
      <p:grpSp>
        <p:nvGrpSpPr>
          <p:cNvPr id="8" name="组合 7"/>
          <p:cNvGrpSpPr/>
          <p:nvPr/>
        </p:nvGrpSpPr>
        <p:grpSpPr>
          <a:xfrm>
            <a:off x="5616275" y="2958360"/>
            <a:ext cx="1546825" cy="1269862"/>
            <a:chOff x="5839912" y="3061974"/>
            <a:chExt cx="551286" cy="452577"/>
          </a:xfrm>
        </p:grpSpPr>
        <p:sp>
          <p:nvSpPr>
            <p:cNvPr id="9" name="Freeform 2248"/>
            <p:cNvSpPr>
              <a:spLocks/>
            </p:cNvSpPr>
            <p:nvPr/>
          </p:nvSpPr>
          <p:spPr bwMode="auto">
            <a:xfrm>
              <a:off x="6041057" y="3061974"/>
              <a:ext cx="152721" cy="150859"/>
            </a:xfrm>
            <a:custGeom>
              <a:avLst/>
              <a:gdLst>
                <a:gd name="T0" fmla="*/ 17 w 69"/>
                <a:gd name="T1" fmla="*/ 64 h 69"/>
                <a:gd name="T2" fmla="*/ 12 w 69"/>
                <a:gd name="T3" fmla="*/ 69 h 69"/>
                <a:gd name="T4" fmla="*/ 56 w 69"/>
                <a:gd name="T5" fmla="*/ 69 h 69"/>
                <a:gd name="T6" fmla="*/ 52 w 69"/>
                <a:gd name="T7" fmla="*/ 64 h 69"/>
                <a:gd name="T8" fmla="*/ 69 w 69"/>
                <a:gd name="T9" fmla="*/ 34 h 69"/>
                <a:gd name="T10" fmla="*/ 34 w 69"/>
                <a:gd name="T11" fmla="*/ 0 h 69"/>
                <a:gd name="T12" fmla="*/ 0 w 69"/>
                <a:gd name="T13" fmla="*/ 34 h 69"/>
                <a:gd name="T14" fmla="*/ 17 w 69"/>
                <a:gd name="T15" fmla="*/ 64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69">
                  <a:moveTo>
                    <a:pt x="17" y="64"/>
                  </a:moveTo>
                  <a:cubicBezTo>
                    <a:pt x="16" y="66"/>
                    <a:pt x="14" y="67"/>
                    <a:pt x="12" y="69"/>
                  </a:cubicBezTo>
                  <a:cubicBezTo>
                    <a:pt x="56" y="69"/>
                    <a:pt x="56" y="69"/>
                    <a:pt x="56" y="69"/>
                  </a:cubicBezTo>
                  <a:cubicBezTo>
                    <a:pt x="55" y="67"/>
                    <a:pt x="53" y="66"/>
                    <a:pt x="52" y="64"/>
                  </a:cubicBezTo>
                  <a:cubicBezTo>
                    <a:pt x="62" y="58"/>
                    <a:pt x="69" y="47"/>
                    <a:pt x="69" y="34"/>
                  </a:cubicBezTo>
                  <a:cubicBezTo>
                    <a:pt x="69" y="15"/>
                    <a:pt x="53" y="0"/>
                    <a:pt x="34" y="0"/>
                  </a:cubicBezTo>
                  <a:cubicBezTo>
                    <a:pt x="15" y="0"/>
                    <a:pt x="0" y="15"/>
                    <a:pt x="0" y="34"/>
                  </a:cubicBezTo>
                  <a:cubicBezTo>
                    <a:pt x="0" y="47"/>
                    <a:pt x="7" y="58"/>
                    <a:pt x="17" y="64"/>
                  </a:cubicBezTo>
                  <a:close/>
                </a:path>
              </a:pathLst>
            </a:custGeom>
            <a:solidFill>
              <a:srgbClr val="FBB1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393" tIns="48196" rIns="96393" bIns="48196" numCol="1" anchor="t" anchorCtr="0" compatLnSpc="1">
              <a:prstTxWarp prst="textNoShape">
                <a:avLst/>
              </a:prstTxWarp>
            </a:bodyPr>
            <a:lstStyle/>
            <a:p>
              <a:endParaRPr lang="zh-CN" altLang="en-US" sz="1424">
                <a:solidFill>
                  <a:schemeClr val="bg1">
                    <a:lumMod val="50000"/>
                  </a:schemeClr>
                </a:solidFill>
              </a:endParaRPr>
            </a:p>
          </p:txBody>
        </p:sp>
        <p:sp>
          <p:nvSpPr>
            <p:cNvPr id="10" name="Freeform 2249"/>
            <p:cNvSpPr>
              <a:spLocks/>
            </p:cNvSpPr>
            <p:nvPr/>
          </p:nvSpPr>
          <p:spPr bwMode="auto">
            <a:xfrm>
              <a:off x="5839912" y="3112261"/>
              <a:ext cx="551286" cy="402290"/>
            </a:xfrm>
            <a:custGeom>
              <a:avLst/>
              <a:gdLst>
                <a:gd name="T0" fmla="*/ 215 w 251"/>
                <a:gd name="T1" fmla="*/ 57 h 183"/>
                <a:gd name="T2" fmla="*/ 231 w 251"/>
                <a:gd name="T3" fmla="*/ 31 h 183"/>
                <a:gd name="T4" fmla="*/ 200 w 251"/>
                <a:gd name="T5" fmla="*/ 0 h 183"/>
                <a:gd name="T6" fmla="*/ 170 w 251"/>
                <a:gd name="T7" fmla="*/ 31 h 183"/>
                <a:gd name="T8" fmla="*/ 185 w 251"/>
                <a:gd name="T9" fmla="*/ 57 h 183"/>
                <a:gd name="T10" fmla="*/ 168 w 251"/>
                <a:gd name="T11" fmla="*/ 81 h 183"/>
                <a:gd name="T12" fmla="*/ 149 w 251"/>
                <a:gd name="T13" fmla="*/ 46 h 183"/>
                <a:gd name="T14" fmla="*/ 126 w 251"/>
                <a:gd name="T15" fmla="*/ 57 h 183"/>
                <a:gd name="T16" fmla="*/ 149 w 251"/>
                <a:gd name="T17" fmla="*/ 103 h 183"/>
                <a:gd name="T18" fmla="*/ 126 w 251"/>
                <a:gd name="T19" fmla="*/ 126 h 183"/>
                <a:gd name="T20" fmla="*/ 103 w 251"/>
                <a:gd name="T21" fmla="*/ 103 h 183"/>
                <a:gd name="T22" fmla="*/ 126 w 251"/>
                <a:gd name="T23" fmla="*/ 57 h 183"/>
                <a:gd name="T24" fmla="*/ 104 w 251"/>
                <a:gd name="T25" fmla="*/ 46 h 183"/>
                <a:gd name="T26" fmla="*/ 84 w 251"/>
                <a:gd name="T27" fmla="*/ 82 h 183"/>
                <a:gd name="T28" fmla="*/ 67 w 251"/>
                <a:gd name="T29" fmla="*/ 57 h 183"/>
                <a:gd name="T30" fmla="*/ 82 w 251"/>
                <a:gd name="T31" fmla="*/ 31 h 183"/>
                <a:gd name="T32" fmla="*/ 51 w 251"/>
                <a:gd name="T33" fmla="*/ 0 h 183"/>
                <a:gd name="T34" fmla="*/ 21 w 251"/>
                <a:gd name="T35" fmla="*/ 31 h 183"/>
                <a:gd name="T36" fmla="*/ 36 w 251"/>
                <a:gd name="T37" fmla="*/ 57 h 183"/>
                <a:gd name="T38" fmla="*/ 0 w 251"/>
                <a:gd name="T39" fmla="*/ 183 h 183"/>
                <a:gd name="T40" fmla="*/ 69 w 251"/>
                <a:gd name="T41" fmla="*/ 183 h 183"/>
                <a:gd name="T42" fmla="*/ 102 w 251"/>
                <a:gd name="T43" fmla="*/ 183 h 183"/>
                <a:gd name="T44" fmla="*/ 149 w 251"/>
                <a:gd name="T45" fmla="*/ 183 h 183"/>
                <a:gd name="T46" fmla="*/ 184 w 251"/>
                <a:gd name="T47" fmla="*/ 183 h 183"/>
                <a:gd name="T48" fmla="*/ 251 w 251"/>
                <a:gd name="T49" fmla="*/ 183 h 183"/>
                <a:gd name="T50" fmla="*/ 215 w 251"/>
                <a:gd name="T51" fmla="*/ 5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1" h="183">
                  <a:moveTo>
                    <a:pt x="215" y="57"/>
                  </a:moveTo>
                  <a:cubicBezTo>
                    <a:pt x="225" y="52"/>
                    <a:pt x="231" y="42"/>
                    <a:pt x="231" y="31"/>
                  </a:cubicBezTo>
                  <a:cubicBezTo>
                    <a:pt x="231" y="14"/>
                    <a:pt x="217" y="0"/>
                    <a:pt x="200" y="0"/>
                  </a:cubicBezTo>
                  <a:cubicBezTo>
                    <a:pt x="183" y="0"/>
                    <a:pt x="170" y="14"/>
                    <a:pt x="170" y="31"/>
                  </a:cubicBezTo>
                  <a:cubicBezTo>
                    <a:pt x="170" y="42"/>
                    <a:pt x="176" y="52"/>
                    <a:pt x="185" y="57"/>
                  </a:cubicBezTo>
                  <a:cubicBezTo>
                    <a:pt x="179" y="62"/>
                    <a:pt x="173" y="70"/>
                    <a:pt x="168" y="81"/>
                  </a:cubicBezTo>
                  <a:cubicBezTo>
                    <a:pt x="162" y="66"/>
                    <a:pt x="156" y="54"/>
                    <a:pt x="149" y="46"/>
                  </a:cubicBezTo>
                  <a:cubicBezTo>
                    <a:pt x="126" y="57"/>
                    <a:pt x="126" y="57"/>
                    <a:pt x="126" y="57"/>
                  </a:cubicBezTo>
                  <a:cubicBezTo>
                    <a:pt x="149" y="103"/>
                    <a:pt x="149" y="103"/>
                    <a:pt x="149" y="103"/>
                  </a:cubicBezTo>
                  <a:cubicBezTo>
                    <a:pt x="126" y="126"/>
                    <a:pt x="126" y="126"/>
                    <a:pt x="126" y="126"/>
                  </a:cubicBezTo>
                  <a:cubicBezTo>
                    <a:pt x="103" y="103"/>
                    <a:pt x="103" y="103"/>
                    <a:pt x="103" y="103"/>
                  </a:cubicBezTo>
                  <a:cubicBezTo>
                    <a:pt x="126" y="57"/>
                    <a:pt x="126" y="57"/>
                    <a:pt x="126" y="57"/>
                  </a:cubicBezTo>
                  <a:cubicBezTo>
                    <a:pt x="104" y="46"/>
                    <a:pt x="104" y="46"/>
                    <a:pt x="104" y="46"/>
                  </a:cubicBezTo>
                  <a:cubicBezTo>
                    <a:pt x="96" y="54"/>
                    <a:pt x="90" y="67"/>
                    <a:pt x="84" y="82"/>
                  </a:cubicBezTo>
                  <a:cubicBezTo>
                    <a:pt x="79" y="71"/>
                    <a:pt x="73" y="62"/>
                    <a:pt x="67" y="57"/>
                  </a:cubicBezTo>
                  <a:cubicBezTo>
                    <a:pt x="76" y="52"/>
                    <a:pt x="82" y="42"/>
                    <a:pt x="82" y="31"/>
                  </a:cubicBezTo>
                  <a:cubicBezTo>
                    <a:pt x="82" y="14"/>
                    <a:pt x="68" y="0"/>
                    <a:pt x="51" y="0"/>
                  </a:cubicBezTo>
                  <a:cubicBezTo>
                    <a:pt x="34" y="0"/>
                    <a:pt x="21" y="14"/>
                    <a:pt x="21" y="31"/>
                  </a:cubicBezTo>
                  <a:cubicBezTo>
                    <a:pt x="21" y="42"/>
                    <a:pt x="27" y="52"/>
                    <a:pt x="36" y="57"/>
                  </a:cubicBezTo>
                  <a:cubicBezTo>
                    <a:pt x="15" y="74"/>
                    <a:pt x="0" y="124"/>
                    <a:pt x="0" y="183"/>
                  </a:cubicBezTo>
                  <a:cubicBezTo>
                    <a:pt x="69" y="183"/>
                    <a:pt x="69" y="183"/>
                    <a:pt x="69" y="183"/>
                  </a:cubicBezTo>
                  <a:cubicBezTo>
                    <a:pt x="102" y="183"/>
                    <a:pt x="102" y="183"/>
                    <a:pt x="102" y="183"/>
                  </a:cubicBezTo>
                  <a:cubicBezTo>
                    <a:pt x="149" y="183"/>
                    <a:pt x="149" y="183"/>
                    <a:pt x="149" y="183"/>
                  </a:cubicBezTo>
                  <a:cubicBezTo>
                    <a:pt x="184" y="183"/>
                    <a:pt x="184" y="183"/>
                    <a:pt x="184" y="183"/>
                  </a:cubicBezTo>
                  <a:cubicBezTo>
                    <a:pt x="251" y="183"/>
                    <a:pt x="251" y="183"/>
                    <a:pt x="251" y="183"/>
                  </a:cubicBezTo>
                  <a:cubicBezTo>
                    <a:pt x="251" y="124"/>
                    <a:pt x="236" y="74"/>
                    <a:pt x="215" y="57"/>
                  </a:cubicBezTo>
                  <a:close/>
                </a:path>
              </a:pathLst>
            </a:custGeom>
            <a:solidFill>
              <a:schemeClr val="accent2"/>
            </a:solidFill>
            <a:ln>
              <a:noFill/>
            </a:ln>
            <a:extLst/>
          </p:spPr>
          <p:txBody>
            <a:bodyPr vert="horz" wrap="square" lIns="96393" tIns="48196" rIns="96393" bIns="48196" numCol="1" anchor="t" anchorCtr="0" compatLnSpc="1">
              <a:prstTxWarp prst="textNoShape">
                <a:avLst/>
              </a:prstTxWarp>
            </a:bodyPr>
            <a:lstStyle/>
            <a:p>
              <a:endParaRPr lang="zh-CN" altLang="en-US" sz="1424">
                <a:solidFill>
                  <a:schemeClr val="bg1">
                    <a:lumMod val="50000"/>
                  </a:schemeClr>
                </a:solidFill>
              </a:endParaRPr>
            </a:p>
          </p:txBody>
        </p:sp>
      </p:grpSp>
      <p:cxnSp>
        <p:nvCxnSpPr>
          <p:cNvPr id="11" name="直接连接符 10"/>
          <p:cNvCxnSpPr/>
          <p:nvPr/>
        </p:nvCxnSpPr>
        <p:spPr>
          <a:xfrm>
            <a:off x="4050030" y="2158629"/>
            <a:ext cx="782619" cy="547647"/>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2033841" y="1987367"/>
            <a:ext cx="2068434" cy="382028"/>
          </a:xfrm>
          <a:prstGeom prst="rect">
            <a:avLst/>
          </a:prstGeom>
          <a:noFill/>
        </p:spPr>
        <p:txBody>
          <a:bodyPr wrap="square" rtlCol="0">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单击添加文字标题</a:t>
            </a:r>
          </a:p>
        </p:txBody>
      </p:sp>
      <p:sp>
        <p:nvSpPr>
          <p:cNvPr id="13" name="矩形 12"/>
          <p:cNvSpPr/>
          <p:nvPr/>
        </p:nvSpPr>
        <p:spPr>
          <a:xfrm>
            <a:off x="369480" y="2268232"/>
            <a:ext cx="3733282" cy="1073114"/>
          </a:xfrm>
          <a:prstGeom prst="rect">
            <a:avLst/>
          </a:prstGeom>
        </p:spPr>
        <p:txBody>
          <a:bodyPr wrap="square">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单击添加文字内容单击添加文字内容单击添加文字内容单击添加文字内容</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请在此添加您需要的文字，请在此添加您需要的文字，请在此添加您需要的文字，请在此添加您需要的文字，请在此添加您需要的文字，请在此添加您需要</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flipV="1">
            <a:off x="4056222" y="4489725"/>
            <a:ext cx="782619" cy="547647"/>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2028269" y="4861191"/>
            <a:ext cx="2068434" cy="382028"/>
          </a:xfrm>
          <a:prstGeom prst="rect">
            <a:avLst/>
          </a:prstGeom>
          <a:noFill/>
        </p:spPr>
        <p:txBody>
          <a:bodyPr wrap="square" rtlCol="0">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单击添加文字标题</a:t>
            </a:r>
          </a:p>
        </p:txBody>
      </p:sp>
      <p:sp>
        <p:nvSpPr>
          <p:cNvPr id="16" name="矩形 15"/>
          <p:cNvSpPr/>
          <p:nvPr/>
        </p:nvSpPr>
        <p:spPr>
          <a:xfrm>
            <a:off x="363908" y="5142057"/>
            <a:ext cx="3733282" cy="1073114"/>
          </a:xfrm>
          <a:prstGeom prst="rect">
            <a:avLst/>
          </a:prstGeom>
        </p:spPr>
        <p:txBody>
          <a:bodyPr wrap="square">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单击添加文字内容单击添加文字内容单击添加文字内容单击添加文字内容</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请在此添加您需要的文字，请在此添加您需要的文字，请在此添加您需要的文字，请在此添加您需要的文字，请在此添加您需要的文字，请在此添加您需要</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7965124" y="4489292"/>
            <a:ext cx="782619" cy="547647"/>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8755210" y="4861191"/>
            <a:ext cx="2068434" cy="382028"/>
          </a:xfrm>
          <a:prstGeom prst="rect">
            <a:avLst/>
          </a:prstGeom>
          <a:noFill/>
        </p:spPr>
        <p:txBody>
          <a:bodyPr wrap="square" rtlCol="0">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单击添加文字标题</a:t>
            </a:r>
          </a:p>
        </p:txBody>
      </p:sp>
      <p:sp>
        <p:nvSpPr>
          <p:cNvPr id="19" name="矩形 18"/>
          <p:cNvSpPr/>
          <p:nvPr/>
        </p:nvSpPr>
        <p:spPr>
          <a:xfrm>
            <a:off x="8755210" y="5142057"/>
            <a:ext cx="3733282" cy="1073114"/>
          </a:xfrm>
          <a:prstGeom prst="rect">
            <a:avLst/>
          </a:prstGeom>
        </p:spPr>
        <p:txBody>
          <a:bodyPr wrap="square">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单击添加文字内容单击添加文字内容单击添加文字内容单击添加文字内容</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请在此添加您需要的文字，请在此添加您需要的文字，请在此添加您需要的文字，请在此添加您需要的文字，请在此添加您需要的文字，请在此添加您需要</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flipV="1">
            <a:off x="7965124" y="2250904"/>
            <a:ext cx="782619" cy="547647"/>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8727928" y="1987367"/>
            <a:ext cx="2068434" cy="311496"/>
          </a:xfrm>
          <a:prstGeom prst="rect">
            <a:avLst/>
          </a:prstGeom>
          <a:noFill/>
        </p:spPr>
        <p:txBody>
          <a:bodyPr wrap="square" rtlCol="0">
            <a:spAutoFit/>
          </a:bodyPr>
          <a:lstStyle/>
          <a:p>
            <a:r>
              <a:rPr lang="zh-CN" altLang="en-US" sz="1424" b="1" dirty="0">
                <a:solidFill>
                  <a:schemeClr val="bg1">
                    <a:lumMod val="50000"/>
                  </a:schemeClr>
                </a:solidFill>
              </a:rPr>
              <a:t>单击添加文字标题</a:t>
            </a:r>
          </a:p>
        </p:txBody>
      </p:sp>
      <p:sp>
        <p:nvSpPr>
          <p:cNvPr id="22" name="矩形 21"/>
          <p:cNvSpPr/>
          <p:nvPr/>
        </p:nvSpPr>
        <p:spPr>
          <a:xfrm>
            <a:off x="8727928" y="2270051"/>
            <a:ext cx="3733282" cy="1073114"/>
          </a:xfrm>
          <a:prstGeom prst="rect">
            <a:avLst/>
          </a:prstGeom>
        </p:spPr>
        <p:txBody>
          <a:bodyPr wrap="square">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单击添加文字内容单击添加文字内容单击添加文字内容单击添加文字内容</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请在此添加您需要的文字，请在此添加您需要的文字，请在此添加您需要的文字，请在此添加您需要的文字，请在此添加您需要的文字，请在此添加您需要</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5984778" y="3845208"/>
            <a:ext cx="902811" cy="30777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24" name="TextBox 13_1"/>
          <p:cNvSpPr txBox="1"/>
          <p:nvPr/>
        </p:nvSpPr>
        <p:spPr>
          <a:xfrm>
            <a:off x="9045535" y="-519489"/>
            <a:ext cx="2084225" cy="369332"/>
          </a:xfrm>
          <a:prstGeom prst="rect">
            <a:avLst/>
          </a:prstGeom>
          <a:noFill/>
        </p:spPr>
        <p:txBody>
          <a:bodyPr wrap="none" rtlCol="0">
            <a:spAutoFit/>
          </a:bodyPr>
          <a:lstStyle/>
          <a:p>
            <a:r>
              <a:rPr lang="zh-CN" altLang="en-US" dirty="0"/>
              <a:t>播放延迟符 可删除</a:t>
            </a:r>
          </a:p>
        </p:txBody>
      </p:sp>
    </p:spTree>
    <p:extLst>
      <p:ext uri="{BB962C8B-B14F-4D97-AF65-F5344CB8AC3E}">
        <p14:creationId xmlns:p14="http://schemas.microsoft.com/office/powerpoint/2010/main" val="3960823183"/>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25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50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anim calcmode="lin" valueType="num">
                                      <p:cBhvr>
                                        <p:cTn id="24" dur="500" fill="hold"/>
                                        <p:tgtEl>
                                          <p:spTgt spid="3"/>
                                        </p:tgtEl>
                                        <p:attrNameLst>
                                          <p:attrName>ppt_x</p:attrName>
                                        </p:attrNameLst>
                                      </p:cBhvr>
                                      <p:tavLst>
                                        <p:tav tm="0">
                                          <p:val>
                                            <p:fltVal val="0.5"/>
                                          </p:val>
                                        </p:tav>
                                        <p:tav tm="100000">
                                          <p:val>
                                            <p:strVal val="#ppt_x"/>
                                          </p:val>
                                        </p:tav>
                                      </p:tavLst>
                                    </p:anim>
                                    <p:anim calcmode="lin" valueType="num">
                                      <p:cBhvr>
                                        <p:cTn id="25" dur="500" fill="hold"/>
                                        <p:tgtEl>
                                          <p:spTgt spid="3"/>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75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Effect transition="in" filter="fade">
                                      <p:cBhvr>
                                        <p:cTn id="30" dur="500"/>
                                        <p:tgtEl>
                                          <p:spTgt spid="2"/>
                                        </p:tgtEl>
                                      </p:cBhvr>
                                    </p:animEffect>
                                    <p:anim calcmode="lin" valueType="num">
                                      <p:cBhvr>
                                        <p:cTn id="31" dur="500" fill="hold"/>
                                        <p:tgtEl>
                                          <p:spTgt spid="2"/>
                                        </p:tgtEl>
                                        <p:attrNameLst>
                                          <p:attrName>ppt_x</p:attrName>
                                        </p:attrNameLst>
                                      </p:cBhvr>
                                      <p:tavLst>
                                        <p:tav tm="0">
                                          <p:val>
                                            <p:fltVal val="0.5"/>
                                          </p:val>
                                        </p:tav>
                                        <p:tav tm="100000">
                                          <p:val>
                                            <p:strVal val="#ppt_x"/>
                                          </p:val>
                                        </p:tav>
                                      </p:tavLst>
                                    </p:anim>
                                    <p:anim calcmode="lin" valueType="num">
                                      <p:cBhvr>
                                        <p:cTn id="32" dur="500" fill="hold"/>
                                        <p:tgtEl>
                                          <p:spTgt spid="2"/>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100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anim calcmode="lin" valueType="num">
                                      <p:cBhvr>
                                        <p:cTn id="38" dur="500" fill="hold"/>
                                        <p:tgtEl>
                                          <p:spTgt spid="7"/>
                                        </p:tgtEl>
                                        <p:attrNameLst>
                                          <p:attrName>ppt_x</p:attrName>
                                        </p:attrNameLst>
                                      </p:cBhvr>
                                      <p:tavLst>
                                        <p:tav tm="0">
                                          <p:val>
                                            <p:fltVal val="0.5"/>
                                          </p:val>
                                        </p:tav>
                                        <p:tav tm="100000">
                                          <p:val>
                                            <p:strVal val="#ppt_x"/>
                                          </p:val>
                                        </p:tav>
                                      </p:tavLst>
                                    </p:anim>
                                    <p:anim calcmode="lin" valueType="num">
                                      <p:cBhvr>
                                        <p:cTn id="39" dur="500" fill="hold"/>
                                        <p:tgtEl>
                                          <p:spTgt spid="7"/>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125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anim calcmode="lin" valueType="num">
                                      <p:cBhvr>
                                        <p:cTn id="45" dur="500" fill="hold"/>
                                        <p:tgtEl>
                                          <p:spTgt spid="4"/>
                                        </p:tgtEl>
                                        <p:attrNameLst>
                                          <p:attrName>ppt_x</p:attrName>
                                        </p:attrNameLst>
                                      </p:cBhvr>
                                      <p:tavLst>
                                        <p:tav tm="0">
                                          <p:val>
                                            <p:fltVal val="0.5"/>
                                          </p:val>
                                        </p:tav>
                                        <p:tav tm="100000">
                                          <p:val>
                                            <p:strVal val="#ppt_x"/>
                                          </p:val>
                                        </p:tav>
                                      </p:tavLst>
                                    </p:anim>
                                    <p:anim calcmode="lin" valueType="num">
                                      <p:cBhvr>
                                        <p:cTn id="46" dur="500" fill="hold"/>
                                        <p:tgtEl>
                                          <p:spTgt spid="4"/>
                                        </p:tgtEl>
                                        <p:attrNameLst>
                                          <p:attrName>ppt_y</p:attrName>
                                        </p:attrNameLst>
                                      </p:cBhvr>
                                      <p:tavLst>
                                        <p:tav tm="0">
                                          <p:val>
                                            <p:fltVal val="0.5"/>
                                          </p:val>
                                        </p:tav>
                                        <p:tav tm="100000">
                                          <p:val>
                                            <p:strVal val="#ppt_y"/>
                                          </p:val>
                                        </p:tav>
                                      </p:tavLst>
                                    </p:anim>
                                  </p:childTnLst>
                                </p:cTn>
                              </p:par>
                            </p:childTnLst>
                          </p:cTn>
                        </p:par>
                        <p:par>
                          <p:cTn id="47" fill="hold">
                            <p:stCondLst>
                              <p:cond delay="1750"/>
                            </p:stCondLst>
                            <p:childTnLst>
                              <p:par>
                                <p:cTn id="48" presetID="10" presetClass="entr" presetSubtype="0"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500"/>
                                        <p:tgtEl>
                                          <p:spTgt spid="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par>
                          <p:cTn id="54" fill="hold">
                            <p:stCondLst>
                              <p:cond delay="2250"/>
                            </p:stCondLst>
                            <p:childTnLst>
                              <p:par>
                                <p:cTn id="55" presetID="22" presetClass="entr" presetSubtype="2" fill="hold"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right)">
                                      <p:cBhvr>
                                        <p:cTn id="57" dur="500"/>
                                        <p:tgtEl>
                                          <p:spTgt spid="11"/>
                                        </p:tgtEl>
                                      </p:cBhvr>
                                    </p:animEffect>
                                  </p:childTnLst>
                                </p:cTn>
                              </p:par>
                            </p:childTnLst>
                          </p:cTn>
                        </p:par>
                        <p:par>
                          <p:cTn id="58" fill="hold">
                            <p:stCondLst>
                              <p:cond delay="2750"/>
                            </p:stCondLst>
                            <p:childTnLst>
                              <p:par>
                                <p:cTn id="59" presetID="22" presetClass="entr" presetSubtype="1"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up)">
                                      <p:cBhvr>
                                        <p:cTn id="61" dur="500"/>
                                        <p:tgtEl>
                                          <p:spTgt spid="12"/>
                                        </p:tgtEl>
                                      </p:cBhvr>
                                    </p:animEffect>
                                  </p:childTnLst>
                                </p:cTn>
                              </p:par>
                            </p:childTnLst>
                          </p:cTn>
                        </p:par>
                        <p:par>
                          <p:cTn id="62" fill="hold">
                            <p:stCondLst>
                              <p:cond delay="3250"/>
                            </p:stCondLst>
                            <p:childTnLst>
                              <p:par>
                                <p:cTn id="63" presetID="22" presetClass="entr" presetSubtype="1"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wipe(up)">
                                      <p:cBhvr>
                                        <p:cTn id="65" dur="500"/>
                                        <p:tgtEl>
                                          <p:spTgt spid="13"/>
                                        </p:tgtEl>
                                      </p:cBhvr>
                                    </p:animEffect>
                                  </p:childTnLst>
                                </p:cTn>
                              </p:par>
                            </p:childTnLst>
                          </p:cTn>
                        </p:par>
                        <p:par>
                          <p:cTn id="66" fill="hold">
                            <p:stCondLst>
                              <p:cond delay="3750"/>
                            </p:stCondLst>
                            <p:childTnLst>
                              <p:par>
                                <p:cTn id="67" presetID="22" presetClass="entr" presetSubtype="8" fill="hold"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left)">
                                      <p:cBhvr>
                                        <p:cTn id="69" dur="500"/>
                                        <p:tgtEl>
                                          <p:spTgt spid="20"/>
                                        </p:tgtEl>
                                      </p:cBhvr>
                                    </p:animEffect>
                                  </p:childTnLst>
                                </p:cTn>
                              </p:par>
                            </p:childTnLst>
                          </p:cTn>
                        </p:par>
                        <p:par>
                          <p:cTn id="70" fill="hold">
                            <p:stCondLst>
                              <p:cond delay="4250"/>
                            </p:stCondLst>
                            <p:childTnLst>
                              <p:par>
                                <p:cTn id="71" presetID="22" presetClass="entr" presetSubtype="1"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ipe(up)">
                                      <p:cBhvr>
                                        <p:cTn id="73" dur="500"/>
                                        <p:tgtEl>
                                          <p:spTgt spid="21"/>
                                        </p:tgtEl>
                                      </p:cBhvr>
                                    </p:animEffect>
                                  </p:childTnLst>
                                </p:cTn>
                              </p:par>
                            </p:childTnLst>
                          </p:cTn>
                        </p:par>
                        <p:par>
                          <p:cTn id="74" fill="hold">
                            <p:stCondLst>
                              <p:cond delay="4750"/>
                            </p:stCondLst>
                            <p:childTnLst>
                              <p:par>
                                <p:cTn id="75" presetID="22" presetClass="entr" presetSubtype="1"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wipe(up)">
                                      <p:cBhvr>
                                        <p:cTn id="77" dur="500"/>
                                        <p:tgtEl>
                                          <p:spTgt spid="22"/>
                                        </p:tgtEl>
                                      </p:cBhvr>
                                    </p:animEffect>
                                  </p:childTnLst>
                                </p:cTn>
                              </p:par>
                            </p:childTnLst>
                          </p:cTn>
                        </p:par>
                        <p:par>
                          <p:cTn id="78" fill="hold">
                            <p:stCondLst>
                              <p:cond delay="5250"/>
                            </p:stCondLst>
                            <p:childTnLst>
                              <p:par>
                                <p:cTn id="79" presetID="22" presetClass="entr" presetSubtype="8" fill="hold"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wipe(left)">
                                      <p:cBhvr>
                                        <p:cTn id="81" dur="500"/>
                                        <p:tgtEl>
                                          <p:spTgt spid="17"/>
                                        </p:tgtEl>
                                      </p:cBhvr>
                                    </p:animEffect>
                                  </p:childTnLst>
                                </p:cTn>
                              </p:par>
                            </p:childTnLst>
                          </p:cTn>
                        </p:par>
                        <p:par>
                          <p:cTn id="82" fill="hold">
                            <p:stCondLst>
                              <p:cond delay="5750"/>
                            </p:stCondLst>
                            <p:childTnLst>
                              <p:par>
                                <p:cTn id="83" presetID="22" presetClass="entr" presetSubtype="1"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up)">
                                      <p:cBhvr>
                                        <p:cTn id="85" dur="500"/>
                                        <p:tgtEl>
                                          <p:spTgt spid="18"/>
                                        </p:tgtEl>
                                      </p:cBhvr>
                                    </p:animEffect>
                                  </p:childTnLst>
                                </p:cTn>
                              </p:par>
                            </p:childTnLst>
                          </p:cTn>
                        </p:par>
                        <p:par>
                          <p:cTn id="86" fill="hold">
                            <p:stCondLst>
                              <p:cond delay="6250"/>
                            </p:stCondLst>
                            <p:childTnLst>
                              <p:par>
                                <p:cTn id="87" presetID="22" presetClass="entr" presetSubtype="1"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wipe(up)">
                                      <p:cBhvr>
                                        <p:cTn id="89" dur="500"/>
                                        <p:tgtEl>
                                          <p:spTgt spid="19"/>
                                        </p:tgtEl>
                                      </p:cBhvr>
                                    </p:animEffect>
                                  </p:childTnLst>
                                </p:cTn>
                              </p:par>
                            </p:childTnLst>
                          </p:cTn>
                        </p:par>
                        <p:par>
                          <p:cTn id="90" fill="hold">
                            <p:stCondLst>
                              <p:cond delay="6750"/>
                            </p:stCondLst>
                            <p:childTnLst>
                              <p:par>
                                <p:cTn id="91" presetID="22" presetClass="entr" presetSubtype="2" fill="hold" nodeType="afterEffect">
                                  <p:stCondLst>
                                    <p:cond delay="0"/>
                                  </p:stCondLst>
                                  <p:childTnLst>
                                    <p:set>
                                      <p:cBhvr>
                                        <p:cTn id="92" dur="1" fill="hold">
                                          <p:stCondLst>
                                            <p:cond delay="0"/>
                                          </p:stCondLst>
                                        </p:cTn>
                                        <p:tgtEl>
                                          <p:spTgt spid="14"/>
                                        </p:tgtEl>
                                        <p:attrNameLst>
                                          <p:attrName>style.visibility</p:attrName>
                                        </p:attrNameLst>
                                      </p:cBhvr>
                                      <p:to>
                                        <p:strVal val="visible"/>
                                      </p:to>
                                    </p:set>
                                    <p:animEffect transition="in" filter="wipe(right)">
                                      <p:cBhvr>
                                        <p:cTn id="93" dur="500"/>
                                        <p:tgtEl>
                                          <p:spTgt spid="14"/>
                                        </p:tgtEl>
                                      </p:cBhvr>
                                    </p:animEffect>
                                  </p:childTnLst>
                                </p:cTn>
                              </p:par>
                            </p:childTnLst>
                          </p:cTn>
                        </p:par>
                        <p:par>
                          <p:cTn id="94" fill="hold">
                            <p:stCondLst>
                              <p:cond delay="7250"/>
                            </p:stCondLst>
                            <p:childTnLst>
                              <p:par>
                                <p:cTn id="95" presetID="22" presetClass="entr" presetSubtype="1" fill="hold" grpId="0" nodeType="after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wipe(up)">
                                      <p:cBhvr>
                                        <p:cTn id="97" dur="500"/>
                                        <p:tgtEl>
                                          <p:spTgt spid="15"/>
                                        </p:tgtEl>
                                      </p:cBhvr>
                                    </p:animEffect>
                                  </p:childTnLst>
                                </p:cTn>
                              </p:par>
                            </p:childTnLst>
                          </p:cTn>
                        </p:par>
                        <p:par>
                          <p:cTn id="98" fill="hold">
                            <p:stCondLst>
                              <p:cond delay="7750"/>
                            </p:stCondLst>
                            <p:childTnLst>
                              <p:par>
                                <p:cTn id="99" presetID="22" presetClass="entr" presetSubtype="1" fill="hold" grpId="0" nodeType="afterEffect">
                                  <p:stCondLst>
                                    <p:cond delay="0"/>
                                  </p:stCondLst>
                                  <p:childTnLst>
                                    <p:set>
                                      <p:cBhvr>
                                        <p:cTn id="100" dur="1" fill="hold">
                                          <p:stCondLst>
                                            <p:cond delay="0"/>
                                          </p:stCondLst>
                                        </p:cTn>
                                        <p:tgtEl>
                                          <p:spTgt spid="16"/>
                                        </p:tgtEl>
                                        <p:attrNameLst>
                                          <p:attrName>style.visibility</p:attrName>
                                        </p:attrNameLst>
                                      </p:cBhvr>
                                      <p:to>
                                        <p:strVal val="visible"/>
                                      </p:to>
                                    </p:set>
                                    <p:animEffect transition="in" filter="wipe(up)">
                                      <p:cBhvr>
                                        <p:cTn id="101" dur="500"/>
                                        <p:tgtEl>
                                          <p:spTgt spid="16"/>
                                        </p:tgtEl>
                                      </p:cBhvr>
                                    </p:animEffect>
                                  </p:childTnLst>
                                </p:cTn>
                              </p:par>
                            </p:childTnLst>
                          </p:cTn>
                        </p:par>
                      </p:childTnLst>
                    </p:cTn>
                  </p:par>
                  <p:par>
                    <p:cTn id="102" fill="hold">
                      <p:stCondLst>
                        <p:cond delay="indefinite"/>
                      </p:stCondLst>
                      <p:childTnLst>
                        <p:par>
                          <p:cTn id="103" fill="hold">
                            <p:stCondLst>
                              <p:cond delay="0"/>
                            </p:stCondLst>
                            <p:childTnLst>
                              <p:par>
                                <p:cTn id="104" presetID="16" presetClass="entr" presetSubtype="21" fill="hold" grpId="0" nodeType="clickEffect">
                                  <p:stCondLst>
                                    <p:cond delay="0"/>
                                  </p:stCondLst>
                                  <p:childTnLst>
                                    <p:set>
                                      <p:cBhvr>
                                        <p:cTn id="105" dur="1" fill="hold">
                                          <p:stCondLst>
                                            <p:cond delay="0"/>
                                          </p:stCondLst>
                                        </p:cTn>
                                        <p:tgtEl>
                                          <p:spTgt spid="24"/>
                                        </p:tgtEl>
                                        <p:attrNameLst>
                                          <p:attrName>style.visibility</p:attrName>
                                        </p:attrNameLst>
                                      </p:cBhvr>
                                      <p:to>
                                        <p:strVal val="visible"/>
                                      </p:to>
                                    </p:set>
                                    <p:animEffect transition="in" filter="barn(inVertical)">
                                      <p:cBhvr>
                                        <p:cTn id="106" dur="1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2" grpId="0"/>
      <p:bldP spid="13" grpId="0"/>
      <p:bldP spid="15" grpId="0"/>
      <p:bldP spid="16" grpId="0"/>
      <p:bldP spid="18" grpId="0"/>
      <p:bldP spid="19" grpId="0"/>
      <p:bldP spid="21" grpId="0"/>
      <p:bldP spid="22" grpId="0"/>
      <p:bldP spid="23" grpId="0"/>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26813556-60BD-4925-BB5A-EF5F5B6D96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214" y="-378532"/>
            <a:ext cx="5621784" cy="8433470"/>
          </a:xfrm>
          <a:prstGeom prst="rect">
            <a:avLst/>
          </a:prstGeom>
        </p:spPr>
      </p:pic>
      <p:pic>
        <p:nvPicPr>
          <p:cNvPr id="13" name="图片 12">
            <a:extLst>
              <a:ext uri="{FF2B5EF4-FFF2-40B4-BE49-F238E27FC236}">
                <a16:creationId xmlns:a16="http://schemas.microsoft.com/office/drawing/2014/main" id="{38C71E1A-A32F-4102-A355-AA8458BC66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02543"/>
            <a:ext cx="15499208" cy="5329044"/>
          </a:xfrm>
          <a:prstGeom prst="rect">
            <a:avLst/>
          </a:prstGeom>
        </p:spPr>
      </p:pic>
      <p:sp>
        <p:nvSpPr>
          <p:cNvPr id="14" name="矩形 13">
            <a:extLst>
              <a:ext uri="{FF2B5EF4-FFF2-40B4-BE49-F238E27FC236}">
                <a16:creationId xmlns:a16="http://schemas.microsoft.com/office/drawing/2014/main" id="{07CD4D40-A98D-466D-A83C-FF45A088365D}"/>
              </a:ext>
            </a:extLst>
          </p:cNvPr>
          <p:cNvSpPr/>
          <p:nvPr/>
        </p:nvSpPr>
        <p:spPr>
          <a:xfrm>
            <a:off x="5706120" y="2609800"/>
            <a:ext cx="6667210" cy="928330"/>
          </a:xfrm>
          <a:prstGeom prst="rect">
            <a:avLst/>
          </a:prstGeom>
        </p:spPr>
        <p:txBody>
          <a:bodyPr wrap="none" lIns="96393" tIns="48196" rIns="96393" bIns="48196">
            <a:spAutoFit/>
          </a:bodyPr>
          <a:lstStyle/>
          <a:p>
            <a:pPr algn="r"/>
            <a:r>
              <a:rPr lang="zh-CN" altLang="en-US" sz="5400" b="1" spc="633"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演讲完毕 谢谢观看</a:t>
            </a:r>
          </a:p>
        </p:txBody>
      </p:sp>
      <p:sp>
        <p:nvSpPr>
          <p:cNvPr id="15" name="矩形 14">
            <a:extLst>
              <a:ext uri="{FF2B5EF4-FFF2-40B4-BE49-F238E27FC236}">
                <a16:creationId xmlns:a16="http://schemas.microsoft.com/office/drawing/2014/main" id="{60FECF66-E800-43C7-B700-9C05BBB00476}"/>
              </a:ext>
            </a:extLst>
          </p:cNvPr>
          <p:cNvSpPr/>
          <p:nvPr/>
        </p:nvSpPr>
        <p:spPr>
          <a:xfrm>
            <a:off x="6737117" y="3789802"/>
            <a:ext cx="4647332" cy="335219"/>
          </a:xfrm>
          <a:prstGeom prst="rect">
            <a:avLst/>
          </a:prstGeom>
        </p:spPr>
        <p:txBody>
          <a:bodyPr wrap="square" lIns="96393" tIns="48196" rIns="96393" bIns="48196">
            <a:spAutoFit/>
          </a:bodyPr>
          <a:lstStyle/>
          <a:p>
            <a:pPr algn="ctr"/>
            <a:r>
              <a:rPr lang="zh-CN" altLang="en-US" sz="1546" spc="316" dirty="0">
                <a:solidFill>
                  <a:schemeClr val="tx1">
                    <a:lumMod val="85000"/>
                    <a:lumOff val="15000"/>
                  </a:schemeClr>
                </a:solidFill>
                <a:latin typeface="微软雅黑" panose="020B0503020204020204" pitchFamily="34" charset="-122"/>
                <a:ea typeface="微软雅黑" panose="020B0503020204020204" pitchFamily="34" charset="-122"/>
              </a:rPr>
              <a:t>教育</a:t>
            </a:r>
            <a:r>
              <a:rPr lang="en-US" altLang="zh-CN" sz="1546" spc="316"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546" spc="316" dirty="0">
                <a:solidFill>
                  <a:schemeClr val="tx1">
                    <a:lumMod val="85000"/>
                    <a:lumOff val="15000"/>
                  </a:schemeClr>
                </a:solidFill>
                <a:latin typeface="微软雅黑" panose="020B0503020204020204" pitchFamily="34" charset="-122"/>
                <a:ea typeface="微软雅黑" panose="020B0503020204020204" pitchFamily="34" charset="-122"/>
              </a:rPr>
              <a:t>培训</a:t>
            </a:r>
            <a:r>
              <a:rPr lang="en-US" altLang="zh-CN" sz="1546" spc="316"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546" spc="316" dirty="0">
                <a:solidFill>
                  <a:schemeClr val="tx1">
                    <a:lumMod val="85000"/>
                    <a:lumOff val="15000"/>
                  </a:schemeClr>
                </a:solidFill>
                <a:latin typeface="微软雅黑" panose="020B0503020204020204" pitchFamily="34" charset="-122"/>
                <a:ea typeface="微软雅黑" panose="020B0503020204020204" pitchFamily="34" charset="-122"/>
              </a:rPr>
              <a:t>工作总结</a:t>
            </a:r>
            <a:r>
              <a:rPr lang="en-US" altLang="zh-CN" sz="1546" spc="316"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546" spc="316" dirty="0">
                <a:solidFill>
                  <a:schemeClr val="tx1">
                    <a:lumMod val="85000"/>
                    <a:lumOff val="15000"/>
                  </a:schemeClr>
                </a:solidFill>
                <a:latin typeface="微软雅黑" panose="020B0503020204020204" pitchFamily="34" charset="-122"/>
                <a:ea typeface="微软雅黑" panose="020B0503020204020204" pitchFamily="34" charset="-122"/>
              </a:rPr>
              <a:t>计划</a:t>
            </a:r>
            <a:r>
              <a:rPr lang="en-US" altLang="zh-CN" sz="1546" spc="316"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546" spc="316" dirty="0">
                <a:solidFill>
                  <a:schemeClr val="tx1">
                    <a:lumMod val="85000"/>
                    <a:lumOff val="15000"/>
                  </a:schemeClr>
                </a:solidFill>
                <a:latin typeface="微软雅黑" panose="020B0503020204020204" pitchFamily="34" charset="-122"/>
                <a:ea typeface="微软雅黑" panose="020B0503020204020204" pitchFamily="34" charset="-122"/>
              </a:rPr>
              <a:t>汇报</a:t>
            </a:r>
            <a:r>
              <a:rPr lang="en-US" altLang="zh-CN" sz="1546" spc="316"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546" spc="316" dirty="0">
                <a:solidFill>
                  <a:schemeClr val="tx1">
                    <a:lumMod val="85000"/>
                    <a:lumOff val="15000"/>
                  </a:schemeClr>
                </a:solidFill>
                <a:latin typeface="微软雅黑" panose="020B0503020204020204" pitchFamily="34" charset="-122"/>
                <a:ea typeface="微软雅黑" panose="020B0503020204020204" pitchFamily="34" charset="-122"/>
              </a:rPr>
              <a:t>会议</a:t>
            </a:r>
          </a:p>
        </p:txBody>
      </p:sp>
    </p:spTree>
    <p:extLst>
      <p:ext uri="{BB962C8B-B14F-4D97-AF65-F5344CB8AC3E}">
        <p14:creationId xmlns:p14="http://schemas.microsoft.com/office/powerpoint/2010/main" val="14288745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par>
                          <p:cTn id="15" fill="hold">
                            <p:stCondLst>
                              <p:cond delay="500"/>
                            </p:stCondLst>
                            <p:childTnLst>
                              <p:par>
                                <p:cTn id="16" presetID="41" presetClass="entr" presetSubtype="0" fill="hold" nodeType="afterEffect">
                                  <p:stCondLst>
                                    <p:cond delay="0"/>
                                  </p:stCondLst>
                                  <p:iterate type="lt">
                                    <p:tmPct val="10000"/>
                                  </p:iterate>
                                  <p:childTnLst>
                                    <p:set>
                                      <p:cBhvr>
                                        <p:cTn id="17" dur="1" fill="hold">
                                          <p:stCondLst>
                                            <p:cond delay="0"/>
                                          </p:stCondLst>
                                        </p:cTn>
                                        <p:tgtEl>
                                          <p:spTgt spid="14">
                                            <p:txEl>
                                              <p:pRg st="0" end="0"/>
                                            </p:txEl>
                                          </p:spTgt>
                                        </p:tgtEl>
                                        <p:attrNameLst>
                                          <p:attrName>style.visibility</p:attrName>
                                        </p:attrNameLst>
                                      </p:cBhvr>
                                      <p:to>
                                        <p:strVal val="visible"/>
                                      </p:to>
                                    </p:set>
                                    <p:anim calcmode="lin" valueType="num">
                                      <p:cBhvr>
                                        <p:cTn id="18" dur="500" fill="hold"/>
                                        <p:tgtEl>
                                          <p:spTgt spid="1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4">
                                            <p:txEl>
                                              <p:pRg st="0" end="0"/>
                                            </p:txEl>
                                          </p:spTgt>
                                        </p:tgtEl>
                                        <p:attrNameLst>
                                          <p:attrName>ppt_y</p:attrName>
                                        </p:attrNameLst>
                                      </p:cBhvr>
                                      <p:tavLst>
                                        <p:tav tm="0">
                                          <p:val>
                                            <p:strVal val="#ppt_y"/>
                                          </p:val>
                                        </p:tav>
                                        <p:tav tm="100000">
                                          <p:val>
                                            <p:strVal val="#ppt_y"/>
                                          </p:val>
                                        </p:tav>
                                      </p:tavLst>
                                    </p:anim>
                                    <p:anim calcmode="lin" valueType="num">
                                      <p:cBhvr>
                                        <p:cTn id="20" dur="500" fill="hold"/>
                                        <p:tgtEl>
                                          <p:spTgt spid="1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4">
                                            <p:txEl>
                                              <p:pRg st="0" end="0"/>
                                            </p:txEl>
                                          </p:spTgt>
                                        </p:tgtEl>
                                      </p:cBhvr>
                                    </p:animEffect>
                                  </p:childTnLst>
                                </p:cTn>
                              </p:par>
                            </p:childTnLst>
                          </p:cTn>
                        </p:par>
                        <p:par>
                          <p:cTn id="23" fill="hold">
                            <p:stCondLst>
                              <p:cond delay="1350"/>
                            </p:stCondLst>
                            <p:childTnLst>
                              <p:par>
                                <p:cTn id="24" presetID="22" presetClass="entr" presetSubtype="8" fill="hold" nodeType="afterEffect">
                                  <p:stCondLst>
                                    <p:cond delay="0"/>
                                  </p:stCondLst>
                                  <p:childTnLst>
                                    <p:set>
                                      <p:cBhvr>
                                        <p:cTn id="25" dur="1" fill="hold">
                                          <p:stCondLst>
                                            <p:cond delay="0"/>
                                          </p:stCondLst>
                                        </p:cTn>
                                        <p:tgtEl>
                                          <p:spTgt spid="15">
                                            <p:txEl>
                                              <p:pRg st="0" end="0"/>
                                            </p:txEl>
                                          </p:spTgt>
                                        </p:tgtEl>
                                        <p:attrNameLst>
                                          <p:attrName>style.visibility</p:attrName>
                                        </p:attrNameLst>
                                      </p:cBhvr>
                                      <p:to>
                                        <p:strVal val="visible"/>
                                      </p:to>
                                    </p:set>
                                    <p:animEffect transition="in" filter="wipe(left)">
                                      <p:cBhvr>
                                        <p:cTn id="26"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 y="2782836"/>
            <a:ext cx="3920936" cy="170909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380" tIns="48189" rIns="96380" bIns="48189" rtlCol="0" anchor="ctr"/>
          <a:lstStyle/>
          <a:p>
            <a:pPr algn="ctr"/>
            <a:endParaRPr lang="zh-CN" altLang="en-US" sz="3556"/>
          </a:p>
        </p:txBody>
      </p:sp>
      <p:sp>
        <p:nvSpPr>
          <p:cNvPr id="71" name="圆角矩形 70"/>
          <p:cNvSpPr/>
          <p:nvPr/>
        </p:nvSpPr>
        <p:spPr>
          <a:xfrm>
            <a:off x="5743202" y="2744071"/>
            <a:ext cx="6905870" cy="1709091"/>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380" tIns="48189" rIns="96380" bIns="48189" rtlCol="0" anchor="ctr"/>
          <a:lstStyle/>
          <a:p>
            <a:pPr algn="ctr"/>
            <a:endParaRPr lang="zh-CN" altLang="en-US" sz="3556">
              <a:solidFill>
                <a:srgbClr val="C00000"/>
              </a:solidFill>
            </a:endParaRPr>
          </a:p>
        </p:txBody>
      </p:sp>
      <p:sp>
        <p:nvSpPr>
          <p:cNvPr id="72" name="矩形 71"/>
          <p:cNvSpPr/>
          <p:nvPr/>
        </p:nvSpPr>
        <p:spPr>
          <a:xfrm>
            <a:off x="7033309" y="2744071"/>
            <a:ext cx="5843427" cy="17090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380" tIns="48189" rIns="96380" bIns="48189" rtlCol="0" anchor="ctr"/>
          <a:lstStyle/>
          <a:p>
            <a:pPr algn="ctr"/>
            <a:endParaRPr lang="zh-CN" altLang="en-US" sz="3556"/>
          </a:p>
        </p:txBody>
      </p:sp>
      <p:sp>
        <p:nvSpPr>
          <p:cNvPr id="81" name="TextBox 80"/>
          <p:cNvSpPr txBox="1"/>
          <p:nvPr/>
        </p:nvSpPr>
        <p:spPr>
          <a:xfrm flipH="1">
            <a:off x="6198534" y="2942471"/>
            <a:ext cx="379444" cy="1157161"/>
          </a:xfrm>
          <a:prstGeom prst="rect">
            <a:avLst/>
          </a:prstGeom>
          <a:noFill/>
        </p:spPr>
        <p:txBody>
          <a:bodyPr wrap="square" lIns="96380" tIns="48189" rIns="96380" bIns="48189" rtlCol="0">
            <a:spAutoFit/>
          </a:bodyPr>
          <a:lstStyle/>
          <a:p>
            <a:pPr algn="ctr"/>
            <a:r>
              <a:rPr lang="id-ID" sz="6887" b="1" dirty="0">
                <a:solidFill>
                  <a:schemeClr val="bg1"/>
                </a:solidFill>
                <a:latin typeface="方正兰亭黑简体" panose="02000000000000000000" pitchFamily="2" charset="-122"/>
                <a:ea typeface="方正兰亭黑简体" panose="02000000000000000000" pitchFamily="2" charset="-122"/>
              </a:rPr>
              <a:t>1</a:t>
            </a:r>
          </a:p>
        </p:txBody>
      </p:sp>
      <p:sp>
        <p:nvSpPr>
          <p:cNvPr id="112" name="文本框 9"/>
          <p:cNvSpPr txBox="1"/>
          <p:nvPr/>
        </p:nvSpPr>
        <p:spPr>
          <a:xfrm>
            <a:off x="7336864" y="2820004"/>
            <a:ext cx="2883770" cy="747983"/>
          </a:xfrm>
          <a:prstGeom prst="rect">
            <a:avLst/>
          </a:prstGeom>
          <a:noFill/>
        </p:spPr>
        <p:txBody>
          <a:bodyPr wrap="square" lIns="72285" tIns="36142" rIns="72285" bIns="36142" rtlCol="0">
            <a:spAutoFit/>
          </a:bodyPr>
          <a:lstStyle/>
          <a:p>
            <a:pPr>
              <a:lnSpc>
                <a:spcPct val="120000"/>
              </a:lnSpc>
            </a:pPr>
            <a:r>
              <a:rPr lang="zh-CN" altLang="en-US" sz="2249" dirty="0">
                <a:solidFill>
                  <a:schemeClr val="bg1"/>
                </a:solidFill>
                <a:latin typeface="微软雅黑" pitchFamily="34" charset="-122"/>
                <a:ea typeface="微软雅黑" pitchFamily="34" charset="-122"/>
              </a:rPr>
              <a:t>点击此处添加标题</a:t>
            </a:r>
            <a:endParaRPr lang="en-US" altLang="zh-CN" sz="2249" dirty="0">
              <a:solidFill>
                <a:schemeClr val="bg1"/>
              </a:solidFill>
              <a:latin typeface="微软雅黑" pitchFamily="34" charset="-122"/>
              <a:ea typeface="微软雅黑" pitchFamily="34" charset="-122"/>
            </a:endParaRPr>
          </a:p>
          <a:p>
            <a:pPr>
              <a:lnSpc>
                <a:spcPct val="120000"/>
              </a:lnSpc>
            </a:pPr>
            <a:endParaRPr lang="zh-CN" altLang="en-US" sz="1406" dirty="0">
              <a:solidFill>
                <a:schemeClr val="bg1"/>
              </a:solidFill>
            </a:endParaRPr>
          </a:p>
        </p:txBody>
      </p:sp>
      <p:grpSp>
        <p:nvGrpSpPr>
          <p:cNvPr id="2" name="组合 170"/>
          <p:cNvGrpSpPr/>
          <p:nvPr/>
        </p:nvGrpSpPr>
        <p:grpSpPr>
          <a:xfrm>
            <a:off x="2901949" y="2797539"/>
            <a:ext cx="1945893" cy="1755442"/>
            <a:chOff x="3720691" y="2824413"/>
            <a:chExt cx="1341120" cy="1209172"/>
          </a:xfrm>
        </p:grpSpPr>
        <p:sp>
          <p:nvSpPr>
            <p:cNvPr id="172"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128524" tIns="64262" rIns="128524" bIns="64262" numCol="1" anchor="t" anchorCtr="0" compatLnSpc="1">
              <a:prstTxWarp prst="textNoShape">
                <a:avLst/>
              </a:prstTxWarp>
            </a:bodyPr>
            <a:lstStyle/>
            <a:p>
              <a:endParaRPr lang="zh-CN" altLang="en-US" sz="3556"/>
            </a:p>
          </p:txBody>
        </p:sp>
        <p:sp>
          <p:nvSpPr>
            <p:cNvPr id="173"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128524" tIns="64262" rIns="128524" bIns="64262" numCol="1" anchor="t" anchorCtr="0" compatLnSpc="1">
              <a:prstTxWarp prst="textNoShape">
                <a:avLst/>
              </a:prstTxWarp>
            </a:bodyPr>
            <a:lstStyle/>
            <a:p>
              <a:endParaRPr lang="zh-CN" altLang="en-US" sz="3556"/>
            </a:p>
          </p:txBody>
        </p:sp>
      </p:grpSp>
      <p:sp>
        <p:nvSpPr>
          <p:cNvPr id="175" name="Freeform 5"/>
          <p:cNvSpPr>
            <a:spLocks/>
          </p:cNvSpPr>
          <p:nvPr/>
        </p:nvSpPr>
        <p:spPr bwMode="auto">
          <a:xfrm rot="1855731">
            <a:off x="3035198" y="2917746"/>
            <a:ext cx="1679396" cy="151503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accent1"/>
            </a:solidFill>
            <a:prstDash val="sysDash"/>
            <a:miter lim="800000"/>
            <a:headEnd/>
            <a:tailEnd/>
          </a:ln>
          <a:effectLst/>
          <a:extLst/>
        </p:spPr>
        <p:txBody>
          <a:bodyPr vert="horz" wrap="square" lIns="96380" tIns="48189" rIns="96380" bIns="48189" numCol="1" anchor="t" anchorCtr="0" compatLnSpc="1">
            <a:prstTxWarp prst="textNoShape">
              <a:avLst/>
            </a:prstTxWarp>
          </a:bodyPr>
          <a:lstStyle/>
          <a:p>
            <a:endParaRPr lang="zh-CN" altLang="en-US" sz="3556"/>
          </a:p>
        </p:txBody>
      </p:sp>
      <p:sp>
        <p:nvSpPr>
          <p:cNvPr id="176" name="KSO_Shape"/>
          <p:cNvSpPr>
            <a:spLocks/>
          </p:cNvSpPr>
          <p:nvPr/>
        </p:nvSpPr>
        <p:spPr bwMode="auto">
          <a:xfrm>
            <a:off x="3491770" y="3369257"/>
            <a:ext cx="858333" cy="58972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1"/>
          </a:solidFill>
          <a:ln>
            <a:noFill/>
          </a:ln>
          <a:extLst/>
        </p:spPr>
        <p:txBody>
          <a:bodyPr lIns="96380" tIns="48189" rIns="96380" bIns="48189" anchor="ctr">
            <a:scene3d>
              <a:camera prst="orthographicFront"/>
              <a:lightRig rig="threePt" dir="t"/>
            </a:scene3d>
            <a:sp3d contourW="12700">
              <a:contourClr>
                <a:srgbClr val="FFFFFF"/>
              </a:contourClr>
            </a:sp3d>
          </a:bodyPr>
          <a:lstStyle/>
          <a:p>
            <a:pPr algn="ctr">
              <a:defRPr/>
            </a:pPr>
            <a:endParaRPr lang="zh-CN" altLang="en-US" sz="3556" dirty="0">
              <a:solidFill>
                <a:schemeClr val="accent1"/>
              </a:solidFill>
              <a:ea typeface="宋体" panose="02010600030101010101" pitchFamily="2" charset="-122"/>
            </a:endParaRPr>
          </a:p>
        </p:txBody>
      </p:sp>
      <p:grpSp>
        <p:nvGrpSpPr>
          <p:cNvPr id="4" name="组合 181"/>
          <p:cNvGrpSpPr/>
          <p:nvPr/>
        </p:nvGrpSpPr>
        <p:grpSpPr>
          <a:xfrm>
            <a:off x="4709737" y="2924675"/>
            <a:ext cx="293387" cy="194565"/>
            <a:chOff x="9482595" y="2565731"/>
            <a:chExt cx="278384" cy="184511"/>
          </a:xfrm>
        </p:grpSpPr>
        <p:sp>
          <p:nvSpPr>
            <p:cNvPr id="183" name="椭圆 182"/>
            <p:cNvSpPr/>
            <p:nvPr/>
          </p:nvSpPr>
          <p:spPr>
            <a:xfrm>
              <a:off x="9482595" y="2565731"/>
              <a:ext cx="71376" cy="713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56"/>
            </a:p>
          </p:txBody>
        </p:sp>
        <p:sp>
          <p:nvSpPr>
            <p:cNvPr id="184" name="椭圆 183"/>
            <p:cNvSpPr/>
            <p:nvPr/>
          </p:nvSpPr>
          <p:spPr>
            <a:xfrm>
              <a:off x="9625979" y="2615242"/>
              <a:ext cx="135000" cy="1350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56"/>
            </a:p>
          </p:txBody>
        </p:sp>
      </p:grpSp>
      <p:sp>
        <p:nvSpPr>
          <p:cNvPr id="50" name="TextBox 49"/>
          <p:cNvSpPr txBox="1"/>
          <p:nvPr/>
        </p:nvSpPr>
        <p:spPr>
          <a:xfrm>
            <a:off x="7285966" y="3317919"/>
            <a:ext cx="5211328" cy="856566"/>
          </a:xfrm>
          <a:prstGeom prst="rect">
            <a:avLst/>
          </a:prstGeom>
          <a:noFill/>
        </p:spPr>
        <p:txBody>
          <a:bodyPr wrap="square" lIns="96380" tIns="48189" rIns="96380" bIns="48189" rtlCol="0">
            <a:spAutoFit/>
          </a:bodyPr>
          <a:lstStyle/>
          <a:p>
            <a:pPr>
              <a:lnSpc>
                <a:spcPct val="130000"/>
              </a:lnSpc>
              <a:spcBef>
                <a:spcPct val="0"/>
              </a:spcBef>
            </a:pPr>
            <a:r>
              <a:rPr lang="zh-CN" altLang="en-US" sz="1265"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a:t>
            </a:r>
          </a:p>
        </p:txBody>
      </p:sp>
      <p:sp>
        <p:nvSpPr>
          <p:cNvPr id="17" name="TextBox 13_1"/>
          <p:cNvSpPr txBox="1"/>
          <p:nvPr/>
        </p:nvSpPr>
        <p:spPr>
          <a:xfrm>
            <a:off x="9045535" y="-519489"/>
            <a:ext cx="2084225" cy="369332"/>
          </a:xfrm>
          <a:prstGeom prst="rect">
            <a:avLst/>
          </a:prstGeom>
          <a:noFill/>
        </p:spPr>
        <p:txBody>
          <a:bodyPr wrap="none" rtlCol="0">
            <a:spAutoFit/>
          </a:bodyPr>
          <a:lstStyle/>
          <a:p>
            <a:r>
              <a:rPr lang="zh-CN" altLang="en-US" dirty="0"/>
              <a:t>播放延迟符 可删除</a:t>
            </a:r>
          </a:p>
        </p:txBody>
      </p:sp>
    </p:spTree>
    <p:extLst>
      <p:ext uri="{BB962C8B-B14F-4D97-AF65-F5344CB8AC3E}">
        <p14:creationId xmlns:p14="http://schemas.microsoft.com/office/powerpoint/2010/main" val="55338328"/>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75"/>
                                        </p:tgtEl>
                                        <p:attrNameLst>
                                          <p:attrName>style.visibility</p:attrName>
                                        </p:attrNameLst>
                                      </p:cBhvr>
                                      <p:to>
                                        <p:strVal val="visible"/>
                                      </p:to>
                                    </p:set>
                                    <p:anim calcmode="lin" valueType="num">
                                      <p:cBhvr additive="base">
                                        <p:cTn id="11" dur="500" fill="hold"/>
                                        <p:tgtEl>
                                          <p:spTgt spid="175"/>
                                        </p:tgtEl>
                                        <p:attrNameLst>
                                          <p:attrName>ppt_x</p:attrName>
                                        </p:attrNameLst>
                                      </p:cBhvr>
                                      <p:tavLst>
                                        <p:tav tm="0">
                                          <p:val>
                                            <p:strVal val="0-#ppt_w/2"/>
                                          </p:val>
                                        </p:tav>
                                        <p:tav tm="100000">
                                          <p:val>
                                            <p:strVal val="#ppt_x"/>
                                          </p:val>
                                        </p:tav>
                                      </p:tavLst>
                                    </p:anim>
                                    <p:anim calcmode="lin" valueType="num">
                                      <p:cBhvr additive="base">
                                        <p:cTn id="12" dur="500" fill="hold"/>
                                        <p:tgtEl>
                                          <p:spTgt spid="17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6"/>
                                        </p:tgtEl>
                                        <p:attrNameLst>
                                          <p:attrName>style.visibility</p:attrName>
                                        </p:attrNameLst>
                                      </p:cBhvr>
                                      <p:to>
                                        <p:strVal val="visible"/>
                                      </p:to>
                                    </p:set>
                                    <p:anim calcmode="lin" valueType="num">
                                      <p:cBhvr additive="base">
                                        <p:cTn id="15" dur="500" fill="hold"/>
                                        <p:tgtEl>
                                          <p:spTgt spid="176"/>
                                        </p:tgtEl>
                                        <p:attrNameLst>
                                          <p:attrName>ppt_x</p:attrName>
                                        </p:attrNameLst>
                                      </p:cBhvr>
                                      <p:tavLst>
                                        <p:tav tm="0">
                                          <p:val>
                                            <p:strVal val="0-#ppt_w/2"/>
                                          </p:val>
                                        </p:tav>
                                        <p:tav tm="100000">
                                          <p:val>
                                            <p:strVal val="#ppt_x"/>
                                          </p:val>
                                        </p:tav>
                                      </p:tavLst>
                                    </p:anim>
                                    <p:anim calcmode="lin" valueType="num">
                                      <p:cBhvr additive="base">
                                        <p:cTn id="16" dur="500" fill="hold"/>
                                        <p:tgtEl>
                                          <p:spTgt spid="17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500"/>
                                  </p:stCondLst>
                                  <p:childTnLst>
                                    <p:set>
                                      <p:cBhvr>
                                        <p:cTn id="22" dur="1" fill="hold">
                                          <p:stCondLst>
                                            <p:cond delay="0"/>
                                          </p:stCondLst>
                                        </p:cTn>
                                        <p:tgtEl>
                                          <p:spTgt spid="71"/>
                                        </p:tgtEl>
                                        <p:attrNameLst>
                                          <p:attrName>style.visibility</p:attrName>
                                        </p:attrNameLst>
                                      </p:cBhvr>
                                      <p:to>
                                        <p:strVal val="visible"/>
                                      </p:to>
                                    </p:set>
                                    <p:anim calcmode="lin" valueType="num">
                                      <p:cBhvr additive="base">
                                        <p:cTn id="23" dur="500" fill="hold"/>
                                        <p:tgtEl>
                                          <p:spTgt spid="71"/>
                                        </p:tgtEl>
                                        <p:attrNameLst>
                                          <p:attrName>ppt_x</p:attrName>
                                        </p:attrNameLst>
                                      </p:cBhvr>
                                      <p:tavLst>
                                        <p:tav tm="0">
                                          <p:val>
                                            <p:strVal val="0-#ppt_w/2"/>
                                          </p:val>
                                        </p:tav>
                                        <p:tav tm="100000">
                                          <p:val>
                                            <p:strVal val="#ppt_x"/>
                                          </p:val>
                                        </p:tav>
                                      </p:tavLst>
                                    </p:anim>
                                    <p:anim calcmode="lin" valueType="num">
                                      <p:cBhvr additive="base">
                                        <p:cTn id="24" dur="500" fill="hold"/>
                                        <p:tgtEl>
                                          <p:spTgt spid="7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72"/>
                                        </p:tgtEl>
                                        <p:attrNameLst>
                                          <p:attrName>style.visibility</p:attrName>
                                        </p:attrNameLst>
                                      </p:cBhvr>
                                      <p:to>
                                        <p:strVal val="visible"/>
                                      </p:to>
                                    </p:set>
                                    <p:anim calcmode="lin" valueType="num">
                                      <p:cBhvr additive="base">
                                        <p:cTn id="27" dur="500" fill="hold"/>
                                        <p:tgtEl>
                                          <p:spTgt spid="72"/>
                                        </p:tgtEl>
                                        <p:attrNameLst>
                                          <p:attrName>ppt_x</p:attrName>
                                        </p:attrNameLst>
                                      </p:cBhvr>
                                      <p:tavLst>
                                        <p:tav tm="0">
                                          <p:val>
                                            <p:strVal val="0-#ppt_w/2"/>
                                          </p:val>
                                        </p:tav>
                                        <p:tav tm="100000">
                                          <p:val>
                                            <p:strVal val="#ppt_x"/>
                                          </p:val>
                                        </p:tav>
                                      </p:tavLst>
                                    </p:anim>
                                    <p:anim calcmode="lin" valueType="num">
                                      <p:cBhvr additive="base">
                                        <p:cTn id="28" dur="500" fill="hold"/>
                                        <p:tgtEl>
                                          <p:spTgt spid="7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500"/>
                                  </p:stCondLst>
                                  <p:childTnLst>
                                    <p:set>
                                      <p:cBhvr>
                                        <p:cTn id="30" dur="1" fill="hold">
                                          <p:stCondLst>
                                            <p:cond delay="0"/>
                                          </p:stCondLst>
                                        </p:cTn>
                                        <p:tgtEl>
                                          <p:spTgt spid="81"/>
                                        </p:tgtEl>
                                        <p:attrNameLst>
                                          <p:attrName>style.visibility</p:attrName>
                                        </p:attrNameLst>
                                      </p:cBhvr>
                                      <p:to>
                                        <p:strVal val="visible"/>
                                      </p:to>
                                    </p:set>
                                    <p:anim calcmode="lin" valueType="num">
                                      <p:cBhvr additive="base">
                                        <p:cTn id="31" dur="500" fill="hold"/>
                                        <p:tgtEl>
                                          <p:spTgt spid="81"/>
                                        </p:tgtEl>
                                        <p:attrNameLst>
                                          <p:attrName>ppt_x</p:attrName>
                                        </p:attrNameLst>
                                      </p:cBhvr>
                                      <p:tavLst>
                                        <p:tav tm="0">
                                          <p:val>
                                            <p:strVal val="0-#ppt_w/2"/>
                                          </p:val>
                                        </p:tav>
                                        <p:tav tm="100000">
                                          <p:val>
                                            <p:strVal val="#ppt_x"/>
                                          </p:val>
                                        </p:tav>
                                      </p:tavLst>
                                    </p:anim>
                                    <p:anim calcmode="lin" valueType="num">
                                      <p:cBhvr additive="base">
                                        <p:cTn id="32" dur="500" fill="hold"/>
                                        <p:tgtEl>
                                          <p:spTgt spid="8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112"/>
                                        </p:tgtEl>
                                        <p:attrNameLst>
                                          <p:attrName>style.visibility</p:attrName>
                                        </p:attrNameLst>
                                      </p:cBhvr>
                                      <p:to>
                                        <p:strVal val="visible"/>
                                      </p:to>
                                    </p:set>
                                    <p:anim calcmode="lin" valueType="num">
                                      <p:cBhvr additive="base">
                                        <p:cTn id="35" dur="500" fill="hold"/>
                                        <p:tgtEl>
                                          <p:spTgt spid="112"/>
                                        </p:tgtEl>
                                        <p:attrNameLst>
                                          <p:attrName>ppt_x</p:attrName>
                                        </p:attrNameLst>
                                      </p:cBhvr>
                                      <p:tavLst>
                                        <p:tav tm="0">
                                          <p:val>
                                            <p:strVal val="0-#ppt_w/2"/>
                                          </p:val>
                                        </p:tav>
                                        <p:tav tm="100000">
                                          <p:val>
                                            <p:strVal val="#ppt_x"/>
                                          </p:val>
                                        </p:tav>
                                      </p:tavLst>
                                    </p:anim>
                                    <p:anim calcmode="lin" valueType="num">
                                      <p:cBhvr additive="base">
                                        <p:cTn id="36" dur="500" fill="hold"/>
                                        <p:tgtEl>
                                          <p:spTgt spid="112"/>
                                        </p:tgtEl>
                                        <p:attrNameLst>
                                          <p:attrName>ppt_y</p:attrName>
                                        </p:attrNameLst>
                                      </p:cBhvr>
                                      <p:tavLst>
                                        <p:tav tm="0">
                                          <p:val>
                                            <p:strVal val="#ppt_y"/>
                                          </p:val>
                                        </p:tav>
                                        <p:tav tm="100000">
                                          <p:val>
                                            <p:strVal val="#ppt_y"/>
                                          </p:val>
                                        </p:tav>
                                      </p:tavLst>
                                    </p:anim>
                                  </p:childTnLst>
                                </p:cTn>
                              </p:par>
                            </p:childTnLst>
                          </p:cTn>
                        </p:par>
                        <p:par>
                          <p:cTn id="37" fill="hold">
                            <p:stCondLst>
                              <p:cond delay="1000"/>
                            </p:stCondLst>
                            <p:childTnLst>
                              <p:par>
                                <p:cTn id="38" presetID="18" presetClass="entr" presetSubtype="3" fill="hold" grpId="0" nodeType="after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strips(upRight)">
                                      <p:cBhvr>
                                        <p:cTn id="40" dur="500"/>
                                        <p:tgtEl>
                                          <p:spTgt spid="50"/>
                                        </p:tgtEl>
                                      </p:cBhvr>
                                    </p:animEffect>
                                  </p:childTnLst>
                                </p:cTn>
                              </p:par>
                            </p:childTnLst>
                          </p:cTn>
                        </p:par>
                        <p:par>
                          <p:cTn id="41" fill="hold">
                            <p:stCondLst>
                              <p:cond delay="1500"/>
                            </p:stCondLst>
                            <p:childTnLst>
                              <p:par>
                                <p:cTn id="42" presetID="42" presetClass="entr" presetSubtype="0"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1000"/>
                                        <p:tgtEl>
                                          <p:spTgt spid="4"/>
                                        </p:tgtEl>
                                      </p:cBhvr>
                                    </p:animEffect>
                                    <p:anim calcmode="lin" valueType="num">
                                      <p:cBhvr>
                                        <p:cTn id="45" dur="1000" fill="hold"/>
                                        <p:tgtEl>
                                          <p:spTgt spid="4"/>
                                        </p:tgtEl>
                                        <p:attrNameLst>
                                          <p:attrName>ppt_x</p:attrName>
                                        </p:attrNameLst>
                                      </p:cBhvr>
                                      <p:tavLst>
                                        <p:tav tm="0">
                                          <p:val>
                                            <p:strVal val="#ppt_x"/>
                                          </p:val>
                                        </p:tav>
                                        <p:tav tm="100000">
                                          <p:val>
                                            <p:strVal val="#ppt_x"/>
                                          </p:val>
                                        </p:tav>
                                      </p:tavLst>
                                    </p:anim>
                                    <p:anim calcmode="lin" valueType="num">
                                      <p:cBhvr>
                                        <p:cTn id="4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barn(inVertical)">
                                      <p:cBhvr>
                                        <p:cTn id="51" dur="1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1" grpId="0" animBg="1"/>
      <p:bldP spid="72" grpId="0" animBg="1"/>
      <p:bldP spid="81" grpId="0"/>
      <p:bldP spid="112" grpId="0"/>
      <p:bldP spid="175" grpId="0" animBg="1"/>
      <p:bldP spid="176" grpId="0" animBg="1"/>
      <p:bldP spid="50"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矩形 123"/>
          <p:cNvSpPr/>
          <p:nvPr/>
        </p:nvSpPr>
        <p:spPr>
          <a:xfrm>
            <a:off x="1189130" y="2474693"/>
            <a:ext cx="3567085" cy="477950"/>
          </a:xfrm>
          <a:prstGeom prst="rect">
            <a:avLst/>
          </a:prstGeom>
        </p:spPr>
        <p:txBody>
          <a:bodyPr wrap="square" lIns="96393" tIns="48196" rIns="96393" bIns="48196">
            <a:spAutoFit/>
          </a:bodyPr>
          <a:lstStyle/>
          <a:p>
            <a:pPr algn="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25" name="矩形 124"/>
          <p:cNvSpPr/>
          <p:nvPr/>
        </p:nvSpPr>
        <p:spPr>
          <a:xfrm>
            <a:off x="3043118" y="2179650"/>
            <a:ext cx="2117942" cy="312777"/>
          </a:xfrm>
          <a:prstGeom prst="rect">
            <a:avLst/>
          </a:prstGeom>
        </p:spPr>
        <p:txBody>
          <a:bodyPr wrap="square" lIns="96393" tIns="48196" rIns="96393" bIns="48196">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sp>
        <p:nvSpPr>
          <p:cNvPr id="126" name="矩形 125"/>
          <p:cNvSpPr/>
          <p:nvPr/>
        </p:nvSpPr>
        <p:spPr>
          <a:xfrm>
            <a:off x="127768" y="5427640"/>
            <a:ext cx="3666940" cy="477950"/>
          </a:xfrm>
          <a:prstGeom prst="rect">
            <a:avLst/>
          </a:prstGeom>
        </p:spPr>
        <p:txBody>
          <a:bodyPr wrap="square" lIns="96393" tIns="48196" rIns="96393" bIns="48196">
            <a:spAutoFit/>
          </a:bodyPr>
          <a:lstStyle/>
          <a:p>
            <a:pPr algn="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27" name="矩形 126"/>
          <p:cNvSpPr/>
          <p:nvPr/>
        </p:nvSpPr>
        <p:spPr>
          <a:xfrm>
            <a:off x="2132216" y="5132597"/>
            <a:ext cx="2117942" cy="312777"/>
          </a:xfrm>
          <a:prstGeom prst="rect">
            <a:avLst/>
          </a:prstGeom>
        </p:spPr>
        <p:txBody>
          <a:bodyPr wrap="square" lIns="96393" tIns="48196" rIns="96393" bIns="48196">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sp>
        <p:nvSpPr>
          <p:cNvPr id="128" name="矩形 127"/>
          <p:cNvSpPr/>
          <p:nvPr/>
        </p:nvSpPr>
        <p:spPr>
          <a:xfrm>
            <a:off x="8079679" y="1517640"/>
            <a:ext cx="3567085" cy="477950"/>
          </a:xfrm>
          <a:prstGeom prst="rect">
            <a:avLst/>
          </a:prstGeom>
        </p:spPr>
        <p:txBody>
          <a:bodyPr wrap="square" lIns="96393" tIns="48196" rIns="96393" bIns="48196">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29" name="矩形 128"/>
          <p:cNvSpPr/>
          <p:nvPr/>
        </p:nvSpPr>
        <p:spPr>
          <a:xfrm>
            <a:off x="8079679" y="1222597"/>
            <a:ext cx="2117942" cy="312777"/>
          </a:xfrm>
          <a:prstGeom prst="rect">
            <a:avLst/>
          </a:prstGeom>
        </p:spPr>
        <p:txBody>
          <a:bodyPr wrap="square" lIns="96393" tIns="48196" rIns="96393" bIns="48196">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sp>
        <p:nvSpPr>
          <p:cNvPr id="130" name="矩形 129"/>
          <p:cNvSpPr/>
          <p:nvPr/>
        </p:nvSpPr>
        <p:spPr>
          <a:xfrm>
            <a:off x="6971160" y="5786063"/>
            <a:ext cx="3567085" cy="477950"/>
          </a:xfrm>
          <a:prstGeom prst="rect">
            <a:avLst/>
          </a:prstGeom>
        </p:spPr>
        <p:txBody>
          <a:bodyPr wrap="square" lIns="96393" tIns="48196" rIns="96393" bIns="48196">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31" name="矩形 130"/>
          <p:cNvSpPr/>
          <p:nvPr/>
        </p:nvSpPr>
        <p:spPr>
          <a:xfrm>
            <a:off x="6971159" y="5491021"/>
            <a:ext cx="2117942" cy="312777"/>
          </a:xfrm>
          <a:prstGeom prst="rect">
            <a:avLst/>
          </a:prstGeom>
        </p:spPr>
        <p:txBody>
          <a:bodyPr wrap="square" lIns="96393" tIns="48196" rIns="96393" bIns="48196">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sp>
        <p:nvSpPr>
          <p:cNvPr id="132" name="椭圆 131"/>
          <p:cNvSpPr/>
          <p:nvPr/>
        </p:nvSpPr>
        <p:spPr>
          <a:xfrm>
            <a:off x="4008342" y="4409843"/>
            <a:ext cx="1938570" cy="193916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393" tIns="48196" rIns="96393" bIns="48196" numCol="1" spcCol="0" rtlCol="0" fromWordArt="0" anchor="ctr" anchorCtr="0" forceAA="0" compatLnSpc="1">
            <a:noAutofit/>
          </a:bodyPr>
          <a:lstStyle/>
          <a:p>
            <a:pPr algn="ctr"/>
            <a:endParaRPr lang="zh-CN" altLang="en-US" sz="3556">
              <a:solidFill>
                <a:prstClr val="black"/>
              </a:solidFill>
            </a:endParaRPr>
          </a:p>
        </p:txBody>
      </p:sp>
      <p:sp>
        <p:nvSpPr>
          <p:cNvPr id="133" name="椭圆 132"/>
          <p:cNvSpPr/>
          <p:nvPr/>
        </p:nvSpPr>
        <p:spPr>
          <a:xfrm>
            <a:off x="5928197" y="4089314"/>
            <a:ext cx="1042962" cy="104328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393" tIns="48196" rIns="96393" bIns="48196" numCol="1" spcCol="0" rtlCol="0" fromWordArt="0" anchor="ctr" anchorCtr="0" forceAA="0" compatLnSpc="1">
            <a:noAutofit/>
          </a:bodyPr>
          <a:lstStyle/>
          <a:p>
            <a:pPr algn="ctr"/>
            <a:endParaRPr lang="zh-CN" altLang="en-US" sz="3556">
              <a:solidFill>
                <a:prstClr val="black"/>
              </a:solidFill>
            </a:endParaRPr>
          </a:p>
        </p:txBody>
      </p:sp>
      <p:sp>
        <p:nvSpPr>
          <p:cNvPr id="134" name="椭圆 133"/>
          <p:cNvSpPr/>
          <p:nvPr/>
        </p:nvSpPr>
        <p:spPr>
          <a:xfrm>
            <a:off x="6890909" y="2437234"/>
            <a:ext cx="2470501" cy="24712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393" tIns="48196" rIns="96393" bIns="48196" numCol="1" spcCol="0" rtlCol="0" fromWordArt="0" anchor="ctr" anchorCtr="0" forceAA="0" compatLnSpc="1">
            <a:noAutofit/>
          </a:bodyPr>
          <a:lstStyle/>
          <a:p>
            <a:pPr algn="ctr"/>
            <a:endParaRPr lang="zh-CN" altLang="en-US" sz="3556">
              <a:solidFill>
                <a:prstClr val="black"/>
              </a:solidFill>
            </a:endParaRPr>
          </a:p>
        </p:txBody>
      </p:sp>
      <p:sp>
        <p:nvSpPr>
          <p:cNvPr id="135" name="椭圆 134"/>
          <p:cNvSpPr/>
          <p:nvPr/>
        </p:nvSpPr>
        <p:spPr>
          <a:xfrm>
            <a:off x="4898261" y="3103993"/>
            <a:ext cx="1271896" cy="12722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393" tIns="48196" rIns="96393" bIns="48196" numCol="1" spcCol="0" rtlCol="0" fromWordArt="0" anchor="ctr" anchorCtr="0" forceAA="0" compatLnSpc="1">
            <a:noAutofit/>
          </a:bodyPr>
          <a:lstStyle/>
          <a:p>
            <a:pPr algn="ctr"/>
            <a:endParaRPr lang="zh-CN" altLang="en-US" sz="3556">
              <a:solidFill>
                <a:prstClr val="black"/>
              </a:solidFill>
            </a:endParaRPr>
          </a:p>
        </p:txBody>
      </p:sp>
      <p:sp>
        <p:nvSpPr>
          <p:cNvPr id="136" name="椭圆 135"/>
          <p:cNvSpPr/>
          <p:nvPr/>
        </p:nvSpPr>
        <p:spPr>
          <a:xfrm>
            <a:off x="6343929" y="2374380"/>
            <a:ext cx="546979" cy="54714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393" tIns="48196" rIns="96393" bIns="48196" numCol="1" spcCol="0" rtlCol="0" fromWordArt="0" anchor="ctr" anchorCtr="0" forceAA="0" compatLnSpc="1">
            <a:noAutofit/>
          </a:bodyPr>
          <a:lstStyle/>
          <a:p>
            <a:pPr algn="ctr"/>
            <a:endParaRPr lang="zh-CN" altLang="en-US" sz="3556">
              <a:solidFill>
                <a:prstClr val="black"/>
              </a:solidFill>
            </a:endParaRPr>
          </a:p>
        </p:txBody>
      </p:sp>
      <p:sp>
        <p:nvSpPr>
          <p:cNvPr id="137" name="椭圆 136"/>
          <p:cNvSpPr/>
          <p:nvPr/>
        </p:nvSpPr>
        <p:spPr>
          <a:xfrm>
            <a:off x="6235997" y="3178885"/>
            <a:ext cx="407181" cy="40730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393" tIns="48196" rIns="96393" bIns="48196" numCol="1" spcCol="0" rtlCol="0" fromWordArt="0" anchor="ctr" anchorCtr="0" forceAA="0" compatLnSpc="1">
            <a:noAutofit/>
          </a:bodyPr>
          <a:lstStyle/>
          <a:p>
            <a:pPr algn="ctr"/>
            <a:endParaRPr lang="zh-CN" altLang="en-US" sz="3556">
              <a:solidFill>
                <a:prstClr val="black"/>
              </a:solidFill>
            </a:endParaRPr>
          </a:p>
        </p:txBody>
      </p:sp>
      <p:sp>
        <p:nvSpPr>
          <p:cNvPr id="138" name="椭圆 137"/>
          <p:cNvSpPr/>
          <p:nvPr/>
        </p:nvSpPr>
        <p:spPr>
          <a:xfrm>
            <a:off x="7074421" y="4827340"/>
            <a:ext cx="407181" cy="40730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393" tIns="48196" rIns="96393" bIns="48196" numCol="1" spcCol="0" rtlCol="0" fromWordArt="0" anchor="ctr" anchorCtr="0" forceAA="0" compatLnSpc="1">
            <a:noAutofit/>
          </a:bodyPr>
          <a:lstStyle/>
          <a:p>
            <a:pPr algn="ctr"/>
            <a:endParaRPr lang="zh-CN" altLang="en-US" sz="3556">
              <a:solidFill>
                <a:prstClr val="black"/>
              </a:solidFill>
            </a:endParaRPr>
          </a:p>
        </p:txBody>
      </p:sp>
      <p:grpSp>
        <p:nvGrpSpPr>
          <p:cNvPr id="139" name="组合 138"/>
          <p:cNvGrpSpPr/>
          <p:nvPr/>
        </p:nvGrpSpPr>
        <p:grpSpPr>
          <a:xfrm>
            <a:off x="5298207" y="3498731"/>
            <a:ext cx="542197" cy="482810"/>
            <a:chOff x="6699251" y="2735263"/>
            <a:chExt cx="404812" cy="360362"/>
          </a:xfrm>
          <a:solidFill>
            <a:schemeClr val="bg1"/>
          </a:solidFill>
        </p:grpSpPr>
        <p:sp>
          <p:nvSpPr>
            <p:cNvPr id="140" name="Freeform 27"/>
            <p:cNvSpPr/>
            <p:nvPr/>
          </p:nvSpPr>
          <p:spPr bwMode="auto">
            <a:xfrm>
              <a:off x="6980238" y="2746375"/>
              <a:ext cx="123825" cy="338137"/>
            </a:xfrm>
            <a:custGeom>
              <a:avLst/>
              <a:gdLst>
                <a:gd name="T0" fmla="*/ 9 w 11"/>
                <a:gd name="T1" fmla="*/ 15 h 30"/>
                <a:gd name="T2" fmla="*/ 1 w 11"/>
                <a:gd name="T3" fmla="*/ 1 h 30"/>
                <a:gd name="T4" fmla="*/ 2 w 11"/>
                <a:gd name="T5" fmla="*/ 0 h 30"/>
                <a:gd name="T6" fmla="*/ 11 w 11"/>
                <a:gd name="T7" fmla="*/ 15 h 30"/>
                <a:gd name="T8" fmla="*/ 1 w 11"/>
                <a:gd name="T9" fmla="*/ 30 h 30"/>
                <a:gd name="T10" fmla="*/ 0 w 11"/>
                <a:gd name="T11" fmla="*/ 28 h 30"/>
                <a:gd name="T12" fmla="*/ 9 w 11"/>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grpFill/>
            <a:ln>
              <a:noFill/>
            </a:ln>
          </p:spPr>
          <p:txBody>
            <a:bodyPr vert="horz" wrap="square" lIns="128524" tIns="64262" rIns="128524" bIns="64262" numCol="1" anchor="t" anchorCtr="0" compatLnSpc="1"/>
            <a:lstStyle/>
            <a:p>
              <a:endParaRPr lang="zh-CN" altLang="en-US" sz="3556">
                <a:solidFill>
                  <a:prstClr val="black"/>
                </a:solidFill>
              </a:endParaRPr>
            </a:p>
          </p:txBody>
        </p:sp>
        <p:sp>
          <p:nvSpPr>
            <p:cNvPr id="141" name="Freeform 28"/>
            <p:cNvSpPr/>
            <p:nvPr/>
          </p:nvSpPr>
          <p:spPr bwMode="auto">
            <a:xfrm>
              <a:off x="6946901" y="2768600"/>
              <a:ext cx="101600" cy="282575"/>
            </a:xfrm>
            <a:custGeom>
              <a:avLst/>
              <a:gdLst>
                <a:gd name="T0" fmla="*/ 7 w 9"/>
                <a:gd name="T1" fmla="*/ 13 h 25"/>
                <a:gd name="T2" fmla="*/ 0 w 9"/>
                <a:gd name="T3" fmla="*/ 2 h 25"/>
                <a:gd name="T4" fmla="*/ 1 w 9"/>
                <a:gd name="T5" fmla="*/ 0 h 25"/>
                <a:gd name="T6" fmla="*/ 9 w 9"/>
                <a:gd name="T7" fmla="*/ 13 h 25"/>
                <a:gd name="T8" fmla="*/ 1 w 9"/>
                <a:gd name="T9" fmla="*/ 25 h 25"/>
                <a:gd name="T10" fmla="*/ 0 w 9"/>
                <a:gd name="T11" fmla="*/ 23 h 25"/>
                <a:gd name="T12" fmla="*/ 7 w 9"/>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grpFill/>
            <a:ln>
              <a:noFill/>
            </a:ln>
          </p:spPr>
          <p:txBody>
            <a:bodyPr vert="horz" wrap="square" lIns="128524" tIns="64262" rIns="128524" bIns="64262" numCol="1" anchor="t" anchorCtr="0" compatLnSpc="1"/>
            <a:lstStyle/>
            <a:p>
              <a:endParaRPr lang="zh-CN" altLang="en-US" sz="3556">
                <a:solidFill>
                  <a:prstClr val="black"/>
                </a:solidFill>
              </a:endParaRPr>
            </a:p>
          </p:txBody>
        </p:sp>
        <p:sp>
          <p:nvSpPr>
            <p:cNvPr id="142" name="Freeform 29"/>
            <p:cNvSpPr/>
            <p:nvPr/>
          </p:nvSpPr>
          <p:spPr bwMode="auto">
            <a:xfrm>
              <a:off x="6789738" y="2735263"/>
              <a:ext cx="123825" cy="360362"/>
            </a:xfrm>
            <a:custGeom>
              <a:avLst/>
              <a:gdLst>
                <a:gd name="T0" fmla="*/ 0 w 78"/>
                <a:gd name="T1" fmla="*/ 64 h 227"/>
                <a:gd name="T2" fmla="*/ 0 w 78"/>
                <a:gd name="T3" fmla="*/ 156 h 227"/>
                <a:gd name="T4" fmla="*/ 49 w 78"/>
                <a:gd name="T5" fmla="*/ 199 h 227"/>
                <a:gd name="T6" fmla="*/ 49 w 78"/>
                <a:gd name="T7" fmla="*/ 114 h 227"/>
                <a:gd name="T8" fmla="*/ 56 w 78"/>
                <a:gd name="T9" fmla="*/ 114 h 227"/>
                <a:gd name="T10" fmla="*/ 56 w 78"/>
                <a:gd name="T11" fmla="*/ 206 h 227"/>
                <a:gd name="T12" fmla="*/ 78 w 78"/>
                <a:gd name="T13" fmla="*/ 227 h 227"/>
                <a:gd name="T14" fmla="*/ 78 w 78"/>
                <a:gd name="T15" fmla="*/ 0 h 227"/>
                <a:gd name="T16" fmla="*/ 0 w 78"/>
                <a:gd name="T17" fmla="*/ 6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grpFill/>
            <a:ln>
              <a:noFill/>
            </a:ln>
          </p:spPr>
          <p:txBody>
            <a:bodyPr vert="horz" wrap="square" lIns="128524" tIns="64262" rIns="128524" bIns="64262" numCol="1" anchor="t" anchorCtr="0" compatLnSpc="1"/>
            <a:lstStyle/>
            <a:p>
              <a:endParaRPr lang="zh-CN" altLang="en-US" sz="3556">
                <a:solidFill>
                  <a:prstClr val="black"/>
                </a:solidFill>
              </a:endParaRPr>
            </a:p>
          </p:txBody>
        </p:sp>
        <p:sp>
          <p:nvSpPr>
            <p:cNvPr id="143" name="Freeform 30"/>
            <p:cNvSpPr/>
            <p:nvPr/>
          </p:nvSpPr>
          <p:spPr bwMode="auto">
            <a:xfrm>
              <a:off x="6699251" y="2847975"/>
              <a:ext cx="66675" cy="134937"/>
            </a:xfrm>
            <a:custGeom>
              <a:avLst/>
              <a:gdLst>
                <a:gd name="T0" fmla="*/ 0 w 42"/>
                <a:gd name="T1" fmla="*/ 0 h 85"/>
                <a:gd name="T2" fmla="*/ 0 w 42"/>
                <a:gd name="T3" fmla="*/ 85 h 85"/>
                <a:gd name="T4" fmla="*/ 28 w 42"/>
                <a:gd name="T5" fmla="*/ 85 h 85"/>
                <a:gd name="T6" fmla="*/ 28 w 42"/>
                <a:gd name="T7" fmla="*/ 35 h 85"/>
                <a:gd name="T8" fmla="*/ 35 w 42"/>
                <a:gd name="T9" fmla="*/ 35 h 85"/>
                <a:gd name="T10" fmla="*/ 35 w 42"/>
                <a:gd name="T11" fmla="*/ 85 h 85"/>
                <a:gd name="T12" fmla="*/ 42 w 42"/>
                <a:gd name="T13" fmla="*/ 85 h 85"/>
                <a:gd name="T14" fmla="*/ 42 w 42"/>
                <a:gd name="T15" fmla="*/ 0 h 85"/>
                <a:gd name="T16" fmla="*/ 0 w 4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5">
                  <a:moveTo>
                    <a:pt x="0" y="0"/>
                  </a:moveTo>
                  <a:lnTo>
                    <a:pt x="0" y="85"/>
                  </a:lnTo>
                  <a:lnTo>
                    <a:pt x="28" y="85"/>
                  </a:lnTo>
                  <a:lnTo>
                    <a:pt x="28" y="35"/>
                  </a:lnTo>
                  <a:lnTo>
                    <a:pt x="35" y="35"/>
                  </a:lnTo>
                  <a:lnTo>
                    <a:pt x="35" y="85"/>
                  </a:lnTo>
                  <a:lnTo>
                    <a:pt x="42" y="85"/>
                  </a:lnTo>
                  <a:lnTo>
                    <a:pt x="42" y="0"/>
                  </a:lnTo>
                  <a:lnTo>
                    <a:pt x="0" y="0"/>
                  </a:lnTo>
                  <a:close/>
                </a:path>
              </a:pathLst>
            </a:custGeom>
            <a:grpFill/>
            <a:ln>
              <a:noFill/>
            </a:ln>
          </p:spPr>
          <p:txBody>
            <a:bodyPr vert="horz" wrap="square" lIns="128524" tIns="64262" rIns="128524" bIns="64262" numCol="1" anchor="t" anchorCtr="0" compatLnSpc="1"/>
            <a:lstStyle/>
            <a:p>
              <a:endParaRPr lang="zh-CN" altLang="en-US" sz="3556">
                <a:solidFill>
                  <a:prstClr val="black"/>
                </a:solidFill>
              </a:endParaRPr>
            </a:p>
          </p:txBody>
        </p:sp>
      </p:grpSp>
      <p:sp>
        <p:nvSpPr>
          <p:cNvPr id="144" name="KSO_Shape"/>
          <p:cNvSpPr/>
          <p:nvPr/>
        </p:nvSpPr>
        <p:spPr>
          <a:xfrm>
            <a:off x="7605888" y="3196961"/>
            <a:ext cx="1071649" cy="846860"/>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6393" tIns="48196" rIns="96393" bIns="341550" anchor="ctr"/>
          <a:lstStyle/>
          <a:p>
            <a:pPr algn="ctr">
              <a:defRPr/>
            </a:pPr>
            <a:endParaRPr lang="zh-CN" altLang="en-US" sz="3556" dirty="0">
              <a:solidFill>
                <a:prstClr val="black"/>
              </a:solidFill>
            </a:endParaRPr>
          </a:p>
        </p:txBody>
      </p:sp>
      <p:sp>
        <p:nvSpPr>
          <p:cNvPr id="145" name="KSO_Shape"/>
          <p:cNvSpPr/>
          <p:nvPr/>
        </p:nvSpPr>
        <p:spPr bwMode="auto">
          <a:xfrm>
            <a:off x="6232460" y="4409843"/>
            <a:ext cx="428007" cy="396741"/>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chemeClr val="bg1"/>
          </a:solidFill>
          <a:ln>
            <a:noFill/>
          </a:ln>
        </p:spPr>
        <p:txBody>
          <a:bodyPr lIns="96393" tIns="48196" rIns="96393" bIns="48196" anchor="ctr">
            <a:scene3d>
              <a:camera prst="orthographicFront"/>
              <a:lightRig rig="threePt" dir="t"/>
            </a:scene3d>
            <a:sp3d>
              <a:contourClr>
                <a:srgbClr val="FFFFFF"/>
              </a:contourClr>
            </a:sp3d>
          </a:bodyPr>
          <a:lstStyle/>
          <a:p>
            <a:pPr algn="ctr">
              <a:defRPr/>
            </a:pPr>
            <a:endParaRPr lang="zh-CN" altLang="en-US" sz="3556">
              <a:solidFill>
                <a:srgbClr val="FFFFFF"/>
              </a:solidFill>
            </a:endParaRPr>
          </a:p>
        </p:txBody>
      </p:sp>
      <p:sp>
        <p:nvSpPr>
          <p:cNvPr id="146" name="KSO_Shape"/>
          <p:cNvSpPr/>
          <p:nvPr/>
        </p:nvSpPr>
        <p:spPr bwMode="auto">
          <a:xfrm>
            <a:off x="4598652" y="4951395"/>
            <a:ext cx="795010" cy="788629"/>
          </a:xfrm>
          <a:custGeom>
            <a:avLst/>
            <a:gdLst>
              <a:gd name="T0" fmla="*/ 0 w 1438275"/>
              <a:gd name="T1" fmla="*/ 2252360 h 1425575"/>
              <a:gd name="T2" fmla="*/ 365180 w 1438275"/>
              <a:gd name="T3" fmla="*/ 2252360 h 1425575"/>
              <a:gd name="T4" fmla="*/ 365180 w 1438275"/>
              <a:gd name="T5" fmla="*/ 2946274 h 1425575"/>
              <a:gd name="T6" fmla="*/ 2979731 w 1438275"/>
              <a:gd name="T7" fmla="*/ 2946274 h 1425575"/>
              <a:gd name="T8" fmla="*/ 2979731 w 1438275"/>
              <a:gd name="T9" fmla="*/ 2252360 h 1425575"/>
              <a:gd name="T10" fmla="*/ 3341959 w 1438275"/>
              <a:gd name="T11" fmla="*/ 2252360 h 1425575"/>
              <a:gd name="T12" fmla="*/ 3341959 w 1438275"/>
              <a:gd name="T13" fmla="*/ 3315771 h 1425575"/>
              <a:gd name="T14" fmla="*/ 0 w 1438275"/>
              <a:gd name="T15" fmla="*/ 3315771 h 1425575"/>
              <a:gd name="T16" fmla="*/ 1209893 w 1438275"/>
              <a:gd name="T17" fmla="*/ 0 h 1425575"/>
              <a:gd name="T18" fmla="*/ 2154199 w 1438275"/>
              <a:gd name="T19" fmla="*/ 0 h 1425575"/>
              <a:gd name="T20" fmla="*/ 2154199 w 1438275"/>
              <a:gd name="T21" fmla="*/ 1183932 h 1425575"/>
              <a:gd name="T22" fmla="*/ 2725946 w 1438275"/>
              <a:gd name="T23" fmla="*/ 1183932 h 1425575"/>
              <a:gd name="T24" fmla="*/ 1682783 w 1438275"/>
              <a:gd name="T25" fmla="*/ 2632679 h 1425575"/>
              <a:gd name="T26" fmla="*/ 1681307 w 1438275"/>
              <a:gd name="T27" fmla="*/ 2632679 h 1425575"/>
              <a:gd name="T28" fmla="*/ 638144 w 1438275"/>
              <a:gd name="T29" fmla="*/ 1183932 h 1425575"/>
              <a:gd name="T30" fmla="*/ 1209893 w 1438275"/>
              <a:gd name="T31" fmla="*/ 1183932 h 14255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38275" h="1425575">
                <a:moveTo>
                  <a:pt x="0" y="968375"/>
                </a:moveTo>
                <a:lnTo>
                  <a:pt x="157162" y="968375"/>
                </a:lnTo>
                <a:lnTo>
                  <a:pt x="157162" y="1266715"/>
                </a:lnTo>
                <a:lnTo>
                  <a:pt x="1282383" y="1266715"/>
                </a:lnTo>
                <a:lnTo>
                  <a:pt x="1282383" y="968375"/>
                </a:lnTo>
                <a:lnTo>
                  <a:pt x="1438275" y="968375"/>
                </a:lnTo>
                <a:lnTo>
                  <a:pt x="1438275" y="1425575"/>
                </a:lnTo>
                <a:lnTo>
                  <a:pt x="0" y="1425575"/>
                </a:lnTo>
                <a:lnTo>
                  <a:pt x="0" y="968375"/>
                </a:lnTo>
                <a:close/>
                <a:moveTo>
                  <a:pt x="520700" y="0"/>
                </a:moveTo>
                <a:lnTo>
                  <a:pt x="927100" y="0"/>
                </a:lnTo>
                <a:lnTo>
                  <a:pt x="927100" y="509017"/>
                </a:lnTo>
                <a:lnTo>
                  <a:pt x="1173162" y="509017"/>
                </a:lnTo>
                <a:lnTo>
                  <a:pt x="724217" y="1131888"/>
                </a:lnTo>
                <a:lnTo>
                  <a:pt x="723582" y="1131888"/>
                </a:lnTo>
                <a:lnTo>
                  <a:pt x="274637" y="509017"/>
                </a:lnTo>
                <a:lnTo>
                  <a:pt x="520700" y="509017"/>
                </a:lnTo>
                <a:lnTo>
                  <a:pt x="520700" y="0"/>
                </a:lnTo>
                <a:close/>
              </a:path>
            </a:pathLst>
          </a:custGeom>
          <a:solidFill>
            <a:schemeClr val="bg1"/>
          </a:solidFill>
          <a:ln>
            <a:noFill/>
          </a:ln>
        </p:spPr>
        <p:txBody>
          <a:bodyPr lIns="96393" tIns="48196" rIns="96393" bIns="48196" anchor="ctr">
            <a:scene3d>
              <a:camera prst="orthographicFront"/>
              <a:lightRig rig="threePt" dir="t"/>
            </a:scene3d>
            <a:sp3d>
              <a:contourClr>
                <a:srgbClr val="FFFFFF"/>
              </a:contourClr>
            </a:sp3d>
          </a:bodyPr>
          <a:lstStyle/>
          <a:p>
            <a:pPr algn="ctr">
              <a:defRPr/>
            </a:pPr>
            <a:endParaRPr lang="zh-CN" altLang="en-US" sz="3556">
              <a:solidFill>
                <a:srgbClr val="FFFFFF"/>
              </a:solidFill>
            </a:endParaRPr>
          </a:p>
        </p:txBody>
      </p:sp>
      <p:sp>
        <p:nvSpPr>
          <p:cNvPr id="147" name="TextBox 13_1"/>
          <p:cNvSpPr txBox="1"/>
          <p:nvPr/>
        </p:nvSpPr>
        <p:spPr>
          <a:xfrm>
            <a:off x="9045535" y="-519489"/>
            <a:ext cx="2084225" cy="369332"/>
          </a:xfrm>
          <a:prstGeom prst="rect">
            <a:avLst/>
          </a:prstGeom>
          <a:noFill/>
        </p:spPr>
        <p:txBody>
          <a:bodyPr wrap="none" rtlCol="0">
            <a:spAutoFit/>
          </a:bodyPr>
          <a:lstStyle/>
          <a:p>
            <a:r>
              <a:rPr lang="zh-CN" altLang="en-US" dirty="0"/>
              <a:t>播放延迟符 可删除</a:t>
            </a:r>
          </a:p>
        </p:txBody>
      </p:sp>
    </p:spTree>
    <p:extLst>
      <p:ext uri="{BB962C8B-B14F-4D97-AF65-F5344CB8AC3E}">
        <p14:creationId xmlns:p14="http://schemas.microsoft.com/office/powerpoint/2010/main" val="670666536"/>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cBhvr>
                                        <p:cTn id="7" dur="250" fill="hold"/>
                                        <p:tgtEl>
                                          <p:spTgt spid="135"/>
                                        </p:tgtEl>
                                        <p:attrNameLst>
                                          <p:attrName>ppt_w</p:attrName>
                                        </p:attrNameLst>
                                      </p:cBhvr>
                                      <p:tavLst>
                                        <p:tav tm="0">
                                          <p:val>
                                            <p:fltVal val="0"/>
                                          </p:val>
                                        </p:tav>
                                        <p:tav tm="100000">
                                          <p:val>
                                            <p:strVal val="#ppt_w"/>
                                          </p:val>
                                        </p:tav>
                                      </p:tavLst>
                                    </p:anim>
                                    <p:anim calcmode="lin" valueType="num">
                                      <p:cBhvr>
                                        <p:cTn id="8" dur="250" fill="hold"/>
                                        <p:tgtEl>
                                          <p:spTgt spid="135"/>
                                        </p:tgtEl>
                                        <p:attrNameLst>
                                          <p:attrName>ppt_h</p:attrName>
                                        </p:attrNameLst>
                                      </p:cBhvr>
                                      <p:tavLst>
                                        <p:tav tm="0">
                                          <p:val>
                                            <p:fltVal val="0"/>
                                          </p:val>
                                        </p:tav>
                                        <p:tav tm="100000">
                                          <p:val>
                                            <p:strVal val="#ppt_h"/>
                                          </p:val>
                                        </p:tav>
                                      </p:tavLst>
                                    </p:anim>
                                    <p:animEffect transition="in" filter="fade">
                                      <p:cBhvr>
                                        <p:cTn id="9" dur="250"/>
                                        <p:tgtEl>
                                          <p:spTgt spid="135"/>
                                        </p:tgtEl>
                                      </p:cBhvr>
                                    </p:animEffect>
                                    <p:anim calcmode="lin" valueType="num">
                                      <p:cBhvr>
                                        <p:cTn id="10" dur="250" fill="hold"/>
                                        <p:tgtEl>
                                          <p:spTgt spid="135"/>
                                        </p:tgtEl>
                                        <p:attrNameLst>
                                          <p:attrName>ppt_x</p:attrName>
                                        </p:attrNameLst>
                                      </p:cBhvr>
                                      <p:tavLst>
                                        <p:tav tm="0">
                                          <p:val>
                                            <p:fltVal val="0.5"/>
                                          </p:val>
                                        </p:tav>
                                        <p:tav tm="100000">
                                          <p:val>
                                            <p:strVal val="#ppt_x"/>
                                          </p:val>
                                        </p:tav>
                                      </p:tavLst>
                                    </p:anim>
                                    <p:anim calcmode="lin" valueType="num">
                                      <p:cBhvr>
                                        <p:cTn id="11" dur="250" fill="hold"/>
                                        <p:tgtEl>
                                          <p:spTgt spid="13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100"/>
                                  </p:stCondLst>
                                  <p:childTnLst>
                                    <p:set>
                                      <p:cBhvr>
                                        <p:cTn id="13" dur="1" fill="hold">
                                          <p:stCondLst>
                                            <p:cond delay="0"/>
                                          </p:stCondLst>
                                        </p:cTn>
                                        <p:tgtEl>
                                          <p:spTgt spid="132"/>
                                        </p:tgtEl>
                                        <p:attrNameLst>
                                          <p:attrName>style.visibility</p:attrName>
                                        </p:attrNameLst>
                                      </p:cBhvr>
                                      <p:to>
                                        <p:strVal val="visible"/>
                                      </p:to>
                                    </p:set>
                                    <p:anim calcmode="lin" valueType="num">
                                      <p:cBhvr>
                                        <p:cTn id="14" dur="250" fill="hold"/>
                                        <p:tgtEl>
                                          <p:spTgt spid="132"/>
                                        </p:tgtEl>
                                        <p:attrNameLst>
                                          <p:attrName>ppt_w</p:attrName>
                                        </p:attrNameLst>
                                      </p:cBhvr>
                                      <p:tavLst>
                                        <p:tav tm="0">
                                          <p:val>
                                            <p:fltVal val="0"/>
                                          </p:val>
                                        </p:tav>
                                        <p:tav tm="100000">
                                          <p:val>
                                            <p:strVal val="#ppt_w"/>
                                          </p:val>
                                        </p:tav>
                                      </p:tavLst>
                                    </p:anim>
                                    <p:anim calcmode="lin" valueType="num">
                                      <p:cBhvr>
                                        <p:cTn id="15" dur="250" fill="hold"/>
                                        <p:tgtEl>
                                          <p:spTgt spid="132"/>
                                        </p:tgtEl>
                                        <p:attrNameLst>
                                          <p:attrName>ppt_h</p:attrName>
                                        </p:attrNameLst>
                                      </p:cBhvr>
                                      <p:tavLst>
                                        <p:tav tm="0">
                                          <p:val>
                                            <p:fltVal val="0"/>
                                          </p:val>
                                        </p:tav>
                                        <p:tav tm="100000">
                                          <p:val>
                                            <p:strVal val="#ppt_h"/>
                                          </p:val>
                                        </p:tav>
                                      </p:tavLst>
                                    </p:anim>
                                    <p:animEffect transition="in" filter="fade">
                                      <p:cBhvr>
                                        <p:cTn id="16" dur="250"/>
                                        <p:tgtEl>
                                          <p:spTgt spid="132"/>
                                        </p:tgtEl>
                                      </p:cBhvr>
                                    </p:animEffect>
                                    <p:anim calcmode="lin" valueType="num">
                                      <p:cBhvr>
                                        <p:cTn id="17" dur="250" fill="hold"/>
                                        <p:tgtEl>
                                          <p:spTgt spid="132"/>
                                        </p:tgtEl>
                                        <p:attrNameLst>
                                          <p:attrName>ppt_x</p:attrName>
                                        </p:attrNameLst>
                                      </p:cBhvr>
                                      <p:tavLst>
                                        <p:tav tm="0">
                                          <p:val>
                                            <p:fltVal val="0.5"/>
                                          </p:val>
                                        </p:tav>
                                        <p:tav tm="100000">
                                          <p:val>
                                            <p:strVal val="#ppt_x"/>
                                          </p:val>
                                        </p:tav>
                                      </p:tavLst>
                                    </p:anim>
                                    <p:anim calcmode="lin" valueType="num">
                                      <p:cBhvr>
                                        <p:cTn id="18" dur="250" fill="hold"/>
                                        <p:tgtEl>
                                          <p:spTgt spid="132"/>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200"/>
                                  </p:stCondLst>
                                  <p:childTnLst>
                                    <p:set>
                                      <p:cBhvr>
                                        <p:cTn id="20" dur="1" fill="hold">
                                          <p:stCondLst>
                                            <p:cond delay="0"/>
                                          </p:stCondLst>
                                        </p:cTn>
                                        <p:tgtEl>
                                          <p:spTgt spid="133"/>
                                        </p:tgtEl>
                                        <p:attrNameLst>
                                          <p:attrName>style.visibility</p:attrName>
                                        </p:attrNameLst>
                                      </p:cBhvr>
                                      <p:to>
                                        <p:strVal val="visible"/>
                                      </p:to>
                                    </p:set>
                                    <p:anim calcmode="lin" valueType="num">
                                      <p:cBhvr>
                                        <p:cTn id="21" dur="250" fill="hold"/>
                                        <p:tgtEl>
                                          <p:spTgt spid="133"/>
                                        </p:tgtEl>
                                        <p:attrNameLst>
                                          <p:attrName>ppt_w</p:attrName>
                                        </p:attrNameLst>
                                      </p:cBhvr>
                                      <p:tavLst>
                                        <p:tav tm="0">
                                          <p:val>
                                            <p:fltVal val="0"/>
                                          </p:val>
                                        </p:tav>
                                        <p:tav tm="100000">
                                          <p:val>
                                            <p:strVal val="#ppt_w"/>
                                          </p:val>
                                        </p:tav>
                                      </p:tavLst>
                                    </p:anim>
                                    <p:anim calcmode="lin" valueType="num">
                                      <p:cBhvr>
                                        <p:cTn id="22" dur="250" fill="hold"/>
                                        <p:tgtEl>
                                          <p:spTgt spid="133"/>
                                        </p:tgtEl>
                                        <p:attrNameLst>
                                          <p:attrName>ppt_h</p:attrName>
                                        </p:attrNameLst>
                                      </p:cBhvr>
                                      <p:tavLst>
                                        <p:tav tm="0">
                                          <p:val>
                                            <p:fltVal val="0"/>
                                          </p:val>
                                        </p:tav>
                                        <p:tav tm="100000">
                                          <p:val>
                                            <p:strVal val="#ppt_h"/>
                                          </p:val>
                                        </p:tav>
                                      </p:tavLst>
                                    </p:anim>
                                    <p:animEffect transition="in" filter="fade">
                                      <p:cBhvr>
                                        <p:cTn id="23" dur="250"/>
                                        <p:tgtEl>
                                          <p:spTgt spid="133"/>
                                        </p:tgtEl>
                                      </p:cBhvr>
                                    </p:animEffect>
                                    <p:anim calcmode="lin" valueType="num">
                                      <p:cBhvr>
                                        <p:cTn id="24" dur="250" fill="hold"/>
                                        <p:tgtEl>
                                          <p:spTgt spid="133"/>
                                        </p:tgtEl>
                                        <p:attrNameLst>
                                          <p:attrName>ppt_x</p:attrName>
                                        </p:attrNameLst>
                                      </p:cBhvr>
                                      <p:tavLst>
                                        <p:tav tm="0">
                                          <p:val>
                                            <p:fltVal val="0.5"/>
                                          </p:val>
                                        </p:tav>
                                        <p:tav tm="100000">
                                          <p:val>
                                            <p:strVal val="#ppt_x"/>
                                          </p:val>
                                        </p:tav>
                                      </p:tavLst>
                                    </p:anim>
                                    <p:anim calcmode="lin" valueType="num">
                                      <p:cBhvr>
                                        <p:cTn id="25" dur="250" fill="hold"/>
                                        <p:tgtEl>
                                          <p:spTgt spid="133"/>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300"/>
                                  </p:stCondLst>
                                  <p:childTnLst>
                                    <p:set>
                                      <p:cBhvr>
                                        <p:cTn id="27" dur="1" fill="hold">
                                          <p:stCondLst>
                                            <p:cond delay="0"/>
                                          </p:stCondLst>
                                        </p:cTn>
                                        <p:tgtEl>
                                          <p:spTgt spid="137"/>
                                        </p:tgtEl>
                                        <p:attrNameLst>
                                          <p:attrName>style.visibility</p:attrName>
                                        </p:attrNameLst>
                                      </p:cBhvr>
                                      <p:to>
                                        <p:strVal val="visible"/>
                                      </p:to>
                                    </p:set>
                                    <p:anim calcmode="lin" valueType="num">
                                      <p:cBhvr>
                                        <p:cTn id="28" dur="250" fill="hold"/>
                                        <p:tgtEl>
                                          <p:spTgt spid="137"/>
                                        </p:tgtEl>
                                        <p:attrNameLst>
                                          <p:attrName>ppt_w</p:attrName>
                                        </p:attrNameLst>
                                      </p:cBhvr>
                                      <p:tavLst>
                                        <p:tav tm="0">
                                          <p:val>
                                            <p:fltVal val="0"/>
                                          </p:val>
                                        </p:tav>
                                        <p:tav tm="100000">
                                          <p:val>
                                            <p:strVal val="#ppt_w"/>
                                          </p:val>
                                        </p:tav>
                                      </p:tavLst>
                                    </p:anim>
                                    <p:anim calcmode="lin" valueType="num">
                                      <p:cBhvr>
                                        <p:cTn id="29" dur="250" fill="hold"/>
                                        <p:tgtEl>
                                          <p:spTgt spid="137"/>
                                        </p:tgtEl>
                                        <p:attrNameLst>
                                          <p:attrName>ppt_h</p:attrName>
                                        </p:attrNameLst>
                                      </p:cBhvr>
                                      <p:tavLst>
                                        <p:tav tm="0">
                                          <p:val>
                                            <p:fltVal val="0"/>
                                          </p:val>
                                        </p:tav>
                                        <p:tav tm="100000">
                                          <p:val>
                                            <p:strVal val="#ppt_h"/>
                                          </p:val>
                                        </p:tav>
                                      </p:tavLst>
                                    </p:anim>
                                    <p:animEffect transition="in" filter="fade">
                                      <p:cBhvr>
                                        <p:cTn id="30" dur="250"/>
                                        <p:tgtEl>
                                          <p:spTgt spid="137"/>
                                        </p:tgtEl>
                                      </p:cBhvr>
                                    </p:animEffect>
                                    <p:anim calcmode="lin" valueType="num">
                                      <p:cBhvr>
                                        <p:cTn id="31" dur="250" fill="hold"/>
                                        <p:tgtEl>
                                          <p:spTgt spid="137"/>
                                        </p:tgtEl>
                                        <p:attrNameLst>
                                          <p:attrName>ppt_x</p:attrName>
                                        </p:attrNameLst>
                                      </p:cBhvr>
                                      <p:tavLst>
                                        <p:tav tm="0">
                                          <p:val>
                                            <p:fltVal val="0.5"/>
                                          </p:val>
                                        </p:tav>
                                        <p:tav tm="100000">
                                          <p:val>
                                            <p:strVal val="#ppt_x"/>
                                          </p:val>
                                        </p:tav>
                                      </p:tavLst>
                                    </p:anim>
                                    <p:anim calcmode="lin" valueType="num">
                                      <p:cBhvr>
                                        <p:cTn id="32" dur="250" fill="hold"/>
                                        <p:tgtEl>
                                          <p:spTgt spid="137"/>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100"/>
                                  </p:stCondLst>
                                  <p:childTnLst>
                                    <p:set>
                                      <p:cBhvr>
                                        <p:cTn id="34" dur="1" fill="hold">
                                          <p:stCondLst>
                                            <p:cond delay="0"/>
                                          </p:stCondLst>
                                        </p:cTn>
                                        <p:tgtEl>
                                          <p:spTgt spid="136"/>
                                        </p:tgtEl>
                                        <p:attrNameLst>
                                          <p:attrName>style.visibility</p:attrName>
                                        </p:attrNameLst>
                                      </p:cBhvr>
                                      <p:to>
                                        <p:strVal val="visible"/>
                                      </p:to>
                                    </p:set>
                                    <p:anim calcmode="lin" valueType="num">
                                      <p:cBhvr>
                                        <p:cTn id="35" dur="250" fill="hold"/>
                                        <p:tgtEl>
                                          <p:spTgt spid="136"/>
                                        </p:tgtEl>
                                        <p:attrNameLst>
                                          <p:attrName>ppt_w</p:attrName>
                                        </p:attrNameLst>
                                      </p:cBhvr>
                                      <p:tavLst>
                                        <p:tav tm="0">
                                          <p:val>
                                            <p:fltVal val="0"/>
                                          </p:val>
                                        </p:tav>
                                        <p:tav tm="100000">
                                          <p:val>
                                            <p:strVal val="#ppt_w"/>
                                          </p:val>
                                        </p:tav>
                                      </p:tavLst>
                                    </p:anim>
                                    <p:anim calcmode="lin" valueType="num">
                                      <p:cBhvr>
                                        <p:cTn id="36" dur="250" fill="hold"/>
                                        <p:tgtEl>
                                          <p:spTgt spid="136"/>
                                        </p:tgtEl>
                                        <p:attrNameLst>
                                          <p:attrName>ppt_h</p:attrName>
                                        </p:attrNameLst>
                                      </p:cBhvr>
                                      <p:tavLst>
                                        <p:tav tm="0">
                                          <p:val>
                                            <p:fltVal val="0"/>
                                          </p:val>
                                        </p:tav>
                                        <p:tav tm="100000">
                                          <p:val>
                                            <p:strVal val="#ppt_h"/>
                                          </p:val>
                                        </p:tav>
                                      </p:tavLst>
                                    </p:anim>
                                    <p:animEffect transition="in" filter="fade">
                                      <p:cBhvr>
                                        <p:cTn id="37" dur="250"/>
                                        <p:tgtEl>
                                          <p:spTgt spid="136"/>
                                        </p:tgtEl>
                                      </p:cBhvr>
                                    </p:animEffect>
                                    <p:anim calcmode="lin" valueType="num">
                                      <p:cBhvr>
                                        <p:cTn id="38" dur="250" fill="hold"/>
                                        <p:tgtEl>
                                          <p:spTgt spid="136"/>
                                        </p:tgtEl>
                                        <p:attrNameLst>
                                          <p:attrName>ppt_x</p:attrName>
                                        </p:attrNameLst>
                                      </p:cBhvr>
                                      <p:tavLst>
                                        <p:tav tm="0">
                                          <p:val>
                                            <p:fltVal val="0.5"/>
                                          </p:val>
                                        </p:tav>
                                        <p:tav tm="100000">
                                          <p:val>
                                            <p:strVal val="#ppt_x"/>
                                          </p:val>
                                        </p:tav>
                                      </p:tavLst>
                                    </p:anim>
                                    <p:anim calcmode="lin" valueType="num">
                                      <p:cBhvr>
                                        <p:cTn id="39" dur="250" fill="hold"/>
                                        <p:tgtEl>
                                          <p:spTgt spid="136"/>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200"/>
                                  </p:stCondLst>
                                  <p:childTnLst>
                                    <p:set>
                                      <p:cBhvr>
                                        <p:cTn id="41" dur="1" fill="hold">
                                          <p:stCondLst>
                                            <p:cond delay="0"/>
                                          </p:stCondLst>
                                        </p:cTn>
                                        <p:tgtEl>
                                          <p:spTgt spid="134"/>
                                        </p:tgtEl>
                                        <p:attrNameLst>
                                          <p:attrName>style.visibility</p:attrName>
                                        </p:attrNameLst>
                                      </p:cBhvr>
                                      <p:to>
                                        <p:strVal val="visible"/>
                                      </p:to>
                                    </p:set>
                                    <p:anim calcmode="lin" valueType="num">
                                      <p:cBhvr>
                                        <p:cTn id="42" dur="250" fill="hold"/>
                                        <p:tgtEl>
                                          <p:spTgt spid="134"/>
                                        </p:tgtEl>
                                        <p:attrNameLst>
                                          <p:attrName>ppt_w</p:attrName>
                                        </p:attrNameLst>
                                      </p:cBhvr>
                                      <p:tavLst>
                                        <p:tav tm="0">
                                          <p:val>
                                            <p:fltVal val="0"/>
                                          </p:val>
                                        </p:tav>
                                        <p:tav tm="100000">
                                          <p:val>
                                            <p:strVal val="#ppt_w"/>
                                          </p:val>
                                        </p:tav>
                                      </p:tavLst>
                                    </p:anim>
                                    <p:anim calcmode="lin" valueType="num">
                                      <p:cBhvr>
                                        <p:cTn id="43" dur="250" fill="hold"/>
                                        <p:tgtEl>
                                          <p:spTgt spid="134"/>
                                        </p:tgtEl>
                                        <p:attrNameLst>
                                          <p:attrName>ppt_h</p:attrName>
                                        </p:attrNameLst>
                                      </p:cBhvr>
                                      <p:tavLst>
                                        <p:tav tm="0">
                                          <p:val>
                                            <p:fltVal val="0"/>
                                          </p:val>
                                        </p:tav>
                                        <p:tav tm="100000">
                                          <p:val>
                                            <p:strVal val="#ppt_h"/>
                                          </p:val>
                                        </p:tav>
                                      </p:tavLst>
                                    </p:anim>
                                    <p:animEffect transition="in" filter="fade">
                                      <p:cBhvr>
                                        <p:cTn id="44" dur="250"/>
                                        <p:tgtEl>
                                          <p:spTgt spid="134"/>
                                        </p:tgtEl>
                                      </p:cBhvr>
                                    </p:animEffect>
                                    <p:anim calcmode="lin" valueType="num">
                                      <p:cBhvr>
                                        <p:cTn id="45" dur="250" fill="hold"/>
                                        <p:tgtEl>
                                          <p:spTgt spid="134"/>
                                        </p:tgtEl>
                                        <p:attrNameLst>
                                          <p:attrName>ppt_x</p:attrName>
                                        </p:attrNameLst>
                                      </p:cBhvr>
                                      <p:tavLst>
                                        <p:tav tm="0">
                                          <p:val>
                                            <p:fltVal val="0.5"/>
                                          </p:val>
                                        </p:tav>
                                        <p:tav tm="100000">
                                          <p:val>
                                            <p:strVal val="#ppt_x"/>
                                          </p:val>
                                        </p:tav>
                                      </p:tavLst>
                                    </p:anim>
                                    <p:anim calcmode="lin" valueType="num">
                                      <p:cBhvr>
                                        <p:cTn id="46" dur="250" fill="hold"/>
                                        <p:tgtEl>
                                          <p:spTgt spid="134"/>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0"/>
                                  </p:stCondLst>
                                  <p:childTnLst>
                                    <p:set>
                                      <p:cBhvr>
                                        <p:cTn id="48" dur="1" fill="hold">
                                          <p:stCondLst>
                                            <p:cond delay="0"/>
                                          </p:stCondLst>
                                        </p:cTn>
                                        <p:tgtEl>
                                          <p:spTgt spid="138"/>
                                        </p:tgtEl>
                                        <p:attrNameLst>
                                          <p:attrName>style.visibility</p:attrName>
                                        </p:attrNameLst>
                                      </p:cBhvr>
                                      <p:to>
                                        <p:strVal val="visible"/>
                                      </p:to>
                                    </p:set>
                                    <p:anim calcmode="lin" valueType="num">
                                      <p:cBhvr>
                                        <p:cTn id="49" dur="250" fill="hold"/>
                                        <p:tgtEl>
                                          <p:spTgt spid="138"/>
                                        </p:tgtEl>
                                        <p:attrNameLst>
                                          <p:attrName>ppt_w</p:attrName>
                                        </p:attrNameLst>
                                      </p:cBhvr>
                                      <p:tavLst>
                                        <p:tav tm="0">
                                          <p:val>
                                            <p:fltVal val="0"/>
                                          </p:val>
                                        </p:tav>
                                        <p:tav tm="100000">
                                          <p:val>
                                            <p:strVal val="#ppt_w"/>
                                          </p:val>
                                        </p:tav>
                                      </p:tavLst>
                                    </p:anim>
                                    <p:anim calcmode="lin" valueType="num">
                                      <p:cBhvr>
                                        <p:cTn id="50" dur="250" fill="hold"/>
                                        <p:tgtEl>
                                          <p:spTgt spid="138"/>
                                        </p:tgtEl>
                                        <p:attrNameLst>
                                          <p:attrName>ppt_h</p:attrName>
                                        </p:attrNameLst>
                                      </p:cBhvr>
                                      <p:tavLst>
                                        <p:tav tm="0">
                                          <p:val>
                                            <p:fltVal val="0"/>
                                          </p:val>
                                        </p:tav>
                                        <p:tav tm="100000">
                                          <p:val>
                                            <p:strVal val="#ppt_h"/>
                                          </p:val>
                                        </p:tav>
                                      </p:tavLst>
                                    </p:anim>
                                    <p:animEffect transition="in" filter="fade">
                                      <p:cBhvr>
                                        <p:cTn id="51" dur="250"/>
                                        <p:tgtEl>
                                          <p:spTgt spid="138"/>
                                        </p:tgtEl>
                                      </p:cBhvr>
                                    </p:animEffect>
                                    <p:anim calcmode="lin" valueType="num">
                                      <p:cBhvr>
                                        <p:cTn id="52" dur="250" fill="hold"/>
                                        <p:tgtEl>
                                          <p:spTgt spid="138"/>
                                        </p:tgtEl>
                                        <p:attrNameLst>
                                          <p:attrName>ppt_x</p:attrName>
                                        </p:attrNameLst>
                                      </p:cBhvr>
                                      <p:tavLst>
                                        <p:tav tm="0">
                                          <p:val>
                                            <p:fltVal val="0.5"/>
                                          </p:val>
                                        </p:tav>
                                        <p:tav tm="100000">
                                          <p:val>
                                            <p:strVal val="#ppt_x"/>
                                          </p:val>
                                        </p:tav>
                                      </p:tavLst>
                                    </p:anim>
                                    <p:anim calcmode="lin" valueType="num">
                                      <p:cBhvr>
                                        <p:cTn id="53" dur="250" fill="hold"/>
                                        <p:tgtEl>
                                          <p:spTgt spid="138"/>
                                        </p:tgtEl>
                                        <p:attrNameLst>
                                          <p:attrName>ppt_y</p:attrName>
                                        </p:attrNameLst>
                                      </p:cBhvr>
                                      <p:tavLst>
                                        <p:tav tm="0">
                                          <p:val>
                                            <p:fltVal val="0.5"/>
                                          </p:val>
                                        </p:tav>
                                        <p:tav tm="100000">
                                          <p:val>
                                            <p:strVal val="#ppt_y"/>
                                          </p:val>
                                        </p:tav>
                                      </p:tavLst>
                                    </p:anim>
                                  </p:childTnLst>
                                </p:cTn>
                              </p:par>
                              <p:par>
                                <p:cTn id="54" presetID="41" presetClass="entr" presetSubtype="0" fill="hold" grpId="0" nodeType="withEffect">
                                  <p:stCondLst>
                                    <p:cond delay="250"/>
                                  </p:stCondLst>
                                  <p:iterate type="lt">
                                    <p:tmPct val="10000"/>
                                  </p:iterate>
                                  <p:childTnLst>
                                    <p:set>
                                      <p:cBhvr>
                                        <p:cTn id="55" dur="1" fill="hold">
                                          <p:stCondLst>
                                            <p:cond delay="0"/>
                                          </p:stCondLst>
                                        </p:cTn>
                                        <p:tgtEl>
                                          <p:spTgt spid="124"/>
                                        </p:tgtEl>
                                        <p:attrNameLst>
                                          <p:attrName>style.visibility</p:attrName>
                                        </p:attrNameLst>
                                      </p:cBhvr>
                                      <p:to>
                                        <p:strVal val="visible"/>
                                      </p:to>
                                    </p:set>
                                    <p:anim calcmode="lin" valueType="num">
                                      <p:cBhvr>
                                        <p:cTn id="56" dur="250" fill="hold"/>
                                        <p:tgtEl>
                                          <p:spTgt spid="124"/>
                                        </p:tgtEl>
                                        <p:attrNameLst>
                                          <p:attrName>ppt_x</p:attrName>
                                        </p:attrNameLst>
                                      </p:cBhvr>
                                      <p:tavLst>
                                        <p:tav tm="0">
                                          <p:val>
                                            <p:strVal val="#ppt_x"/>
                                          </p:val>
                                        </p:tav>
                                        <p:tav tm="50000">
                                          <p:val>
                                            <p:strVal val="#ppt_x+.1"/>
                                          </p:val>
                                        </p:tav>
                                        <p:tav tm="100000">
                                          <p:val>
                                            <p:strVal val="#ppt_x"/>
                                          </p:val>
                                        </p:tav>
                                      </p:tavLst>
                                    </p:anim>
                                    <p:anim calcmode="lin" valueType="num">
                                      <p:cBhvr>
                                        <p:cTn id="57" dur="250" fill="hold"/>
                                        <p:tgtEl>
                                          <p:spTgt spid="124"/>
                                        </p:tgtEl>
                                        <p:attrNameLst>
                                          <p:attrName>ppt_y</p:attrName>
                                        </p:attrNameLst>
                                      </p:cBhvr>
                                      <p:tavLst>
                                        <p:tav tm="0">
                                          <p:val>
                                            <p:strVal val="#ppt_y"/>
                                          </p:val>
                                        </p:tav>
                                        <p:tav tm="100000">
                                          <p:val>
                                            <p:strVal val="#ppt_y"/>
                                          </p:val>
                                        </p:tav>
                                      </p:tavLst>
                                    </p:anim>
                                    <p:anim calcmode="lin" valueType="num">
                                      <p:cBhvr>
                                        <p:cTn id="58" dur="250" fill="hold"/>
                                        <p:tgtEl>
                                          <p:spTgt spid="124"/>
                                        </p:tgtEl>
                                        <p:attrNameLst>
                                          <p:attrName>ppt_h</p:attrName>
                                        </p:attrNameLst>
                                      </p:cBhvr>
                                      <p:tavLst>
                                        <p:tav tm="0">
                                          <p:val>
                                            <p:strVal val="#ppt_h/10"/>
                                          </p:val>
                                        </p:tav>
                                        <p:tav tm="50000">
                                          <p:val>
                                            <p:strVal val="#ppt_h+.01"/>
                                          </p:val>
                                        </p:tav>
                                        <p:tav tm="100000">
                                          <p:val>
                                            <p:strVal val="#ppt_h"/>
                                          </p:val>
                                        </p:tav>
                                      </p:tavLst>
                                    </p:anim>
                                    <p:anim calcmode="lin" valueType="num">
                                      <p:cBhvr>
                                        <p:cTn id="59" dur="250" fill="hold"/>
                                        <p:tgtEl>
                                          <p:spTgt spid="124"/>
                                        </p:tgtEl>
                                        <p:attrNameLst>
                                          <p:attrName>ppt_w</p:attrName>
                                        </p:attrNameLst>
                                      </p:cBhvr>
                                      <p:tavLst>
                                        <p:tav tm="0">
                                          <p:val>
                                            <p:strVal val="#ppt_w/10"/>
                                          </p:val>
                                        </p:tav>
                                        <p:tav tm="50000">
                                          <p:val>
                                            <p:strVal val="#ppt_w+.01"/>
                                          </p:val>
                                        </p:tav>
                                        <p:tav tm="100000">
                                          <p:val>
                                            <p:strVal val="#ppt_w"/>
                                          </p:val>
                                        </p:tav>
                                      </p:tavLst>
                                    </p:anim>
                                    <p:animEffect transition="in" filter="fade">
                                      <p:cBhvr>
                                        <p:cTn id="60" dur="250" tmFilter="0,0; .5, 1; 1, 1"/>
                                        <p:tgtEl>
                                          <p:spTgt spid="124"/>
                                        </p:tgtEl>
                                      </p:cBhvr>
                                    </p:animEffect>
                                  </p:childTnLst>
                                </p:cTn>
                              </p:par>
                              <p:par>
                                <p:cTn id="61" presetID="41" presetClass="entr" presetSubtype="0" fill="hold" grpId="0" nodeType="withEffect">
                                  <p:stCondLst>
                                    <p:cond delay="250"/>
                                  </p:stCondLst>
                                  <p:iterate type="lt">
                                    <p:tmPct val="10000"/>
                                  </p:iterate>
                                  <p:childTnLst>
                                    <p:set>
                                      <p:cBhvr>
                                        <p:cTn id="62" dur="1" fill="hold">
                                          <p:stCondLst>
                                            <p:cond delay="0"/>
                                          </p:stCondLst>
                                        </p:cTn>
                                        <p:tgtEl>
                                          <p:spTgt spid="125"/>
                                        </p:tgtEl>
                                        <p:attrNameLst>
                                          <p:attrName>style.visibility</p:attrName>
                                        </p:attrNameLst>
                                      </p:cBhvr>
                                      <p:to>
                                        <p:strVal val="visible"/>
                                      </p:to>
                                    </p:set>
                                    <p:anim calcmode="lin" valueType="num">
                                      <p:cBhvr>
                                        <p:cTn id="63" dur="250" fill="hold"/>
                                        <p:tgtEl>
                                          <p:spTgt spid="125"/>
                                        </p:tgtEl>
                                        <p:attrNameLst>
                                          <p:attrName>ppt_x</p:attrName>
                                        </p:attrNameLst>
                                      </p:cBhvr>
                                      <p:tavLst>
                                        <p:tav tm="0">
                                          <p:val>
                                            <p:strVal val="#ppt_x"/>
                                          </p:val>
                                        </p:tav>
                                        <p:tav tm="50000">
                                          <p:val>
                                            <p:strVal val="#ppt_x+.1"/>
                                          </p:val>
                                        </p:tav>
                                        <p:tav tm="100000">
                                          <p:val>
                                            <p:strVal val="#ppt_x"/>
                                          </p:val>
                                        </p:tav>
                                      </p:tavLst>
                                    </p:anim>
                                    <p:anim calcmode="lin" valueType="num">
                                      <p:cBhvr>
                                        <p:cTn id="64" dur="250" fill="hold"/>
                                        <p:tgtEl>
                                          <p:spTgt spid="125"/>
                                        </p:tgtEl>
                                        <p:attrNameLst>
                                          <p:attrName>ppt_y</p:attrName>
                                        </p:attrNameLst>
                                      </p:cBhvr>
                                      <p:tavLst>
                                        <p:tav tm="0">
                                          <p:val>
                                            <p:strVal val="#ppt_y"/>
                                          </p:val>
                                        </p:tav>
                                        <p:tav tm="100000">
                                          <p:val>
                                            <p:strVal val="#ppt_y"/>
                                          </p:val>
                                        </p:tav>
                                      </p:tavLst>
                                    </p:anim>
                                    <p:anim calcmode="lin" valueType="num">
                                      <p:cBhvr>
                                        <p:cTn id="65" dur="250" fill="hold"/>
                                        <p:tgtEl>
                                          <p:spTgt spid="125"/>
                                        </p:tgtEl>
                                        <p:attrNameLst>
                                          <p:attrName>ppt_h</p:attrName>
                                        </p:attrNameLst>
                                      </p:cBhvr>
                                      <p:tavLst>
                                        <p:tav tm="0">
                                          <p:val>
                                            <p:strVal val="#ppt_h/10"/>
                                          </p:val>
                                        </p:tav>
                                        <p:tav tm="50000">
                                          <p:val>
                                            <p:strVal val="#ppt_h+.01"/>
                                          </p:val>
                                        </p:tav>
                                        <p:tav tm="100000">
                                          <p:val>
                                            <p:strVal val="#ppt_h"/>
                                          </p:val>
                                        </p:tav>
                                      </p:tavLst>
                                    </p:anim>
                                    <p:anim calcmode="lin" valueType="num">
                                      <p:cBhvr>
                                        <p:cTn id="66" dur="250" fill="hold"/>
                                        <p:tgtEl>
                                          <p:spTgt spid="125"/>
                                        </p:tgtEl>
                                        <p:attrNameLst>
                                          <p:attrName>ppt_w</p:attrName>
                                        </p:attrNameLst>
                                      </p:cBhvr>
                                      <p:tavLst>
                                        <p:tav tm="0">
                                          <p:val>
                                            <p:strVal val="#ppt_w/10"/>
                                          </p:val>
                                        </p:tav>
                                        <p:tav tm="50000">
                                          <p:val>
                                            <p:strVal val="#ppt_w+.01"/>
                                          </p:val>
                                        </p:tav>
                                        <p:tav tm="100000">
                                          <p:val>
                                            <p:strVal val="#ppt_w"/>
                                          </p:val>
                                        </p:tav>
                                      </p:tavLst>
                                    </p:anim>
                                    <p:animEffect transition="in" filter="fade">
                                      <p:cBhvr>
                                        <p:cTn id="67" dur="250" tmFilter="0,0; .5, 1; 1, 1"/>
                                        <p:tgtEl>
                                          <p:spTgt spid="125"/>
                                        </p:tgtEl>
                                      </p:cBhvr>
                                    </p:animEffect>
                                  </p:childTnLst>
                                </p:cTn>
                              </p:par>
                              <p:par>
                                <p:cTn id="68" presetID="41" presetClass="entr" presetSubtype="0" fill="hold" grpId="0" nodeType="withEffect">
                                  <p:stCondLst>
                                    <p:cond delay="250"/>
                                  </p:stCondLst>
                                  <p:iterate type="lt">
                                    <p:tmPct val="10000"/>
                                  </p:iterate>
                                  <p:childTnLst>
                                    <p:set>
                                      <p:cBhvr>
                                        <p:cTn id="69" dur="1" fill="hold">
                                          <p:stCondLst>
                                            <p:cond delay="0"/>
                                          </p:stCondLst>
                                        </p:cTn>
                                        <p:tgtEl>
                                          <p:spTgt spid="126"/>
                                        </p:tgtEl>
                                        <p:attrNameLst>
                                          <p:attrName>style.visibility</p:attrName>
                                        </p:attrNameLst>
                                      </p:cBhvr>
                                      <p:to>
                                        <p:strVal val="visible"/>
                                      </p:to>
                                    </p:set>
                                    <p:anim calcmode="lin" valueType="num">
                                      <p:cBhvr>
                                        <p:cTn id="70" dur="250" fill="hold"/>
                                        <p:tgtEl>
                                          <p:spTgt spid="126"/>
                                        </p:tgtEl>
                                        <p:attrNameLst>
                                          <p:attrName>ppt_x</p:attrName>
                                        </p:attrNameLst>
                                      </p:cBhvr>
                                      <p:tavLst>
                                        <p:tav tm="0">
                                          <p:val>
                                            <p:strVal val="#ppt_x"/>
                                          </p:val>
                                        </p:tav>
                                        <p:tav tm="50000">
                                          <p:val>
                                            <p:strVal val="#ppt_x+.1"/>
                                          </p:val>
                                        </p:tav>
                                        <p:tav tm="100000">
                                          <p:val>
                                            <p:strVal val="#ppt_x"/>
                                          </p:val>
                                        </p:tav>
                                      </p:tavLst>
                                    </p:anim>
                                    <p:anim calcmode="lin" valueType="num">
                                      <p:cBhvr>
                                        <p:cTn id="71" dur="250" fill="hold"/>
                                        <p:tgtEl>
                                          <p:spTgt spid="126"/>
                                        </p:tgtEl>
                                        <p:attrNameLst>
                                          <p:attrName>ppt_y</p:attrName>
                                        </p:attrNameLst>
                                      </p:cBhvr>
                                      <p:tavLst>
                                        <p:tav tm="0">
                                          <p:val>
                                            <p:strVal val="#ppt_y"/>
                                          </p:val>
                                        </p:tav>
                                        <p:tav tm="100000">
                                          <p:val>
                                            <p:strVal val="#ppt_y"/>
                                          </p:val>
                                        </p:tav>
                                      </p:tavLst>
                                    </p:anim>
                                    <p:anim calcmode="lin" valueType="num">
                                      <p:cBhvr>
                                        <p:cTn id="72" dur="250" fill="hold"/>
                                        <p:tgtEl>
                                          <p:spTgt spid="126"/>
                                        </p:tgtEl>
                                        <p:attrNameLst>
                                          <p:attrName>ppt_h</p:attrName>
                                        </p:attrNameLst>
                                      </p:cBhvr>
                                      <p:tavLst>
                                        <p:tav tm="0">
                                          <p:val>
                                            <p:strVal val="#ppt_h/10"/>
                                          </p:val>
                                        </p:tav>
                                        <p:tav tm="50000">
                                          <p:val>
                                            <p:strVal val="#ppt_h+.01"/>
                                          </p:val>
                                        </p:tav>
                                        <p:tav tm="100000">
                                          <p:val>
                                            <p:strVal val="#ppt_h"/>
                                          </p:val>
                                        </p:tav>
                                      </p:tavLst>
                                    </p:anim>
                                    <p:anim calcmode="lin" valueType="num">
                                      <p:cBhvr>
                                        <p:cTn id="73" dur="250" fill="hold"/>
                                        <p:tgtEl>
                                          <p:spTgt spid="126"/>
                                        </p:tgtEl>
                                        <p:attrNameLst>
                                          <p:attrName>ppt_w</p:attrName>
                                        </p:attrNameLst>
                                      </p:cBhvr>
                                      <p:tavLst>
                                        <p:tav tm="0">
                                          <p:val>
                                            <p:strVal val="#ppt_w/10"/>
                                          </p:val>
                                        </p:tav>
                                        <p:tav tm="50000">
                                          <p:val>
                                            <p:strVal val="#ppt_w+.01"/>
                                          </p:val>
                                        </p:tav>
                                        <p:tav tm="100000">
                                          <p:val>
                                            <p:strVal val="#ppt_w"/>
                                          </p:val>
                                        </p:tav>
                                      </p:tavLst>
                                    </p:anim>
                                    <p:animEffect transition="in" filter="fade">
                                      <p:cBhvr>
                                        <p:cTn id="74" dur="250" tmFilter="0,0; .5, 1; 1, 1"/>
                                        <p:tgtEl>
                                          <p:spTgt spid="126"/>
                                        </p:tgtEl>
                                      </p:cBhvr>
                                    </p:animEffect>
                                  </p:childTnLst>
                                </p:cTn>
                              </p:par>
                              <p:par>
                                <p:cTn id="75" presetID="41" presetClass="entr" presetSubtype="0" fill="hold" grpId="0" nodeType="withEffect">
                                  <p:stCondLst>
                                    <p:cond delay="250"/>
                                  </p:stCondLst>
                                  <p:iterate type="lt">
                                    <p:tmPct val="10000"/>
                                  </p:iterate>
                                  <p:childTnLst>
                                    <p:set>
                                      <p:cBhvr>
                                        <p:cTn id="76" dur="1" fill="hold">
                                          <p:stCondLst>
                                            <p:cond delay="0"/>
                                          </p:stCondLst>
                                        </p:cTn>
                                        <p:tgtEl>
                                          <p:spTgt spid="127"/>
                                        </p:tgtEl>
                                        <p:attrNameLst>
                                          <p:attrName>style.visibility</p:attrName>
                                        </p:attrNameLst>
                                      </p:cBhvr>
                                      <p:to>
                                        <p:strVal val="visible"/>
                                      </p:to>
                                    </p:set>
                                    <p:anim calcmode="lin" valueType="num">
                                      <p:cBhvr>
                                        <p:cTn id="77" dur="250" fill="hold"/>
                                        <p:tgtEl>
                                          <p:spTgt spid="127"/>
                                        </p:tgtEl>
                                        <p:attrNameLst>
                                          <p:attrName>ppt_x</p:attrName>
                                        </p:attrNameLst>
                                      </p:cBhvr>
                                      <p:tavLst>
                                        <p:tav tm="0">
                                          <p:val>
                                            <p:strVal val="#ppt_x"/>
                                          </p:val>
                                        </p:tav>
                                        <p:tav tm="50000">
                                          <p:val>
                                            <p:strVal val="#ppt_x+.1"/>
                                          </p:val>
                                        </p:tav>
                                        <p:tav tm="100000">
                                          <p:val>
                                            <p:strVal val="#ppt_x"/>
                                          </p:val>
                                        </p:tav>
                                      </p:tavLst>
                                    </p:anim>
                                    <p:anim calcmode="lin" valueType="num">
                                      <p:cBhvr>
                                        <p:cTn id="78" dur="250" fill="hold"/>
                                        <p:tgtEl>
                                          <p:spTgt spid="127"/>
                                        </p:tgtEl>
                                        <p:attrNameLst>
                                          <p:attrName>ppt_y</p:attrName>
                                        </p:attrNameLst>
                                      </p:cBhvr>
                                      <p:tavLst>
                                        <p:tav tm="0">
                                          <p:val>
                                            <p:strVal val="#ppt_y"/>
                                          </p:val>
                                        </p:tav>
                                        <p:tav tm="100000">
                                          <p:val>
                                            <p:strVal val="#ppt_y"/>
                                          </p:val>
                                        </p:tav>
                                      </p:tavLst>
                                    </p:anim>
                                    <p:anim calcmode="lin" valueType="num">
                                      <p:cBhvr>
                                        <p:cTn id="79" dur="250" fill="hold"/>
                                        <p:tgtEl>
                                          <p:spTgt spid="127"/>
                                        </p:tgtEl>
                                        <p:attrNameLst>
                                          <p:attrName>ppt_h</p:attrName>
                                        </p:attrNameLst>
                                      </p:cBhvr>
                                      <p:tavLst>
                                        <p:tav tm="0">
                                          <p:val>
                                            <p:strVal val="#ppt_h/10"/>
                                          </p:val>
                                        </p:tav>
                                        <p:tav tm="50000">
                                          <p:val>
                                            <p:strVal val="#ppt_h+.01"/>
                                          </p:val>
                                        </p:tav>
                                        <p:tav tm="100000">
                                          <p:val>
                                            <p:strVal val="#ppt_h"/>
                                          </p:val>
                                        </p:tav>
                                      </p:tavLst>
                                    </p:anim>
                                    <p:anim calcmode="lin" valueType="num">
                                      <p:cBhvr>
                                        <p:cTn id="80" dur="250" fill="hold"/>
                                        <p:tgtEl>
                                          <p:spTgt spid="127"/>
                                        </p:tgtEl>
                                        <p:attrNameLst>
                                          <p:attrName>ppt_w</p:attrName>
                                        </p:attrNameLst>
                                      </p:cBhvr>
                                      <p:tavLst>
                                        <p:tav tm="0">
                                          <p:val>
                                            <p:strVal val="#ppt_w/10"/>
                                          </p:val>
                                        </p:tav>
                                        <p:tav tm="50000">
                                          <p:val>
                                            <p:strVal val="#ppt_w+.01"/>
                                          </p:val>
                                        </p:tav>
                                        <p:tav tm="100000">
                                          <p:val>
                                            <p:strVal val="#ppt_w"/>
                                          </p:val>
                                        </p:tav>
                                      </p:tavLst>
                                    </p:anim>
                                    <p:animEffect transition="in" filter="fade">
                                      <p:cBhvr>
                                        <p:cTn id="81" dur="250" tmFilter="0,0; .5, 1; 1, 1"/>
                                        <p:tgtEl>
                                          <p:spTgt spid="127"/>
                                        </p:tgtEl>
                                      </p:cBhvr>
                                    </p:animEffect>
                                  </p:childTnLst>
                                </p:cTn>
                              </p:par>
                              <p:par>
                                <p:cTn id="82" presetID="41" presetClass="entr" presetSubtype="0" fill="hold" grpId="0" nodeType="withEffect">
                                  <p:stCondLst>
                                    <p:cond delay="250"/>
                                  </p:stCondLst>
                                  <p:iterate type="lt">
                                    <p:tmPct val="10000"/>
                                  </p:iterate>
                                  <p:childTnLst>
                                    <p:set>
                                      <p:cBhvr>
                                        <p:cTn id="83" dur="1" fill="hold">
                                          <p:stCondLst>
                                            <p:cond delay="0"/>
                                          </p:stCondLst>
                                        </p:cTn>
                                        <p:tgtEl>
                                          <p:spTgt spid="128"/>
                                        </p:tgtEl>
                                        <p:attrNameLst>
                                          <p:attrName>style.visibility</p:attrName>
                                        </p:attrNameLst>
                                      </p:cBhvr>
                                      <p:to>
                                        <p:strVal val="visible"/>
                                      </p:to>
                                    </p:set>
                                    <p:anim calcmode="lin" valueType="num">
                                      <p:cBhvr>
                                        <p:cTn id="84" dur="250" fill="hold"/>
                                        <p:tgtEl>
                                          <p:spTgt spid="128"/>
                                        </p:tgtEl>
                                        <p:attrNameLst>
                                          <p:attrName>ppt_x</p:attrName>
                                        </p:attrNameLst>
                                      </p:cBhvr>
                                      <p:tavLst>
                                        <p:tav tm="0">
                                          <p:val>
                                            <p:strVal val="#ppt_x"/>
                                          </p:val>
                                        </p:tav>
                                        <p:tav tm="50000">
                                          <p:val>
                                            <p:strVal val="#ppt_x+.1"/>
                                          </p:val>
                                        </p:tav>
                                        <p:tav tm="100000">
                                          <p:val>
                                            <p:strVal val="#ppt_x"/>
                                          </p:val>
                                        </p:tav>
                                      </p:tavLst>
                                    </p:anim>
                                    <p:anim calcmode="lin" valueType="num">
                                      <p:cBhvr>
                                        <p:cTn id="85" dur="250" fill="hold"/>
                                        <p:tgtEl>
                                          <p:spTgt spid="128"/>
                                        </p:tgtEl>
                                        <p:attrNameLst>
                                          <p:attrName>ppt_y</p:attrName>
                                        </p:attrNameLst>
                                      </p:cBhvr>
                                      <p:tavLst>
                                        <p:tav tm="0">
                                          <p:val>
                                            <p:strVal val="#ppt_y"/>
                                          </p:val>
                                        </p:tav>
                                        <p:tav tm="100000">
                                          <p:val>
                                            <p:strVal val="#ppt_y"/>
                                          </p:val>
                                        </p:tav>
                                      </p:tavLst>
                                    </p:anim>
                                    <p:anim calcmode="lin" valueType="num">
                                      <p:cBhvr>
                                        <p:cTn id="86" dur="250" fill="hold"/>
                                        <p:tgtEl>
                                          <p:spTgt spid="128"/>
                                        </p:tgtEl>
                                        <p:attrNameLst>
                                          <p:attrName>ppt_h</p:attrName>
                                        </p:attrNameLst>
                                      </p:cBhvr>
                                      <p:tavLst>
                                        <p:tav tm="0">
                                          <p:val>
                                            <p:strVal val="#ppt_h/10"/>
                                          </p:val>
                                        </p:tav>
                                        <p:tav tm="50000">
                                          <p:val>
                                            <p:strVal val="#ppt_h+.01"/>
                                          </p:val>
                                        </p:tav>
                                        <p:tav tm="100000">
                                          <p:val>
                                            <p:strVal val="#ppt_h"/>
                                          </p:val>
                                        </p:tav>
                                      </p:tavLst>
                                    </p:anim>
                                    <p:anim calcmode="lin" valueType="num">
                                      <p:cBhvr>
                                        <p:cTn id="87" dur="250" fill="hold"/>
                                        <p:tgtEl>
                                          <p:spTgt spid="128"/>
                                        </p:tgtEl>
                                        <p:attrNameLst>
                                          <p:attrName>ppt_w</p:attrName>
                                        </p:attrNameLst>
                                      </p:cBhvr>
                                      <p:tavLst>
                                        <p:tav tm="0">
                                          <p:val>
                                            <p:strVal val="#ppt_w/10"/>
                                          </p:val>
                                        </p:tav>
                                        <p:tav tm="50000">
                                          <p:val>
                                            <p:strVal val="#ppt_w+.01"/>
                                          </p:val>
                                        </p:tav>
                                        <p:tav tm="100000">
                                          <p:val>
                                            <p:strVal val="#ppt_w"/>
                                          </p:val>
                                        </p:tav>
                                      </p:tavLst>
                                    </p:anim>
                                    <p:animEffect transition="in" filter="fade">
                                      <p:cBhvr>
                                        <p:cTn id="88" dur="250" tmFilter="0,0; .5, 1; 1, 1"/>
                                        <p:tgtEl>
                                          <p:spTgt spid="128"/>
                                        </p:tgtEl>
                                      </p:cBhvr>
                                    </p:animEffect>
                                  </p:childTnLst>
                                </p:cTn>
                              </p:par>
                              <p:par>
                                <p:cTn id="89" presetID="41" presetClass="entr" presetSubtype="0" fill="hold" grpId="0" nodeType="withEffect">
                                  <p:stCondLst>
                                    <p:cond delay="250"/>
                                  </p:stCondLst>
                                  <p:iterate type="lt">
                                    <p:tmPct val="10000"/>
                                  </p:iterate>
                                  <p:childTnLst>
                                    <p:set>
                                      <p:cBhvr>
                                        <p:cTn id="90" dur="1" fill="hold">
                                          <p:stCondLst>
                                            <p:cond delay="0"/>
                                          </p:stCondLst>
                                        </p:cTn>
                                        <p:tgtEl>
                                          <p:spTgt spid="129"/>
                                        </p:tgtEl>
                                        <p:attrNameLst>
                                          <p:attrName>style.visibility</p:attrName>
                                        </p:attrNameLst>
                                      </p:cBhvr>
                                      <p:to>
                                        <p:strVal val="visible"/>
                                      </p:to>
                                    </p:set>
                                    <p:anim calcmode="lin" valueType="num">
                                      <p:cBhvr>
                                        <p:cTn id="91" dur="250" fill="hold"/>
                                        <p:tgtEl>
                                          <p:spTgt spid="129"/>
                                        </p:tgtEl>
                                        <p:attrNameLst>
                                          <p:attrName>ppt_x</p:attrName>
                                        </p:attrNameLst>
                                      </p:cBhvr>
                                      <p:tavLst>
                                        <p:tav tm="0">
                                          <p:val>
                                            <p:strVal val="#ppt_x"/>
                                          </p:val>
                                        </p:tav>
                                        <p:tav tm="50000">
                                          <p:val>
                                            <p:strVal val="#ppt_x+.1"/>
                                          </p:val>
                                        </p:tav>
                                        <p:tav tm="100000">
                                          <p:val>
                                            <p:strVal val="#ppt_x"/>
                                          </p:val>
                                        </p:tav>
                                      </p:tavLst>
                                    </p:anim>
                                    <p:anim calcmode="lin" valueType="num">
                                      <p:cBhvr>
                                        <p:cTn id="92" dur="250" fill="hold"/>
                                        <p:tgtEl>
                                          <p:spTgt spid="129"/>
                                        </p:tgtEl>
                                        <p:attrNameLst>
                                          <p:attrName>ppt_y</p:attrName>
                                        </p:attrNameLst>
                                      </p:cBhvr>
                                      <p:tavLst>
                                        <p:tav tm="0">
                                          <p:val>
                                            <p:strVal val="#ppt_y"/>
                                          </p:val>
                                        </p:tav>
                                        <p:tav tm="100000">
                                          <p:val>
                                            <p:strVal val="#ppt_y"/>
                                          </p:val>
                                        </p:tav>
                                      </p:tavLst>
                                    </p:anim>
                                    <p:anim calcmode="lin" valueType="num">
                                      <p:cBhvr>
                                        <p:cTn id="93" dur="250" fill="hold"/>
                                        <p:tgtEl>
                                          <p:spTgt spid="129"/>
                                        </p:tgtEl>
                                        <p:attrNameLst>
                                          <p:attrName>ppt_h</p:attrName>
                                        </p:attrNameLst>
                                      </p:cBhvr>
                                      <p:tavLst>
                                        <p:tav tm="0">
                                          <p:val>
                                            <p:strVal val="#ppt_h/10"/>
                                          </p:val>
                                        </p:tav>
                                        <p:tav tm="50000">
                                          <p:val>
                                            <p:strVal val="#ppt_h+.01"/>
                                          </p:val>
                                        </p:tav>
                                        <p:tav tm="100000">
                                          <p:val>
                                            <p:strVal val="#ppt_h"/>
                                          </p:val>
                                        </p:tav>
                                      </p:tavLst>
                                    </p:anim>
                                    <p:anim calcmode="lin" valueType="num">
                                      <p:cBhvr>
                                        <p:cTn id="94" dur="250" fill="hold"/>
                                        <p:tgtEl>
                                          <p:spTgt spid="129"/>
                                        </p:tgtEl>
                                        <p:attrNameLst>
                                          <p:attrName>ppt_w</p:attrName>
                                        </p:attrNameLst>
                                      </p:cBhvr>
                                      <p:tavLst>
                                        <p:tav tm="0">
                                          <p:val>
                                            <p:strVal val="#ppt_w/10"/>
                                          </p:val>
                                        </p:tav>
                                        <p:tav tm="50000">
                                          <p:val>
                                            <p:strVal val="#ppt_w+.01"/>
                                          </p:val>
                                        </p:tav>
                                        <p:tav tm="100000">
                                          <p:val>
                                            <p:strVal val="#ppt_w"/>
                                          </p:val>
                                        </p:tav>
                                      </p:tavLst>
                                    </p:anim>
                                    <p:animEffect transition="in" filter="fade">
                                      <p:cBhvr>
                                        <p:cTn id="95" dur="250" tmFilter="0,0; .5, 1; 1, 1"/>
                                        <p:tgtEl>
                                          <p:spTgt spid="129"/>
                                        </p:tgtEl>
                                      </p:cBhvr>
                                    </p:animEffect>
                                  </p:childTnLst>
                                </p:cTn>
                              </p:par>
                              <p:par>
                                <p:cTn id="96" presetID="41" presetClass="entr" presetSubtype="0" fill="hold" grpId="0" nodeType="withEffect">
                                  <p:stCondLst>
                                    <p:cond delay="250"/>
                                  </p:stCondLst>
                                  <p:iterate type="lt">
                                    <p:tmPct val="10000"/>
                                  </p:iterate>
                                  <p:childTnLst>
                                    <p:set>
                                      <p:cBhvr>
                                        <p:cTn id="97" dur="1" fill="hold">
                                          <p:stCondLst>
                                            <p:cond delay="0"/>
                                          </p:stCondLst>
                                        </p:cTn>
                                        <p:tgtEl>
                                          <p:spTgt spid="130"/>
                                        </p:tgtEl>
                                        <p:attrNameLst>
                                          <p:attrName>style.visibility</p:attrName>
                                        </p:attrNameLst>
                                      </p:cBhvr>
                                      <p:to>
                                        <p:strVal val="visible"/>
                                      </p:to>
                                    </p:set>
                                    <p:anim calcmode="lin" valueType="num">
                                      <p:cBhvr>
                                        <p:cTn id="98" dur="250" fill="hold"/>
                                        <p:tgtEl>
                                          <p:spTgt spid="130"/>
                                        </p:tgtEl>
                                        <p:attrNameLst>
                                          <p:attrName>ppt_x</p:attrName>
                                        </p:attrNameLst>
                                      </p:cBhvr>
                                      <p:tavLst>
                                        <p:tav tm="0">
                                          <p:val>
                                            <p:strVal val="#ppt_x"/>
                                          </p:val>
                                        </p:tav>
                                        <p:tav tm="50000">
                                          <p:val>
                                            <p:strVal val="#ppt_x+.1"/>
                                          </p:val>
                                        </p:tav>
                                        <p:tav tm="100000">
                                          <p:val>
                                            <p:strVal val="#ppt_x"/>
                                          </p:val>
                                        </p:tav>
                                      </p:tavLst>
                                    </p:anim>
                                    <p:anim calcmode="lin" valueType="num">
                                      <p:cBhvr>
                                        <p:cTn id="99" dur="250" fill="hold"/>
                                        <p:tgtEl>
                                          <p:spTgt spid="130"/>
                                        </p:tgtEl>
                                        <p:attrNameLst>
                                          <p:attrName>ppt_y</p:attrName>
                                        </p:attrNameLst>
                                      </p:cBhvr>
                                      <p:tavLst>
                                        <p:tav tm="0">
                                          <p:val>
                                            <p:strVal val="#ppt_y"/>
                                          </p:val>
                                        </p:tav>
                                        <p:tav tm="100000">
                                          <p:val>
                                            <p:strVal val="#ppt_y"/>
                                          </p:val>
                                        </p:tav>
                                      </p:tavLst>
                                    </p:anim>
                                    <p:anim calcmode="lin" valueType="num">
                                      <p:cBhvr>
                                        <p:cTn id="100" dur="250" fill="hold"/>
                                        <p:tgtEl>
                                          <p:spTgt spid="130"/>
                                        </p:tgtEl>
                                        <p:attrNameLst>
                                          <p:attrName>ppt_h</p:attrName>
                                        </p:attrNameLst>
                                      </p:cBhvr>
                                      <p:tavLst>
                                        <p:tav tm="0">
                                          <p:val>
                                            <p:strVal val="#ppt_h/10"/>
                                          </p:val>
                                        </p:tav>
                                        <p:tav tm="50000">
                                          <p:val>
                                            <p:strVal val="#ppt_h+.01"/>
                                          </p:val>
                                        </p:tav>
                                        <p:tav tm="100000">
                                          <p:val>
                                            <p:strVal val="#ppt_h"/>
                                          </p:val>
                                        </p:tav>
                                      </p:tavLst>
                                    </p:anim>
                                    <p:anim calcmode="lin" valueType="num">
                                      <p:cBhvr>
                                        <p:cTn id="101" dur="250" fill="hold"/>
                                        <p:tgtEl>
                                          <p:spTgt spid="130"/>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250" tmFilter="0,0; .5, 1; 1, 1"/>
                                        <p:tgtEl>
                                          <p:spTgt spid="130"/>
                                        </p:tgtEl>
                                      </p:cBhvr>
                                    </p:animEffect>
                                  </p:childTnLst>
                                </p:cTn>
                              </p:par>
                              <p:par>
                                <p:cTn id="103" presetID="41" presetClass="entr" presetSubtype="0" fill="hold" grpId="0" nodeType="withEffect">
                                  <p:stCondLst>
                                    <p:cond delay="250"/>
                                  </p:stCondLst>
                                  <p:iterate type="lt">
                                    <p:tmPct val="10000"/>
                                  </p:iterate>
                                  <p:childTnLst>
                                    <p:set>
                                      <p:cBhvr>
                                        <p:cTn id="104" dur="1" fill="hold">
                                          <p:stCondLst>
                                            <p:cond delay="0"/>
                                          </p:stCondLst>
                                        </p:cTn>
                                        <p:tgtEl>
                                          <p:spTgt spid="131"/>
                                        </p:tgtEl>
                                        <p:attrNameLst>
                                          <p:attrName>style.visibility</p:attrName>
                                        </p:attrNameLst>
                                      </p:cBhvr>
                                      <p:to>
                                        <p:strVal val="visible"/>
                                      </p:to>
                                    </p:set>
                                    <p:anim calcmode="lin" valueType="num">
                                      <p:cBhvr>
                                        <p:cTn id="105" dur="250" fill="hold"/>
                                        <p:tgtEl>
                                          <p:spTgt spid="131"/>
                                        </p:tgtEl>
                                        <p:attrNameLst>
                                          <p:attrName>ppt_x</p:attrName>
                                        </p:attrNameLst>
                                      </p:cBhvr>
                                      <p:tavLst>
                                        <p:tav tm="0">
                                          <p:val>
                                            <p:strVal val="#ppt_x"/>
                                          </p:val>
                                        </p:tav>
                                        <p:tav tm="50000">
                                          <p:val>
                                            <p:strVal val="#ppt_x+.1"/>
                                          </p:val>
                                        </p:tav>
                                        <p:tav tm="100000">
                                          <p:val>
                                            <p:strVal val="#ppt_x"/>
                                          </p:val>
                                        </p:tav>
                                      </p:tavLst>
                                    </p:anim>
                                    <p:anim calcmode="lin" valueType="num">
                                      <p:cBhvr>
                                        <p:cTn id="106" dur="250" fill="hold"/>
                                        <p:tgtEl>
                                          <p:spTgt spid="131"/>
                                        </p:tgtEl>
                                        <p:attrNameLst>
                                          <p:attrName>ppt_y</p:attrName>
                                        </p:attrNameLst>
                                      </p:cBhvr>
                                      <p:tavLst>
                                        <p:tav tm="0">
                                          <p:val>
                                            <p:strVal val="#ppt_y"/>
                                          </p:val>
                                        </p:tav>
                                        <p:tav tm="100000">
                                          <p:val>
                                            <p:strVal val="#ppt_y"/>
                                          </p:val>
                                        </p:tav>
                                      </p:tavLst>
                                    </p:anim>
                                    <p:anim calcmode="lin" valueType="num">
                                      <p:cBhvr>
                                        <p:cTn id="107" dur="250" fill="hold"/>
                                        <p:tgtEl>
                                          <p:spTgt spid="131"/>
                                        </p:tgtEl>
                                        <p:attrNameLst>
                                          <p:attrName>ppt_h</p:attrName>
                                        </p:attrNameLst>
                                      </p:cBhvr>
                                      <p:tavLst>
                                        <p:tav tm="0">
                                          <p:val>
                                            <p:strVal val="#ppt_h/10"/>
                                          </p:val>
                                        </p:tav>
                                        <p:tav tm="50000">
                                          <p:val>
                                            <p:strVal val="#ppt_h+.01"/>
                                          </p:val>
                                        </p:tav>
                                        <p:tav tm="100000">
                                          <p:val>
                                            <p:strVal val="#ppt_h"/>
                                          </p:val>
                                        </p:tav>
                                      </p:tavLst>
                                    </p:anim>
                                    <p:anim calcmode="lin" valueType="num">
                                      <p:cBhvr>
                                        <p:cTn id="108" dur="250" fill="hold"/>
                                        <p:tgtEl>
                                          <p:spTgt spid="131"/>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250" tmFilter="0,0; .5, 1; 1, 1"/>
                                        <p:tgtEl>
                                          <p:spTgt spid="131"/>
                                        </p:tgtEl>
                                      </p:cBhvr>
                                    </p:animEffect>
                                  </p:childTnLst>
                                </p:cTn>
                              </p:par>
                            </p:childTnLst>
                          </p:cTn>
                        </p:par>
                      </p:childTnLst>
                    </p:cTn>
                  </p:par>
                  <p:par>
                    <p:cTn id="110" fill="hold">
                      <p:stCondLst>
                        <p:cond delay="indefinite"/>
                      </p:stCondLst>
                      <p:childTnLst>
                        <p:par>
                          <p:cTn id="111" fill="hold">
                            <p:stCondLst>
                              <p:cond delay="0"/>
                            </p:stCondLst>
                            <p:childTnLst>
                              <p:par>
                                <p:cTn id="112" presetID="16" presetClass="entr" presetSubtype="21" fill="hold" grpId="0" nodeType="clickEffect">
                                  <p:stCondLst>
                                    <p:cond delay="0"/>
                                  </p:stCondLst>
                                  <p:childTnLst>
                                    <p:set>
                                      <p:cBhvr>
                                        <p:cTn id="113" dur="1" fill="hold">
                                          <p:stCondLst>
                                            <p:cond delay="0"/>
                                          </p:stCondLst>
                                        </p:cTn>
                                        <p:tgtEl>
                                          <p:spTgt spid="147"/>
                                        </p:tgtEl>
                                        <p:attrNameLst>
                                          <p:attrName>style.visibility</p:attrName>
                                        </p:attrNameLst>
                                      </p:cBhvr>
                                      <p:to>
                                        <p:strVal val="visible"/>
                                      </p:to>
                                    </p:set>
                                    <p:animEffect transition="in" filter="barn(inVertical)">
                                      <p:cBhvr>
                                        <p:cTn id="114" dur="1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P spid="125" grpId="0"/>
      <p:bldP spid="126" grpId="0"/>
      <p:bldP spid="127" grpId="0"/>
      <p:bldP spid="128" grpId="0"/>
      <p:bldP spid="129" grpId="0"/>
      <p:bldP spid="130" grpId="0"/>
      <p:bldP spid="131" grpId="0"/>
      <p:bldP spid="132" grpId="0" animBg="1"/>
      <p:bldP spid="133" grpId="0" animBg="1"/>
      <p:bldP spid="134" grpId="0" animBg="1"/>
      <p:bldP spid="135" grpId="0" animBg="1"/>
      <p:bldP spid="136" grpId="0" animBg="1"/>
      <p:bldP spid="137" grpId="0" animBg="1"/>
      <p:bldP spid="138" grpId="0" animBg="1"/>
      <p:bldP spid="14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p:cNvSpPr>
          <p:nvPr/>
        </p:nvSpPr>
        <p:spPr bwMode="auto">
          <a:xfrm>
            <a:off x="3" y="3499491"/>
            <a:ext cx="12852400" cy="3839278"/>
          </a:xfrm>
          <a:custGeom>
            <a:avLst/>
            <a:gdLst>
              <a:gd name="T0" fmla="*/ 3078 w 4268"/>
              <a:gd name="T1" fmla="*/ 3 h 1326"/>
              <a:gd name="T2" fmla="*/ 3355 w 4268"/>
              <a:gd name="T3" fmla="*/ 18 h 1326"/>
              <a:gd name="T4" fmla="*/ 3647 w 4268"/>
              <a:gd name="T5" fmla="*/ 50 h 1326"/>
              <a:gd name="T6" fmla="*/ 3951 w 4268"/>
              <a:gd name="T7" fmla="*/ 100 h 1326"/>
              <a:gd name="T8" fmla="*/ 4268 w 4268"/>
              <a:gd name="T9" fmla="*/ 168 h 1326"/>
              <a:gd name="T10" fmla="*/ 4106 w 4268"/>
              <a:gd name="T11" fmla="*/ 140 h 1326"/>
              <a:gd name="T12" fmla="*/ 3795 w 4268"/>
              <a:gd name="T13" fmla="*/ 80 h 1326"/>
              <a:gd name="T14" fmla="*/ 3499 w 4268"/>
              <a:gd name="T15" fmla="*/ 40 h 1326"/>
              <a:gd name="T16" fmla="*/ 3215 w 4268"/>
              <a:gd name="T17" fmla="*/ 16 h 1326"/>
              <a:gd name="T18" fmla="*/ 2943 w 4268"/>
              <a:gd name="T19" fmla="*/ 9 h 1326"/>
              <a:gd name="T20" fmla="*/ 2636 w 4268"/>
              <a:gd name="T21" fmla="*/ 18 h 1326"/>
              <a:gd name="T22" fmla="*/ 2348 w 4268"/>
              <a:gd name="T23" fmla="*/ 48 h 1326"/>
              <a:gd name="T24" fmla="*/ 2077 w 4268"/>
              <a:gd name="T25" fmla="*/ 93 h 1326"/>
              <a:gd name="T26" fmla="*/ 1825 w 4268"/>
              <a:gd name="T27" fmla="*/ 153 h 1326"/>
              <a:gd name="T28" fmla="*/ 1589 w 4268"/>
              <a:gd name="T29" fmla="*/ 225 h 1326"/>
              <a:gd name="T30" fmla="*/ 1370 w 4268"/>
              <a:gd name="T31" fmla="*/ 308 h 1326"/>
              <a:gd name="T32" fmla="*/ 1169 w 4268"/>
              <a:gd name="T33" fmla="*/ 398 h 1326"/>
              <a:gd name="T34" fmla="*/ 985 w 4268"/>
              <a:gd name="T35" fmla="*/ 494 h 1326"/>
              <a:gd name="T36" fmla="*/ 817 w 4268"/>
              <a:gd name="T37" fmla="*/ 595 h 1326"/>
              <a:gd name="T38" fmla="*/ 666 w 4268"/>
              <a:gd name="T39" fmla="*/ 696 h 1326"/>
              <a:gd name="T40" fmla="*/ 531 w 4268"/>
              <a:gd name="T41" fmla="*/ 797 h 1326"/>
              <a:gd name="T42" fmla="*/ 412 w 4268"/>
              <a:gd name="T43" fmla="*/ 895 h 1326"/>
              <a:gd name="T44" fmla="*/ 308 w 4268"/>
              <a:gd name="T45" fmla="*/ 988 h 1326"/>
              <a:gd name="T46" fmla="*/ 221 w 4268"/>
              <a:gd name="T47" fmla="*/ 1075 h 1326"/>
              <a:gd name="T48" fmla="*/ 149 w 4268"/>
              <a:gd name="T49" fmla="*/ 1151 h 1326"/>
              <a:gd name="T50" fmla="*/ 91 w 4268"/>
              <a:gd name="T51" fmla="*/ 1217 h 1326"/>
              <a:gd name="T52" fmla="*/ 49 w 4268"/>
              <a:gd name="T53" fmla="*/ 1269 h 1326"/>
              <a:gd name="T54" fmla="*/ 22 w 4268"/>
              <a:gd name="T55" fmla="*/ 1305 h 1326"/>
              <a:gd name="T56" fmla="*/ 8 w 4268"/>
              <a:gd name="T57" fmla="*/ 1323 h 1326"/>
              <a:gd name="T58" fmla="*/ 6 w 4268"/>
              <a:gd name="T59" fmla="*/ 1326 h 1326"/>
              <a:gd name="T60" fmla="*/ 1 w 4268"/>
              <a:gd name="T61" fmla="*/ 1318 h 1326"/>
              <a:gd name="T62" fmla="*/ 17 w 4268"/>
              <a:gd name="T63" fmla="*/ 1298 h 1326"/>
              <a:gd name="T64" fmla="*/ 47 w 4268"/>
              <a:gd name="T65" fmla="*/ 1259 h 1326"/>
              <a:gd name="T66" fmla="*/ 93 w 4268"/>
              <a:gd name="T67" fmla="*/ 1203 h 1326"/>
              <a:gd name="T68" fmla="*/ 154 w 4268"/>
              <a:gd name="T69" fmla="*/ 1135 h 1326"/>
              <a:gd name="T70" fmla="*/ 230 w 4268"/>
              <a:gd name="T71" fmla="*/ 1053 h 1326"/>
              <a:gd name="T72" fmla="*/ 324 w 4268"/>
              <a:gd name="T73" fmla="*/ 964 h 1326"/>
              <a:gd name="T74" fmla="*/ 434 w 4268"/>
              <a:gd name="T75" fmla="*/ 867 h 1326"/>
              <a:gd name="T76" fmla="*/ 561 w 4268"/>
              <a:gd name="T77" fmla="*/ 765 h 1326"/>
              <a:gd name="T78" fmla="*/ 703 w 4268"/>
              <a:gd name="T79" fmla="*/ 661 h 1326"/>
              <a:gd name="T80" fmla="*/ 864 w 4268"/>
              <a:gd name="T81" fmla="*/ 556 h 1326"/>
              <a:gd name="T82" fmla="*/ 1040 w 4268"/>
              <a:gd name="T83" fmla="*/ 455 h 1326"/>
              <a:gd name="T84" fmla="*/ 1235 w 4268"/>
              <a:gd name="T85" fmla="*/ 358 h 1326"/>
              <a:gd name="T86" fmla="*/ 1448 w 4268"/>
              <a:gd name="T87" fmla="*/ 268 h 1326"/>
              <a:gd name="T88" fmla="*/ 1678 w 4268"/>
              <a:gd name="T89" fmla="*/ 188 h 1326"/>
              <a:gd name="T90" fmla="*/ 1927 w 4268"/>
              <a:gd name="T91" fmla="*/ 119 h 1326"/>
              <a:gd name="T92" fmla="*/ 2194 w 4268"/>
              <a:gd name="T93" fmla="*/ 63 h 1326"/>
              <a:gd name="T94" fmla="*/ 2480 w 4268"/>
              <a:gd name="T95" fmla="*/ 23 h 1326"/>
              <a:gd name="T96" fmla="*/ 2784 w 4268"/>
              <a:gd name="T97" fmla="*/ 3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68" h="1326">
                <a:moveTo>
                  <a:pt x="2943" y="0"/>
                </a:moveTo>
                <a:lnTo>
                  <a:pt x="3078" y="3"/>
                </a:lnTo>
                <a:lnTo>
                  <a:pt x="3215" y="8"/>
                </a:lnTo>
                <a:lnTo>
                  <a:pt x="3355" y="18"/>
                </a:lnTo>
                <a:lnTo>
                  <a:pt x="3500" y="31"/>
                </a:lnTo>
                <a:lnTo>
                  <a:pt x="3647" y="50"/>
                </a:lnTo>
                <a:lnTo>
                  <a:pt x="3797" y="72"/>
                </a:lnTo>
                <a:lnTo>
                  <a:pt x="3951" y="100"/>
                </a:lnTo>
                <a:lnTo>
                  <a:pt x="4109" y="132"/>
                </a:lnTo>
                <a:lnTo>
                  <a:pt x="4268" y="168"/>
                </a:lnTo>
                <a:lnTo>
                  <a:pt x="4267" y="176"/>
                </a:lnTo>
                <a:lnTo>
                  <a:pt x="4106" y="140"/>
                </a:lnTo>
                <a:lnTo>
                  <a:pt x="3950" y="107"/>
                </a:lnTo>
                <a:lnTo>
                  <a:pt x="3795" y="80"/>
                </a:lnTo>
                <a:lnTo>
                  <a:pt x="3645" y="58"/>
                </a:lnTo>
                <a:lnTo>
                  <a:pt x="3499" y="40"/>
                </a:lnTo>
                <a:lnTo>
                  <a:pt x="3355" y="26"/>
                </a:lnTo>
                <a:lnTo>
                  <a:pt x="3215" y="16"/>
                </a:lnTo>
                <a:lnTo>
                  <a:pt x="3078" y="10"/>
                </a:lnTo>
                <a:lnTo>
                  <a:pt x="2943" y="9"/>
                </a:lnTo>
                <a:lnTo>
                  <a:pt x="2788" y="12"/>
                </a:lnTo>
                <a:lnTo>
                  <a:pt x="2636" y="18"/>
                </a:lnTo>
                <a:lnTo>
                  <a:pt x="2490" y="31"/>
                </a:lnTo>
                <a:lnTo>
                  <a:pt x="2348" y="48"/>
                </a:lnTo>
                <a:lnTo>
                  <a:pt x="2210" y="69"/>
                </a:lnTo>
                <a:lnTo>
                  <a:pt x="2077" y="93"/>
                </a:lnTo>
                <a:lnTo>
                  <a:pt x="1949" y="122"/>
                </a:lnTo>
                <a:lnTo>
                  <a:pt x="1825" y="153"/>
                </a:lnTo>
                <a:lnTo>
                  <a:pt x="1704" y="188"/>
                </a:lnTo>
                <a:lnTo>
                  <a:pt x="1589" y="225"/>
                </a:lnTo>
                <a:lnTo>
                  <a:pt x="1478" y="265"/>
                </a:lnTo>
                <a:lnTo>
                  <a:pt x="1370" y="308"/>
                </a:lnTo>
                <a:lnTo>
                  <a:pt x="1268" y="352"/>
                </a:lnTo>
                <a:lnTo>
                  <a:pt x="1169" y="398"/>
                </a:lnTo>
                <a:lnTo>
                  <a:pt x="1075" y="446"/>
                </a:lnTo>
                <a:lnTo>
                  <a:pt x="985" y="494"/>
                </a:lnTo>
                <a:lnTo>
                  <a:pt x="899" y="545"/>
                </a:lnTo>
                <a:lnTo>
                  <a:pt x="817" y="595"/>
                </a:lnTo>
                <a:lnTo>
                  <a:pt x="739" y="646"/>
                </a:lnTo>
                <a:lnTo>
                  <a:pt x="666" y="696"/>
                </a:lnTo>
                <a:lnTo>
                  <a:pt x="597" y="748"/>
                </a:lnTo>
                <a:lnTo>
                  <a:pt x="531" y="797"/>
                </a:lnTo>
                <a:lnTo>
                  <a:pt x="470" y="847"/>
                </a:lnTo>
                <a:lnTo>
                  <a:pt x="412" y="895"/>
                </a:lnTo>
                <a:lnTo>
                  <a:pt x="359" y="943"/>
                </a:lnTo>
                <a:lnTo>
                  <a:pt x="308" y="988"/>
                </a:lnTo>
                <a:lnTo>
                  <a:pt x="263" y="1032"/>
                </a:lnTo>
                <a:lnTo>
                  <a:pt x="221" y="1075"/>
                </a:lnTo>
                <a:lnTo>
                  <a:pt x="183" y="1115"/>
                </a:lnTo>
                <a:lnTo>
                  <a:pt x="149" y="1151"/>
                </a:lnTo>
                <a:lnTo>
                  <a:pt x="118" y="1186"/>
                </a:lnTo>
                <a:lnTo>
                  <a:pt x="91" y="1217"/>
                </a:lnTo>
                <a:lnTo>
                  <a:pt x="69" y="1246"/>
                </a:lnTo>
                <a:lnTo>
                  <a:pt x="49" y="1269"/>
                </a:lnTo>
                <a:lnTo>
                  <a:pt x="34" y="1288"/>
                </a:lnTo>
                <a:lnTo>
                  <a:pt x="22" y="1305"/>
                </a:lnTo>
                <a:lnTo>
                  <a:pt x="13" y="1317"/>
                </a:lnTo>
                <a:lnTo>
                  <a:pt x="8" y="1323"/>
                </a:lnTo>
                <a:lnTo>
                  <a:pt x="6" y="1326"/>
                </a:lnTo>
                <a:lnTo>
                  <a:pt x="6" y="1326"/>
                </a:lnTo>
                <a:lnTo>
                  <a:pt x="0" y="1321"/>
                </a:lnTo>
                <a:lnTo>
                  <a:pt x="1" y="1318"/>
                </a:lnTo>
                <a:lnTo>
                  <a:pt x="8" y="1310"/>
                </a:lnTo>
                <a:lnTo>
                  <a:pt x="17" y="1298"/>
                </a:lnTo>
                <a:lnTo>
                  <a:pt x="30" y="1281"/>
                </a:lnTo>
                <a:lnTo>
                  <a:pt x="47" y="1259"/>
                </a:lnTo>
                <a:lnTo>
                  <a:pt x="67" y="1233"/>
                </a:lnTo>
                <a:lnTo>
                  <a:pt x="93" y="1203"/>
                </a:lnTo>
                <a:lnTo>
                  <a:pt x="122" y="1171"/>
                </a:lnTo>
                <a:lnTo>
                  <a:pt x="154" y="1135"/>
                </a:lnTo>
                <a:lnTo>
                  <a:pt x="190" y="1094"/>
                </a:lnTo>
                <a:lnTo>
                  <a:pt x="230" y="1053"/>
                </a:lnTo>
                <a:lnTo>
                  <a:pt x="276" y="1009"/>
                </a:lnTo>
                <a:lnTo>
                  <a:pt x="324" y="964"/>
                </a:lnTo>
                <a:lnTo>
                  <a:pt x="377" y="916"/>
                </a:lnTo>
                <a:lnTo>
                  <a:pt x="434" y="867"/>
                </a:lnTo>
                <a:lnTo>
                  <a:pt x="495" y="816"/>
                </a:lnTo>
                <a:lnTo>
                  <a:pt x="561" y="765"/>
                </a:lnTo>
                <a:lnTo>
                  <a:pt x="629" y="713"/>
                </a:lnTo>
                <a:lnTo>
                  <a:pt x="703" y="661"/>
                </a:lnTo>
                <a:lnTo>
                  <a:pt x="781" y="609"/>
                </a:lnTo>
                <a:lnTo>
                  <a:pt x="864" y="556"/>
                </a:lnTo>
                <a:lnTo>
                  <a:pt x="949" y="506"/>
                </a:lnTo>
                <a:lnTo>
                  <a:pt x="1040" y="455"/>
                </a:lnTo>
                <a:lnTo>
                  <a:pt x="1136" y="406"/>
                </a:lnTo>
                <a:lnTo>
                  <a:pt x="1235" y="358"/>
                </a:lnTo>
                <a:lnTo>
                  <a:pt x="1339" y="312"/>
                </a:lnTo>
                <a:lnTo>
                  <a:pt x="1448" y="268"/>
                </a:lnTo>
                <a:lnTo>
                  <a:pt x="1560" y="226"/>
                </a:lnTo>
                <a:lnTo>
                  <a:pt x="1678" y="188"/>
                </a:lnTo>
                <a:lnTo>
                  <a:pt x="1800" y="151"/>
                </a:lnTo>
                <a:lnTo>
                  <a:pt x="1927" y="119"/>
                </a:lnTo>
                <a:lnTo>
                  <a:pt x="2058" y="89"/>
                </a:lnTo>
                <a:lnTo>
                  <a:pt x="2194" y="63"/>
                </a:lnTo>
                <a:lnTo>
                  <a:pt x="2335" y="41"/>
                </a:lnTo>
                <a:lnTo>
                  <a:pt x="2480" y="23"/>
                </a:lnTo>
                <a:lnTo>
                  <a:pt x="2630" y="12"/>
                </a:lnTo>
                <a:lnTo>
                  <a:pt x="2784" y="3"/>
                </a:lnTo>
                <a:lnTo>
                  <a:pt x="2943" y="0"/>
                </a:lnTo>
                <a:close/>
              </a:path>
            </a:pathLst>
          </a:custGeom>
          <a:solidFill>
            <a:srgbClr val="969696"/>
          </a:solidFill>
          <a:ln w="28575">
            <a:solidFill>
              <a:srgbClr val="969696"/>
            </a:solidFill>
            <a:prstDash val="solid"/>
            <a:round/>
            <a:headEnd/>
            <a:tailEnd/>
          </a:ln>
        </p:spPr>
        <p:txBody>
          <a:bodyPr vert="horz" wrap="square" lIns="139447" tIns="69724" rIns="139447" bIns="69724" numCol="1" anchor="t" anchorCtr="0" compatLnSpc="1">
            <a:prstTxWarp prst="textNoShape">
              <a:avLst/>
            </a:prstTxWarp>
          </a:bodyPr>
          <a:lstStyle/>
          <a:p>
            <a:pPr algn="ctr" fontAlgn="base">
              <a:spcBef>
                <a:spcPct val="0"/>
              </a:spcBef>
              <a:spcAft>
                <a:spcPct val="0"/>
              </a:spcAft>
              <a:defRPr/>
            </a:pPr>
            <a:endParaRPr lang="en-US" sz="3233" kern="0" dirty="0">
              <a:solidFill>
                <a:srgbClr val="000000"/>
              </a:solidFill>
              <a:latin typeface="微软雅黑"/>
              <a:ea typeface="微软雅黑"/>
              <a:sym typeface="Gill Sans" charset="0"/>
            </a:endParaRPr>
          </a:p>
        </p:txBody>
      </p:sp>
      <p:sp>
        <p:nvSpPr>
          <p:cNvPr id="3" name="Oval 9"/>
          <p:cNvSpPr/>
          <p:nvPr/>
        </p:nvSpPr>
        <p:spPr bwMode="auto">
          <a:xfrm>
            <a:off x="1247312" y="5708567"/>
            <a:ext cx="383698" cy="390125"/>
          </a:xfrm>
          <a:prstGeom prst="ellipse">
            <a:avLst/>
          </a:prstGeom>
          <a:solidFill>
            <a:schemeClr val="accent1"/>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83438" tIns="41720" rIns="83438" bIns="41720" rtlCol="0" anchor="ctr"/>
          <a:lstStyle/>
          <a:p>
            <a:pPr algn="ctr"/>
            <a:endParaRPr lang="en-US" sz="2249" dirty="0">
              <a:sym typeface="Gill Sans" charset="0"/>
            </a:endParaRPr>
          </a:p>
        </p:txBody>
      </p:sp>
      <p:sp>
        <p:nvSpPr>
          <p:cNvPr id="4" name="Rectangle 17"/>
          <p:cNvSpPr>
            <a:spLocks/>
          </p:cNvSpPr>
          <p:nvPr/>
        </p:nvSpPr>
        <p:spPr bwMode="auto">
          <a:xfrm>
            <a:off x="1448370" y="6181384"/>
            <a:ext cx="1684629" cy="692497"/>
          </a:xfrm>
          <a:prstGeom prst="rect">
            <a:avLst/>
          </a:prstGeom>
          <a:extLst/>
        </p:spPr>
        <p:txBody>
          <a:bodyPr wrap="square">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Lato Light" charset="0"/>
              </a:rPr>
              <a:t>此处添加详细文本描述，建议与标题相关并符合整体语言风格</a:t>
            </a:r>
            <a:endParaRPr lang="en-US" sz="1000" dirty="0">
              <a:solidFill>
                <a:schemeClr val="tx1">
                  <a:lumMod val="50000"/>
                  <a:lumOff val="50000"/>
                </a:schemeClr>
              </a:solidFill>
              <a:latin typeface="微软雅黑" panose="020B0503020204020204" pitchFamily="34" charset="-122"/>
              <a:ea typeface="微软雅黑" panose="020B0503020204020204" pitchFamily="34" charset="-122"/>
              <a:sym typeface="Lato Light" charset="0"/>
            </a:endParaRPr>
          </a:p>
        </p:txBody>
      </p:sp>
      <p:sp>
        <p:nvSpPr>
          <p:cNvPr id="5" name="Oval 86"/>
          <p:cNvSpPr/>
          <p:nvPr/>
        </p:nvSpPr>
        <p:spPr bwMode="auto">
          <a:xfrm rot="8637565">
            <a:off x="3314655" y="4441020"/>
            <a:ext cx="383698" cy="390125"/>
          </a:xfrm>
          <a:prstGeom prst="ellipse">
            <a:avLst/>
          </a:prstGeom>
          <a:solidFill>
            <a:schemeClr val="accent2"/>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83438" tIns="41720" rIns="83438" bIns="41720" rtlCol="0" anchor="ctr"/>
          <a:lstStyle/>
          <a:p>
            <a:pPr algn="ctr"/>
            <a:endParaRPr lang="en-US" sz="2249" dirty="0">
              <a:sym typeface="Gill Sans" charset="0"/>
            </a:endParaRPr>
          </a:p>
        </p:txBody>
      </p:sp>
      <p:sp>
        <p:nvSpPr>
          <p:cNvPr id="6" name="Oval 94"/>
          <p:cNvSpPr/>
          <p:nvPr/>
        </p:nvSpPr>
        <p:spPr bwMode="auto">
          <a:xfrm rot="9824873">
            <a:off x="7386855" y="3367312"/>
            <a:ext cx="383698" cy="390125"/>
          </a:xfrm>
          <a:prstGeom prst="ellipse">
            <a:avLst/>
          </a:prstGeom>
          <a:solidFill>
            <a:schemeClr val="accent4"/>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83438" tIns="41720" rIns="83438" bIns="41720" rtlCol="0" anchor="ctr"/>
          <a:lstStyle/>
          <a:p>
            <a:pPr algn="ctr"/>
            <a:endParaRPr lang="en-US" sz="2249" dirty="0">
              <a:sym typeface="Gill Sans" charset="0"/>
            </a:endParaRPr>
          </a:p>
        </p:txBody>
      </p:sp>
      <p:sp>
        <p:nvSpPr>
          <p:cNvPr id="7" name="Oval 99"/>
          <p:cNvSpPr/>
          <p:nvPr/>
        </p:nvSpPr>
        <p:spPr bwMode="auto">
          <a:xfrm>
            <a:off x="5285999" y="3783297"/>
            <a:ext cx="383698" cy="390125"/>
          </a:xfrm>
          <a:prstGeom prst="ellipse">
            <a:avLst/>
          </a:prstGeom>
          <a:solidFill>
            <a:schemeClr val="accent3"/>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83438" tIns="41720" rIns="83438" bIns="41720" rtlCol="0" anchor="ctr"/>
          <a:lstStyle/>
          <a:p>
            <a:pPr algn="ctr"/>
            <a:endParaRPr lang="en-US" sz="2249" dirty="0">
              <a:sym typeface="Gill Sans" charset="0"/>
            </a:endParaRPr>
          </a:p>
        </p:txBody>
      </p:sp>
      <p:sp>
        <p:nvSpPr>
          <p:cNvPr id="8" name="Rectangle 17"/>
          <p:cNvSpPr>
            <a:spLocks/>
          </p:cNvSpPr>
          <p:nvPr/>
        </p:nvSpPr>
        <p:spPr bwMode="auto">
          <a:xfrm>
            <a:off x="4986433" y="4362147"/>
            <a:ext cx="1600411" cy="692497"/>
          </a:xfrm>
          <a:prstGeom prst="rect">
            <a:avLst/>
          </a:prstGeom>
          <a:extLst/>
        </p:spPr>
        <p:txBody>
          <a:bodyPr wrap="square">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Lato Light" charset="0"/>
              </a:rPr>
              <a:t>此处添加详细文本描述，建议与标题相关并符合整体语言风格</a:t>
            </a:r>
            <a:endParaRPr lang="en-US" sz="1000" dirty="0">
              <a:solidFill>
                <a:schemeClr val="tx1">
                  <a:lumMod val="50000"/>
                  <a:lumOff val="50000"/>
                </a:schemeClr>
              </a:solidFill>
              <a:latin typeface="微软雅黑" panose="020B0503020204020204" pitchFamily="34" charset="-122"/>
              <a:ea typeface="微软雅黑" panose="020B0503020204020204" pitchFamily="34" charset="-122"/>
              <a:sym typeface="Lato Light" charset="0"/>
            </a:endParaRPr>
          </a:p>
        </p:txBody>
      </p:sp>
      <p:sp>
        <p:nvSpPr>
          <p:cNvPr id="9" name="Rectangle 17"/>
          <p:cNvSpPr>
            <a:spLocks/>
          </p:cNvSpPr>
          <p:nvPr/>
        </p:nvSpPr>
        <p:spPr bwMode="auto">
          <a:xfrm>
            <a:off x="6827813" y="2356624"/>
            <a:ext cx="1552693" cy="692497"/>
          </a:xfrm>
          <a:prstGeom prst="rect">
            <a:avLst/>
          </a:prstGeom>
          <a:extLst/>
        </p:spPr>
        <p:txBody>
          <a:bodyPr wrap="square">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Lato Light" charset="0"/>
              </a:rPr>
              <a:t>此处添加详细文本描述，建议与标题相关并符合整体语言风格</a:t>
            </a:r>
            <a:endParaRPr lang="en-US" sz="1000" dirty="0">
              <a:solidFill>
                <a:schemeClr val="tx1">
                  <a:lumMod val="50000"/>
                  <a:lumOff val="50000"/>
                </a:schemeClr>
              </a:solidFill>
              <a:latin typeface="微软雅黑" panose="020B0503020204020204" pitchFamily="34" charset="-122"/>
              <a:ea typeface="微软雅黑" panose="020B0503020204020204" pitchFamily="34" charset="-122"/>
              <a:sym typeface="Lato Light" charset="0"/>
            </a:endParaRPr>
          </a:p>
        </p:txBody>
      </p:sp>
      <p:sp>
        <p:nvSpPr>
          <p:cNvPr id="10" name="Rectangle 17"/>
          <p:cNvSpPr>
            <a:spLocks/>
          </p:cNvSpPr>
          <p:nvPr/>
        </p:nvSpPr>
        <p:spPr bwMode="auto">
          <a:xfrm>
            <a:off x="2303206" y="3397474"/>
            <a:ext cx="1552693" cy="692497"/>
          </a:xfrm>
          <a:prstGeom prst="rect">
            <a:avLst/>
          </a:prstGeom>
          <a:extLst/>
        </p:spPr>
        <p:txBody>
          <a:bodyPr wrap="square">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Lato Light" charset="0"/>
              </a:rPr>
              <a:t>此处添加详细文本描述，建议与标题相关并符合整体语言风格</a:t>
            </a:r>
            <a:endParaRPr lang="en-US" sz="1000" dirty="0">
              <a:solidFill>
                <a:schemeClr val="tx1">
                  <a:lumMod val="50000"/>
                  <a:lumOff val="50000"/>
                </a:schemeClr>
              </a:solidFill>
              <a:latin typeface="微软雅黑" panose="020B0503020204020204" pitchFamily="34" charset="-122"/>
              <a:ea typeface="微软雅黑" panose="020B0503020204020204" pitchFamily="34" charset="-122"/>
              <a:sym typeface="Lato Light" charset="0"/>
            </a:endParaRPr>
          </a:p>
        </p:txBody>
      </p:sp>
      <p:sp>
        <p:nvSpPr>
          <p:cNvPr id="11" name="Oval 99"/>
          <p:cNvSpPr/>
          <p:nvPr/>
        </p:nvSpPr>
        <p:spPr bwMode="auto">
          <a:xfrm>
            <a:off x="9296657" y="3310481"/>
            <a:ext cx="383698" cy="390125"/>
          </a:xfrm>
          <a:prstGeom prst="ellipse">
            <a:avLst/>
          </a:prstGeom>
          <a:solidFill>
            <a:schemeClr val="accent1"/>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83438" tIns="41720" rIns="83438" bIns="41720" rtlCol="0" anchor="ctr"/>
          <a:lstStyle/>
          <a:p>
            <a:pPr algn="ctr"/>
            <a:endParaRPr lang="en-US" sz="2249" dirty="0">
              <a:sym typeface="Gill Sans" charset="0"/>
            </a:endParaRPr>
          </a:p>
        </p:txBody>
      </p:sp>
      <p:sp>
        <p:nvSpPr>
          <p:cNvPr id="12" name="Oval 99"/>
          <p:cNvSpPr/>
          <p:nvPr/>
        </p:nvSpPr>
        <p:spPr bwMode="auto">
          <a:xfrm>
            <a:off x="11318250" y="3535221"/>
            <a:ext cx="383698" cy="390125"/>
          </a:xfrm>
          <a:prstGeom prst="ellipse">
            <a:avLst/>
          </a:prstGeom>
          <a:solidFill>
            <a:schemeClr val="accent2"/>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83438" tIns="41720" rIns="83438" bIns="41720" rtlCol="0" anchor="ctr"/>
          <a:lstStyle/>
          <a:p>
            <a:pPr algn="ctr"/>
            <a:endParaRPr lang="en-US" sz="2249" dirty="0">
              <a:sym typeface="Gill Sans" charset="0"/>
            </a:endParaRPr>
          </a:p>
        </p:txBody>
      </p:sp>
      <p:sp>
        <p:nvSpPr>
          <p:cNvPr id="13" name="Rectangle 17"/>
          <p:cNvSpPr>
            <a:spLocks/>
          </p:cNvSpPr>
          <p:nvPr/>
        </p:nvSpPr>
        <p:spPr bwMode="auto">
          <a:xfrm>
            <a:off x="8796816" y="3948683"/>
            <a:ext cx="1552693" cy="692497"/>
          </a:xfrm>
          <a:prstGeom prst="rect">
            <a:avLst/>
          </a:prstGeom>
          <a:extLst/>
        </p:spPr>
        <p:txBody>
          <a:bodyPr wrap="square">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Lato Light" charset="0"/>
              </a:rPr>
              <a:t>此处添加详细文本描述，建议与标题相关并符合整体语言风格</a:t>
            </a:r>
            <a:endParaRPr lang="en-US" sz="1000" dirty="0">
              <a:solidFill>
                <a:schemeClr val="tx1">
                  <a:lumMod val="50000"/>
                  <a:lumOff val="50000"/>
                </a:schemeClr>
              </a:solidFill>
              <a:latin typeface="微软雅黑" panose="020B0503020204020204" pitchFamily="34" charset="-122"/>
              <a:ea typeface="微软雅黑" panose="020B0503020204020204" pitchFamily="34" charset="-122"/>
              <a:sym typeface="Lato Light" charset="0"/>
            </a:endParaRPr>
          </a:p>
        </p:txBody>
      </p:sp>
      <p:sp>
        <p:nvSpPr>
          <p:cNvPr id="14" name="Rectangle 17"/>
          <p:cNvSpPr>
            <a:spLocks/>
          </p:cNvSpPr>
          <p:nvPr/>
        </p:nvSpPr>
        <p:spPr bwMode="auto">
          <a:xfrm>
            <a:off x="10818409" y="2542908"/>
            <a:ext cx="1552693" cy="692497"/>
          </a:xfrm>
          <a:prstGeom prst="rect">
            <a:avLst/>
          </a:prstGeom>
          <a:extLst/>
        </p:spPr>
        <p:txBody>
          <a:bodyPr wrap="square">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Lato Light" charset="0"/>
              </a:rPr>
              <a:t>此处添加详细文本描述，建议与标题相关并符合整体语言风格</a:t>
            </a:r>
            <a:endParaRPr lang="en-US" sz="1000" dirty="0">
              <a:solidFill>
                <a:schemeClr val="tx1">
                  <a:lumMod val="50000"/>
                  <a:lumOff val="50000"/>
                </a:schemeClr>
              </a:solidFill>
              <a:latin typeface="微软雅黑" panose="020B0503020204020204" pitchFamily="34" charset="-122"/>
              <a:ea typeface="微软雅黑" panose="020B0503020204020204" pitchFamily="34" charset="-122"/>
              <a:sym typeface="Lato Light" charset="0"/>
            </a:endParaRPr>
          </a:p>
        </p:txBody>
      </p:sp>
      <p:grpSp>
        <p:nvGrpSpPr>
          <p:cNvPr id="15" name="组合 11"/>
          <p:cNvGrpSpPr/>
          <p:nvPr/>
        </p:nvGrpSpPr>
        <p:grpSpPr>
          <a:xfrm>
            <a:off x="260107" y="3620448"/>
            <a:ext cx="1683725" cy="1679310"/>
            <a:chOff x="276876" y="3963510"/>
            <a:chExt cx="1792285" cy="1787608"/>
          </a:xfrm>
        </p:grpSpPr>
        <p:sp>
          <p:nvSpPr>
            <p:cNvPr id="16" name="Oval Callout 10"/>
            <p:cNvSpPr/>
            <p:nvPr/>
          </p:nvSpPr>
          <p:spPr bwMode="auto">
            <a:xfrm rot="19660752">
              <a:off x="276876" y="3963510"/>
              <a:ext cx="1792285" cy="1787608"/>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132297" tIns="66148" rIns="132297" bIns="66148" numCol="1" anchor="t" anchorCtr="0" compatLnSpc="1">
              <a:prstTxWarp prst="textNoShape">
                <a:avLst/>
              </a:prstTxWarp>
            </a:bodyPr>
            <a:lstStyle/>
            <a:p>
              <a:endParaRPr lang="en-US" sz="2249" dirty="0">
                <a:sym typeface="Gill Sans" charset="0"/>
              </a:endParaRPr>
            </a:p>
          </p:txBody>
        </p:sp>
        <p:grpSp>
          <p:nvGrpSpPr>
            <p:cNvPr id="17" name="组合 10"/>
            <p:cNvGrpSpPr/>
            <p:nvPr/>
          </p:nvGrpSpPr>
          <p:grpSpPr>
            <a:xfrm>
              <a:off x="432216" y="4106487"/>
              <a:ext cx="1501654" cy="1501654"/>
              <a:chOff x="432216" y="4106487"/>
              <a:chExt cx="1501654" cy="1501654"/>
            </a:xfrm>
          </p:grpSpPr>
          <p:sp>
            <p:nvSpPr>
              <p:cNvPr id="18" name="椭圆 17"/>
              <p:cNvSpPr/>
              <p:nvPr/>
            </p:nvSpPr>
            <p:spPr>
              <a:xfrm>
                <a:off x="432216" y="4106487"/>
                <a:ext cx="1501654" cy="1501654"/>
              </a:xfrm>
              <a:prstGeom prst="ellipse">
                <a:avLst/>
              </a:prstGeom>
              <a:solidFill>
                <a:schemeClr val="accent1"/>
              </a:solidFill>
              <a:ln w="7938" cap="flat">
                <a:noFill/>
                <a:prstDash val="solid"/>
                <a:miter lim="800000"/>
                <a:headEnd/>
                <a:tailEnd/>
              </a:ln>
              <a:effectLst/>
            </p:spPr>
            <p:txBody>
              <a:bodyPr vert="horz" wrap="square" lIns="132297" tIns="66148" rIns="132297" bIns="66148" numCol="1" anchor="t" anchorCtr="0" compatLnSpc="1">
                <a:prstTxWarp prst="textNoShape">
                  <a:avLst/>
                </a:prstTxWarp>
              </a:bodyPr>
              <a:lstStyle/>
              <a:p>
                <a:endParaRPr lang="zh-CN" altLang="en-US" sz="2249" dirty="0"/>
              </a:p>
            </p:txBody>
          </p:sp>
          <p:sp>
            <p:nvSpPr>
              <p:cNvPr id="19" name="TextBox 212"/>
              <p:cNvSpPr txBox="1"/>
              <p:nvPr/>
            </p:nvSpPr>
            <p:spPr>
              <a:xfrm>
                <a:off x="652256" y="4608885"/>
                <a:ext cx="1194464" cy="608162"/>
              </a:xfrm>
              <a:prstGeom prst="rect">
                <a:avLst/>
              </a:prstGeom>
              <a:noFill/>
            </p:spPr>
            <p:txBody>
              <a:bodyPr wrap="none" lIns="158756" tIns="79379" rIns="158756" bIns="79379" rtlCol="0">
                <a:spAutoFit/>
              </a:bodyPr>
              <a:lstStyle/>
              <a:p>
                <a:pPr defTabSz="1326654"/>
                <a:r>
                  <a:rPr lang="en-US" altLang="zh-CN" sz="2671" dirty="0">
                    <a:solidFill>
                      <a:srgbClr val="FFFFFF"/>
                    </a:solidFill>
                    <a:latin typeface="微软雅黑" panose="020B0503020204020204" pitchFamily="34" charset="-122"/>
                    <a:ea typeface="微软雅黑" panose="020B0503020204020204" pitchFamily="34" charset="-122"/>
                  </a:rPr>
                  <a:t>2013</a:t>
                </a:r>
                <a:endParaRPr lang="zh-CN" altLang="en-US" sz="2671" dirty="0">
                  <a:solidFill>
                    <a:srgbClr val="FFFFFF"/>
                  </a:solidFill>
                  <a:latin typeface="微软雅黑" panose="020B0503020204020204" pitchFamily="34" charset="-122"/>
                  <a:ea typeface="微软雅黑" panose="020B0503020204020204" pitchFamily="34" charset="-122"/>
                </a:endParaRPr>
              </a:p>
            </p:txBody>
          </p:sp>
        </p:grpSp>
      </p:grpSp>
      <p:grpSp>
        <p:nvGrpSpPr>
          <p:cNvPr id="20" name="组合 12"/>
          <p:cNvGrpSpPr/>
          <p:nvPr/>
        </p:nvGrpSpPr>
        <p:grpSpPr>
          <a:xfrm>
            <a:off x="3330858" y="5028730"/>
            <a:ext cx="1651645" cy="1711925"/>
            <a:chOff x="3545621" y="5462613"/>
            <a:chExt cx="1758137" cy="1822326"/>
          </a:xfrm>
        </p:grpSpPr>
        <p:sp>
          <p:nvSpPr>
            <p:cNvPr id="21" name="Oval Callout 85"/>
            <p:cNvSpPr/>
            <p:nvPr/>
          </p:nvSpPr>
          <p:spPr bwMode="auto">
            <a:xfrm rot="8037643">
              <a:off x="3513527" y="5494707"/>
              <a:ext cx="1822326" cy="1758137"/>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132297" tIns="66148" rIns="132297" bIns="66148" numCol="1" anchor="t" anchorCtr="0" compatLnSpc="1">
              <a:prstTxWarp prst="textNoShape">
                <a:avLst/>
              </a:prstTxWarp>
            </a:bodyPr>
            <a:lstStyle/>
            <a:p>
              <a:endParaRPr lang="en-US" sz="2249" dirty="0">
                <a:sym typeface="Gill Sans" charset="0"/>
              </a:endParaRPr>
            </a:p>
          </p:txBody>
        </p:sp>
        <p:sp>
          <p:nvSpPr>
            <p:cNvPr id="22" name="椭圆 21"/>
            <p:cNvSpPr/>
            <p:nvPr/>
          </p:nvSpPr>
          <p:spPr>
            <a:xfrm>
              <a:off x="3682288" y="5619793"/>
              <a:ext cx="1504854" cy="1504854"/>
            </a:xfrm>
            <a:prstGeom prst="ellipse">
              <a:avLst/>
            </a:prstGeom>
            <a:solidFill>
              <a:schemeClr val="accent2"/>
            </a:solidFill>
            <a:ln w="7938" cap="flat">
              <a:noFill/>
              <a:prstDash val="solid"/>
              <a:miter lim="800000"/>
              <a:headEnd/>
              <a:tailEnd/>
            </a:ln>
            <a:effectLst/>
          </p:spPr>
          <p:txBody>
            <a:bodyPr vert="horz" wrap="square" lIns="132297" tIns="66148" rIns="132297" bIns="66148" numCol="1" anchor="t" anchorCtr="0" compatLnSpc="1">
              <a:prstTxWarp prst="textNoShape">
                <a:avLst/>
              </a:prstTxWarp>
            </a:bodyPr>
            <a:lstStyle/>
            <a:p>
              <a:endParaRPr lang="zh-CN" altLang="en-US" sz="2249" dirty="0"/>
            </a:p>
          </p:txBody>
        </p:sp>
        <p:sp>
          <p:nvSpPr>
            <p:cNvPr id="23" name="TextBox 213"/>
            <p:cNvSpPr txBox="1"/>
            <p:nvPr/>
          </p:nvSpPr>
          <p:spPr>
            <a:xfrm>
              <a:off x="3903928" y="6161449"/>
              <a:ext cx="1194464" cy="608162"/>
            </a:xfrm>
            <a:prstGeom prst="rect">
              <a:avLst/>
            </a:prstGeom>
            <a:noFill/>
          </p:spPr>
          <p:txBody>
            <a:bodyPr wrap="none" lIns="158756" tIns="79379" rIns="158756" bIns="79379" rtlCol="0">
              <a:spAutoFit/>
            </a:bodyPr>
            <a:lstStyle/>
            <a:p>
              <a:pPr defTabSz="1326654"/>
              <a:r>
                <a:rPr lang="en-US" altLang="zh-CN" sz="2671" dirty="0">
                  <a:solidFill>
                    <a:srgbClr val="FFFFFF"/>
                  </a:solidFill>
                  <a:latin typeface="微软雅黑" panose="020B0503020204020204" pitchFamily="34" charset="-122"/>
                  <a:ea typeface="微软雅黑" panose="020B0503020204020204" pitchFamily="34" charset="-122"/>
                </a:rPr>
                <a:t>2014</a:t>
              </a:r>
              <a:endParaRPr lang="zh-CN" altLang="en-US" sz="2671" dirty="0">
                <a:solidFill>
                  <a:srgbClr val="FFFFFF"/>
                </a:solidFill>
                <a:latin typeface="微软雅黑" panose="020B0503020204020204" pitchFamily="34" charset="-122"/>
                <a:ea typeface="微软雅黑" panose="020B0503020204020204" pitchFamily="34" charset="-122"/>
              </a:endParaRPr>
            </a:p>
          </p:txBody>
        </p:sp>
      </p:grpSp>
      <p:grpSp>
        <p:nvGrpSpPr>
          <p:cNvPr id="24" name="组合 13"/>
          <p:cNvGrpSpPr/>
          <p:nvPr/>
        </p:nvGrpSpPr>
        <p:grpSpPr>
          <a:xfrm>
            <a:off x="4408521" y="1614291"/>
            <a:ext cx="1683725" cy="1679310"/>
            <a:chOff x="4692763" y="1827977"/>
            <a:chExt cx="1792285" cy="1787608"/>
          </a:xfrm>
        </p:grpSpPr>
        <p:sp>
          <p:nvSpPr>
            <p:cNvPr id="25" name="Oval Callout 10"/>
            <p:cNvSpPr/>
            <p:nvPr/>
          </p:nvSpPr>
          <p:spPr bwMode="auto">
            <a:xfrm rot="19660752">
              <a:off x="4692763" y="1827977"/>
              <a:ext cx="1792285" cy="1787608"/>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132297" tIns="66148" rIns="132297" bIns="66148" numCol="1" anchor="t" anchorCtr="0" compatLnSpc="1">
              <a:prstTxWarp prst="textNoShape">
                <a:avLst/>
              </a:prstTxWarp>
            </a:bodyPr>
            <a:lstStyle/>
            <a:p>
              <a:endParaRPr lang="en-US" sz="2249" dirty="0">
                <a:sym typeface="Gill Sans" charset="0"/>
              </a:endParaRPr>
            </a:p>
          </p:txBody>
        </p:sp>
        <p:sp>
          <p:nvSpPr>
            <p:cNvPr id="26" name="椭圆 25"/>
            <p:cNvSpPr/>
            <p:nvPr/>
          </p:nvSpPr>
          <p:spPr>
            <a:xfrm>
              <a:off x="4854703" y="1977838"/>
              <a:ext cx="1501654" cy="1501654"/>
            </a:xfrm>
            <a:prstGeom prst="ellipse">
              <a:avLst/>
            </a:prstGeom>
            <a:solidFill>
              <a:schemeClr val="accent3"/>
            </a:solidFill>
            <a:ln w="7938" cap="flat">
              <a:noFill/>
              <a:prstDash val="solid"/>
              <a:miter lim="800000"/>
              <a:headEnd/>
              <a:tailEnd/>
            </a:ln>
            <a:effectLst/>
          </p:spPr>
          <p:txBody>
            <a:bodyPr vert="horz" wrap="square" lIns="132297" tIns="66148" rIns="132297" bIns="66148" numCol="1" anchor="t" anchorCtr="0" compatLnSpc="1">
              <a:prstTxWarp prst="textNoShape">
                <a:avLst/>
              </a:prstTxWarp>
            </a:bodyPr>
            <a:lstStyle/>
            <a:p>
              <a:endParaRPr lang="zh-CN" altLang="en-US" sz="2249" dirty="0"/>
            </a:p>
          </p:txBody>
        </p:sp>
        <p:sp>
          <p:nvSpPr>
            <p:cNvPr id="27" name="TextBox 214"/>
            <p:cNvSpPr txBox="1"/>
            <p:nvPr/>
          </p:nvSpPr>
          <p:spPr>
            <a:xfrm>
              <a:off x="5084771" y="2449009"/>
              <a:ext cx="1194464" cy="608162"/>
            </a:xfrm>
            <a:prstGeom prst="rect">
              <a:avLst/>
            </a:prstGeom>
            <a:noFill/>
          </p:spPr>
          <p:txBody>
            <a:bodyPr wrap="none" lIns="158756" tIns="79379" rIns="158756" bIns="79379" rtlCol="0">
              <a:spAutoFit/>
            </a:bodyPr>
            <a:lstStyle/>
            <a:p>
              <a:pPr defTabSz="1326654"/>
              <a:r>
                <a:rPr lang="en-US" altLang="zh-CN" sz="2671" dirty="0">
                  <a:solidFill>
                    <a:srgbClr val="FFFFFF"/>
                  </a:solidFill>
                  <a:latin typeface="微软雅黑" panose="020B0503020204020204" pitchFamily="34" charset="-122"/>
                  <a:ea typeface="微软雅黑" panose="020B0503020204020204" pitchFamily="34" charset="-122"/>
                </a:rPr>
                <a:t>2015</a:t>
              </a:r>
              <a:endParaRPr lang="zh-CN" altLang="en-US" sz="2671" dirty="0">
                <a:solidFill>
                  <a:srgbClr val="FFFFFF"/>
                </a:solidFill>
                <a:latin typeface="微软雅黑" panose="020B0503020204020204" pitchFamily="34" charset="-122"/>
                <a:ea typeface="微软雅黑" panose="020B0503020204020204" pitchFamily="34" charset="-122"/>
              </a:endParaRPr>
            </a:p>
          </p:txBody>
        </p:sp>
      </p:grpSp>
      <p:grpSp>
        <p:nvGrpSpPr>
          <p:cNvPr id="28" name="组合 15"/>
          <p:cNvGrpSpPr/>
          <p:nvPr/>
        </p:nvGrpSpPr>
        <p:grpSpPr>
          <a:xfrm>
            <a:off x="6902568" y="4147386"/>
            <a:ext cx="1662847" cy="1700393"/>
            <a:chOff x="7347616" y="4524431"/>
            <a:chExt cx="1770060" cy="1810051"/>
          </a:xfrm>
        </p:grpSpPr>
        <p:sp>
          <p:nvSpPr>
            <p:cNvPr id="29" name="Oval Callout 85"/>
            <p:cNvSpPr/>
            <p:nvPr/>
          </p:nvSpPr>
          <p:spPr bwMode="auto">
            <a:xfrm rot="9305715">
              <a:off x="7347616" y="4524431"/>
              <a:ext cx="1770060" cy="1810051"/>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132297" tIns="66148" rIns="132297" bIns="66148" numCol="1" anchor="t" anchorCtr="0" compatLnSpc="1">
              <a:prstTxWarp prst="textNoShape">
                <a:avLst/>
              </a:prstTxWarp>
            </a:bodyPr>
            <a:lstStyle/>
            <a:p>
              <a:endParaRPr lang="en-US" sz="2249" dirty="0">
                <a:sym typeface="Gill Sans" charset="0"/>
              </a:endParaRPr>
            </a:p>
          </p:txBody>
        </p:sp>
        <p:grpSp>
          <p:nvGrpSpPr>
            <p:cNvPr id="30" name="组合 14"/>
            <p:cNvGrpSpPr/>
            <p:nvPr/>
          </p:nvGrpSpPr>
          <p:grpSpPr>
            <a:xfrm>
              <a:off x="7504171" y="4700981"/>
              <a:ext cx="1490200" cy="1490200"/>
              <a:chOff x="7504171" y="4700981"/>
              <a:chExt cx="1490200" cy="1490200"/>
            </a:xfrm>
          </p:grpSpPr>
          <p:sp>
            <p:nvSpPr>
              <p:cNvPr id="31" name="椭圆 30"/>
              <p:cNvSpPr/>
              <p:nvPr/>
            </p:nvSpPr>
            <p:spPr>
              <a:xfrm>
                <a:off x="7504171" y="4700981"/>
                <a:ext cx="1490200" cy="1490200"/>
              </a:xfrm>
              <a:prstGeom prst="ellipse">
                <a:avLst/>
              </a:prstGeom>
              <a:solidFill>
                <a:schemeClr val="accent4"/>
              </a:solidFill>
              <a:ln w="7938" cap="flat">
                <a:noFill/>
                <a:prstDash val="solid"/>
                <a:miter lim="800000"/>
                <a:headEnd/>
                <a:tailEnd/>
              </a:ln>
              <a:effectLst/>
            </p:spPr>
            <p:txBody>
              <a:bodyPr vert="horz" wrap="square" lIns="132297" tIns="66148" rIns="132297" bIns="66148" numCol="1" anchor="t" anchorCtr="0" compatLnSpc="1">
                <a:prstTxWarp prst="textNoShape">
                  <a:avLst/>
                </a:prstTxWarp>
              </a:bodyPr>
              <a:lstStyle/>
              <a:p>
                <a:endParaRPr lang="zh-CN" altLang="en-US" sz="2249" dirty="0"/>
              </a:p>
            </p:txBody>
          </p:sp>
          <p:sp>
            <p:nvSpPr>
              <p:cNvPr id="32" name="TextBox 215"/>
              <p:cNvSpPr txBox="1"/>
              <p:nvPr/>
            </p:nvSpPr>
            <p:spPr>
              <a:xfrm>
                <a:off x="7711884" y="5193168"/>
                <a:ext cx="1194463" cy="608162"/>
              </a:xfrm>
              <a:prstGeom prst="rect">
                <a:avLst/>
              </a:prstGeom>
              <a:noFill/>
            </p:spPr>
            <p:txBody>
              <a:bodyPr wrap="none" lIns="158756" tIns="79379" rIns="158756" bIns="79379" rtlCol="0">
                <a:spAutoFit/>
              </a:bodyPr>
              <a:lstStyle/>
              <a:p>
                <a:pPr defTabSz="1326654"/>
                <a:r>
                  <a:rPr lang="en-US" altLang="zh-CN" sz="2671" dirty="0">
                    <a:solidFill>
                      <a:srgbClr val="FFFFFF"/>
                    </a:solidFill>
                    <a:latin typeface="微软雅黑" panose="020B0503020204020204" pitchFamily="34" charset="-122"/>
                    <a:ea typeface="微软雅黑" panose="020B0503020204020204" pitchFamily="34" charset="-122"/>
                  </a:rPr>
                  <a:t>2016</a:t>
                </a:r>
                <a:endParaRPr lang="zh-CN" altLang="en-US" sz="2671" dirty="0">
                  <a:solidFill>
                    <a:srgbClr val="FFFFFF"/>
                  </a:solidFill>
                  <a:latin typeface="微软雅黑" panose="020B0503020204020204" pitchFamily="34" charset="-122"/>
                  <a:ea typeface="微软雅黑" panose="020B0503020204020204" pitchFamily="34" charset="-122"/>
                </a:endParaRPr>
              </a:p>
            </p:txBody>
          </p:sp>
        </p:grpSp>
      </p:grpSp>
      <p:grpSp>
        <p:nvGrpSpPr>
          <p:cNvPr id="33" name="组合 16"/>
          <p:cNvGrpSpPr/>
          <p:nvPr/>
        </p:nvGrpSpPr>
        <p:grpSpPr>
          <a:xfrm>
            <a:off x="8737535" y="1166678"/>
            <a:ext cx="1683725" cy="1679310"/>
            <a:chOff x="9300895" y="1351498"/>
            <a:chExt cx="1792285" cy="1787608"/>
          </a:xfrm>
        </p:grpSpPr>
        <p:sp>
          <p:nvSpPr>
            <p:cNvPr id="34" name="Oval Callout 10"/>
            <p:cNvSpPr/>
            <p:nvPr/>
          </p:nvSpPr>
          <p:spPr bwMode="auto">
            <a:xfrm rot="20704326">
              <a:off x="9300895" y="1351498"/>
              <a:ext cx="1792285" cy="1787608"/>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132297" tIns="66148" rIns="132297" bIns="66148" numCol="1" anchor="t" anchorCtr="0" compatLnSpc="1">
              <a:prstTxWarp prst="textNoShape">
                <a:avLst/>
              </a:prstTxWarp>
            </a:bodyPr>
            <a:lstStyle/>
            <a:p>
              <a:endParaRPr lang="en-US" sz="2249" dirty="0">
                <a:sym typeface="Gill Sans" charset="0"/>
              </a:endParaRPr>
            </a:p>
          </p:txBody>
        </p:sp>
        <p:sp>
          <p:nvSpPr>
            <p:cNvPr id="35" name="椭圆 34"/>
            <p:cNvSpPr/>
            <p:nvPr/>
          </p:nvSpPr>
          <p:spPr>
            <a:xfrm>
              <a:off x="9457949" y="1496189"/>
              <a:ext cx="1498226" cy="1498226"/>
            </a:xfrm>
            <a:prstGeom prst="ellipse">
              <a:avLst/>
            </a:prstGeom>
            <a:solidFill>
              <a:schemeClr val="accent1"/>
            </a:solidFill>
            <a:ln w="7938" cap="flat">
              <a:noFill/>
              <a:prstDash val="solid"/>
              <a:miter lim="800000"/>
              <a:headEnd/>
              <a:tailEnd/>
            </a:ln>
            <a:effectLst/>
          </p:spPr>
          <p:txBody>
            <a:bodyPr vert="horz" wrap="square" lIns="132297" tIns="66148" rIns="132297" bIns="66148" numCol="1" anchor="t" anchorCtr="0" compatLnSpc="1">
              <a:prstTxWarp prst="textNoShape">
                <a:avLst/>
              </a:prstTxWarp>
            </a:bodyPr>
            <a:lstStyle/>
            <a:p>
              <a:endParaRPr lang="zh-CN" altLang="en-US" sz="2249" dirty="0"/>
            </a:p>
          </p:txBody>
        </p:sp>
        <p:sp>
          <p:nvSpPr>
            <p:cNvPr id="36" name="TextBox 216"/>
            <p:cNvSpPr txBox="1"/>
            <p:nvPr/>
          </p:nvSpPr>
          <p:spPr>
            <a:xfrm>
              <a:off x="9676275" y="2024252"/>
              <a:ext cx="1194464" cy="608162"/>
            </a:xfrm>
            <a:prstGeom prst="rect">
              <a:avLst/>
            </a:prstGeom>
            <a:noFill/>
          </p:spPr>
          <p:txBody>
            <a:bodyPr wrap="none" lIns="158756" tIns="79379" rIns="158756" bIns="79379" rtlCol="0">
              <a:spAutoFit/>
            </a:bodyPr>
            <a:lstStyle/>
            <a:p>
              <a:pPr defTabSz="1326654"/>
              <a:r>
                <a:rPr lang="en-US" altLang="zh-CN" sz="2671" dirty="0">
                  <a:solidFill>
                    <a:srgbClr val="FFFFFF"/>
                  </a:solidFill>
                  <a:latin typeface="微软雅黑" panose="020B0503020204020204" pitchFamily="34" charset="-122"/>
                  <a:ea typeface="微软雅黑" panose="020B0503020204020204" pitchFamily="34" charset="-122"/>
                </a:rPr>
                <a:t>2017</a:t>
              </a:r>
              <a:endParaRPr lang="zh-CN" altLang="en-US" sz="2671" dirty="0">
                <a:solidFill>
                  <a:srgbClr val="FFFFFF"/>
                </a:solidFill>
                <a:latin typeface="微软雅黑" panose="020B0503020204020204" pitchFamily="34" charset="-122"/>
                <a:ea typeface="微软雅黑" panose="020B0503020204020204" pitchFamily="34" charset="-122"/>
              </a:endParaRPr>
            </a:p>
          </p:txBody>
        </p:sp>
      </p:grpSp>
      <p:grpSp>
        <p:nvGrpSpPr>
          <p:cNvPr id="37" name="组合 17"/>
          <p:cNvGrpSpPr/>
          <p:nvPr/>
        </p:nvGrpSpPr>
        <p:grpSpPr>
          <a:xfrm>
            <a:off x="10602151" y="4337687"/>
            <a:ext cx="1662847" cy="1700393"/>
            <a:chOff x="11285735" y="4727004"/>
            <a:chExt cx="1770060" cy="1810051"/>
          </a:xfrm>
        </p:grpSpPr>
        <p:sp>
          <p:nvSpPr>
            <p:cNvPr id="38" name="Oval Callout 85"/>
            <p:cNvSpPr/>
            <p:nvPr/>
          </p:nvSpPr>
          <p:spPr bwMode="auto">
            <a:xfrm rot="9900337">
              <a:off x="11285735" y="4727004"/>
              <a:ext cx="1770060" cy="1810051"/>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132297" tIns="66148" rIns="132297" bIns="66148" numCol="1" anchor="t" anchorCtr="0" compatLnSpc="1">
              <a:prstTxWarp prst="textNoShape">
                <a:avLst/>
              </a:prstTxWarp>
            </a:bodyPr>
            <a:lstStyle/>
            <a:p>
              <a:endParaRPr lang="en-US" sz="2249" dirty="0">
                <a:sym typeface="Gill Sans" charset="0"/>
              </a:endParaRPr>
            </a:p>
          </p:txBody>
        </p:sp>
        <p:sp>
          <p:nvSpPr>
            <p:cNvPr id="39" name="椭圆 38"/>
            <p:cNvSpPr/>
            <p:nvPr/>
          </p:nvSpPr>
          <p:spPr>
            <a:xfrm>
              <a:off x="11406926" y="4868190"/>
              <a:ext cx="1527678" cy="1527678"/>
            </a:xfrm>
            <a:prstGeom prst="ellipse">
              <a:avLst/>
            </a:prstGeom>
            <a:solidFill>
              <a:schemeClr val="accent2"/>
            </a:solidFill>
            <a:ln w="7938" cap="flat">
              <a:noFill/>
              <a:prstDash val="solid"/>
              <a:miter lim="800000"/>
              <a:headEnd/>
              <a:tailEnd/>
            </a:ln>
            <a:effectLst/>
          </p:spPr>
          <p:txBody>
            <a:bodyPr vert="horz" wrap="square" lIns="132297" tIns="66148" rIns="132297" bIns="66148" numCol="1" anchor="t" anchorCtr="0" compatLnSpc="1">
              <a:prstTxWarp prst="textNoShape">
                <a:avLst/>
              </a:prstTxWarp>
            </a:bodyPr>
            <a:lstStyle/>
            <a:p>
              <a:endParaRPr lang="zh-CN" altLang="en-US" sz="2249" dirty="0"/>
            </a:p>
          </p:txBody>
        </p:sp>
        <p:sp>
          <p:nvSpPr>
            <p:cNvPr id="40" name="TextBox 217"/>
            <p:cNvSpPr txBox="1"/>
            <p:nvPr/>
          </p:nvSpPr>
          <p:spPr>
            <a:xfrm>
              <a:off x="11665073" y="5359255"/>
              <a:ext cx="1194463" cy="608162"/>
            </a:xfrm>
            <a:prstGeom prst="rect">
              <a:avLst/>
            </a:prstGeom>
            <a:noFill/>
          </p:spPr>
          <p:txBody>
            <a:bodyPr wrap="none" lIns="158756" tIns="79379" rIns="158756" bIns="79379" rtlCol="0">
              <a:spAutoFit/>
            </a:bodyPr>
            <a:lstStyle/>
            <a:p>
              <a:pPr defTabSz="1326654"/>
              <a:r>
                <a:rPr lang="en-US" altLang="zh-CN" sz="2671" dirty="0">
                  <a:solidFill>
                    <a:srgbClr val="FFFFFF"/>
                  </a:solidFill>
                  <a:latin typeface="微软雅黑" panose="020B0503020204020204" pitchFamily="34" charset="-122"/>
                  <a:ea typeface="微软雅黑" panose="020B0503020204020204" pitchFamily="34" charset="-122"/>
                </a:rPr>
                <a:t>2018</a:t>
              </a:r>
              <a:endParaRPr lang="zh-CN" altLang="en-US" sz="2671" dirty="0">
                <a:solidFill>
                  <a:srgbClr val="FFFFFF"/>
                </a:solidFill>
                <a:latin typeface="微软雅黑" panose="020B0503020204020204" pitchFamily="34" charset="-122"/>
                <a:ea typeface="微软雅黑" panose="020B0503020204020204" pitchFamily="34" charset="-122"/>
              </a:endParaRPr>
            </a:p>
          </p:txBody>
        </p:sp>
      </p:grpSp>
      <p:sp>
        <p:nvSpPr>
          <p:cNvPr id="41" name="TextBox 13_1"/>
          <p:cNvSpPr txBox="1"/>
          <p:nvPr/>
        </p:nvSpPr>
        <p:spPr>
          <a:xfrm>
            <a:off x="9045535" y="-519489"/>
            <a:ext cx="2084225" cy="369332"/>
          </a:xfrm>
          <a:prstGeom prst="rect">
            <a:avLst/>
          </a:prstGeom>
          <a:noFill/>
        </p:spPr>
        <p:txBody>
          <a:bodyPr wrap="none" rtlCol="0">
            <a:spAutoFit/>
          </a:bodyPr>
          <a:lstStyle/>
          <a:p>
            <a:r>
              <a:rPr lang="zh-CN" altLang="en-US" dirty="0"/>
              <a:t>播放延迟符 可删除</a:t>
            </a:r>
          </a:p>
        </p:txBody>
      </p:sp>
    </p:spTree>
    <p:extLst>
      <p:ext uri="{BB962C8B-B14F-4D97-AF65-F5344CB8AC3E}">
        <p14:creationId xmlns:p14="http://schemas.microsoft.com/office/powerpoint/2010/main" val="3537549505"/>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800"/>
                                        <p:tgtEl>
                                          <p:spTgt spid="2"/>
                                        </p:tgtEl>
                                      </p:cBhvr>
                                    </p:animEffect>
                                  </p:childTnLst>
                                </p:cTn>
                              </p:par>
                              <p:par>
                                <p:cTn id="8" presetID="53" presetClass="entr" presetSubtype="16" fill="hold" grpId="0" nodeType="withEffect">
                                  <p:stCondLst>
                                    <p:cond delay="1000"/>
                                  </p:stCondLst>
                                  <p:childTnLst>
                                    <p:set>
                                      <p:cBhvr>
                                        <p:cTn id="9" dur="1" fill="hold">
                                          <p:stCondLst>
                                            <p:cond delay="0"/>
                                          </p:stCondLst>
                                        </p:cTn>
                                        <p:tgtEl>
                                          <p:spTgt spid="3"/>
                                        </p:tgtEl>
                                        <p:attrNameLst>
                                          <p:attrName>style.visibility</p:attrName>
                                        </p:attrNameLst>
                                      </p:cBhvr>
                                      <p:to>
                                        <p:strVal val="visible"/>
                                      </p:to>
                                    </p:set>
                                    <p:anim calcmode="lin" valueType="num">
                                      <p:cBhvr>
                                        <p:cTn id="10" dur="250" fill="hold"/>
                                        <p:tgtEl>
                                          <p:spTgt spid="3"/>
                                        </p:tgtEl>
                                        <p:attrNameLst>
                                          <p:attrName>ppt_w</p:attrName>
                                        </p:attrNameLst>
                                      </p:cBhvr>
                                      <p:tavLst>
                                        <p:tav tm="0">
                                          <p:val>
                                            <p:fltVal val="0"/>
                                          </p:val>
                                        </p:tav>
                                        <p:tav tm="100000">
                                          <p:val>
                                            <p:strVal val="#ppt_w"/>
                                          </p:val>
                                        </p:tav>
                                      </p:tavLst>
                                    </p:anim>
                                    <p:anim calcmode="lin" valueType="num">
                                      <p:cBhvr>
                                        <p:cTn id="11" dur="250" fill="hold"/>
                                        <p:tgtEl>
                                          <p:spTgt spid="3"/>
                                        </p:tgtEl>
                                        <p:attrNameLst>
                                          <p:attrName>ppt_h</p:attrName>
                                        </p:attrNameLst>
                                      </p:cBhvr>
                                      <p:tavLst>
                                        <p:tav tm="0">
                                          <p:val>
                                            <p:fltVal val="0"/>
                                          </p:val>
                                        </p:tav>
                                        <p:tav tm="100000">
                                          <p:val>
                                            <p:strVal val="#ppt_h"/>
                                          </p:val>
                                        </p:tav>
                                      </p:tavLst>
                                    </p:anim>
                                    <p:animEffect transition="in" filter="fade">
                                      <p:cBhvr>
                                        <p:cTn id="12" dur="250"/>
                                        <p:tgtEl>
                                          <p:spTgt spid="3"/>
                                        </p:tgtEl>
                                      </p:cBhvr>
                                    </p:animEffect>
                                  </p:childTnLst>
                                </p:cTn>
                              </p:par>
                              <p:par>
                                <p:cTn id="13" presetID="42" presetClass="entr" presetSubtype="0" fill="hold" nodeType="withEffect">
                                  <p:stCondLst>
                                    <p:cond delay="10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par>
                                <p:cTn id="18" presetID="22" presetClass="entr" presetSubtype="8" fill="hold" grpId="0" nodeType="withEffect">
                                  <p:stCondLst>
                                    <p:cond delay="150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par>
                                <p:cTn id="21" presetID="53" presetClass="entr" presetSubtype="16" fill="hold" grpId="0" nodeType="withEffect">
                                  <p:stCondLst>
                                    <p:cond delay="2000"/>
                                  </p:stCondLst>
                                  <p:childTnLst>
                                    <p:set>
                                      <p:cBhvr>
                                        <p:cTn id="22" dur="1" fill="hold">
                                          <p:stCondLst>
                                            <p:cond delay="0"/>
                                          </p:stCondLst>
                                        </p:cTn>
                                        <p:tgtEl>
                                          <p:spTgt spid="5"/>
                                        </p:tgtEl>
                                        <p:attrNameLst>
                                          <p:attrName>style.visibility</p:attrName>
                                        </p:attrNameLst>
                                      </p:cBhvr>
                                      <p:to>
                                        <p:strVal val="visible"/>
                                      </p:to>
                                    </p:set>
                                    <p:anim calcmode="lin" valueType="num">
                                      <p:cBhvr>
                                        <p:cTn id="23" dur="250" fill="hold"/>
                                        <p:tgtEl>
                                          <p:spTgt spid="5"/>
                                        </p:tgtEl>
                                        <p:attrNameLst>
                                          <p:attrName>ppt_w</p:attrName>
                                        </p:attrNameLst>
                                      </p:cBhvr>
                                      <p:tavLst>
                                        <p:tav tm="0">
                                          <p:val>
                                            <p:fltVal val="0"/>
                                          </p:val>
                                        </p:tav>
                                        <p:tav tm="100000">
                                          <p:val>
                                            <p:strVal val="#ppt_w"/>
                                          </p:val>
                                        </p:tav>
                                      </p:tavLst>
                                    </p:anim>
                                    <p:anim calcmode="lin" valueType="num">
                                      <p:cBhvr>
                                        <p:cTn id="24" dur="250" fill="hold"/>
                                        <p:tgtEl>
                                          <p:spTgt spid="5"/>
                                        </p:tgtEl>
                                        <p:attrNameLst>
                                          <p:attrName>ppt_h</p:attrName>
                                        </p:attrNameLst>
                                      </p:cBhvr>
                                      <p:tavLst>
                                        <p:tav tm="0">
                                          <p:val>
                                            <p:fltVal val="0"/>
                                          </p:val>
                                        </p:tav>
                                        <p:tav tm="100000">
                                          <p:val>
                                            <p:strVal val="#ppt_h"/>
                                          </p:val>
                                        </p:tav>
                                      </p:tavLst>
                                    </p:anim>
                                    <p:animEffect transition="in" filter="fade">
                                      <p:cBhvr>
                                        <p:cTn id="25" dur="250"/>
                                        <p:tgtEl>
                                          <p:spTgt spid="5"/>
                                        </p:tgtEl>
                                      </p:cBhvr>
                                    </p:animEffect>
                                  </p:childTnLst>
                                </p:cTn>
                              </p:par>
                              <p:par>
                                <p:cTn id="26" presetID="47" presetClass="entr" presetSubtype="0" fill="hold" nodeType="withEffect">
                                  <p:stCondLst>
                                    <p:cond delay="200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1000" fill="hold"/>
                                        <p:tgtEl>
                                          <p:spTgt spid="20"/>
                                        </p:tgtEl>
                                        <p:attrNameLst>
                                          <p:attrName>ppt_y</p:attrName>
                                        </p:attrNameLst>
                                      </p:cBhvr>
                                      <p:tavLst>
                                        <p:tav tm="0">
                                          <p:val>
                                            <p:strVal val="#ppt_y-.1"/>
                                          </p:val>
                                        </p:tav>
                                        <p:tav tm="100000">
                                          <p:val>
                                            <p:strVal val="#ppt_y"/>
                                          </p:val>
                                        </p:tav>
                                      </p:tavLst>
                                    </p:anim>
                                  </p:childTnLst>
                                </p:cTn>
                              </p:par>
                              <p:par>
                                <p:cTn id="31" presetID="22" presetClass="entr" presetSubtype="8" fill="hold" grpId="0" nodeType="withEffect">
                                  <p:stCondLst>
                                    <p:cond delay="250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par>
                                <p:cTn id="34" presetID="53" presetClass="entr" presetSubtype="16" fill="hold" grpId="0" nodeType="withEffect">
                                  <p:stCondLst>
                                    <p:cond delay="3000"/>
                                  </p:stCondLst>
                                  <p:childTnLst>
                                    <p:set>
                                      <p:cBhvr>
                                        <p:cTn id="35" dur="1" fill="hold">
                                          <p:stCondLst>
                                            <p:cond delay="0"/>
                                          </p:stCondLst>
                                        </p:cTn>
                                        <p:tgtEl>
                                          <p:spTgt spid="7"/>
                                        </p:tgtEl>
                                        <p:attrNameLst>
                                          <p:attrName>style.visibility</p:attrName>
                                        </p:attrNameLst>
                                      </p:cBhvr>
                                      <p:to>
                                        <p:strVal val="visible"/>
                                      </p:to>
                                    </p:set>
                                    <p:anim calcmode="lin" valueType="num">
                                      <p:cBhvr>
                                        <p:cTn id="36" dur="250" fill="hold"/>
                                        <p:tgtEl>
                                          <p:spTgt spid="7"/>
                                        </p:tgtEl>
                                        <p:attrNameLst>
                                          <p:attrName>ppt_w</p:attrName>
                                        </p:attrNameLst>
                                      </p:cBhvr>
                                      <p:tavLst>
                                        <p:tav tm="0">
                                          <p:val>
                                            <p:fltVal val="0"/>
                                          </p:val>
                                        </p:tav>
                                        <p:tav tm="100000">
                                          <p:val>
                                            <p:strVal val="#ppt_w"/>
                                          </p:val>
                                        </p:tav>
                                      </p:tavLst>
                                    </p:anim>
                                    <p:anim calcmode="lin" valueType="num">
                                      <p:cBhvr>
                                        <p:cTn id="37" dur="250" fill="hold"/>
                                        <p:tgtEl>
                                          <p:spTgt spid="7"/>
                                        </p:tgtEl>
                                        <p:attrNameLst>
                                          <p:attrName>ppt_h</p:attrName>
                                        </p:attrNameLst>
                                      </p:cBhvr>
                                      <p:tavLst>
                                        <p:tav tm="0">
                                          <p:val>
                                            <p:fltVal val="0"/>
                                          </p:val>
                                        </p:tav>
                                        <p:tav tm="100000">
                                          <p:val>
                                            <p:strVal val="#ppt_h"/>
                                          </p:val>
                                        </p:tav>
                                      </p:tavLst>
                                    </p:anim>
                                    <p:animEffect transition="in" filter="fade">
                                      <p:cBhvr>
                                        <p:cTn id="38" dur="250"/>
                                        <p:tgtEl>
                                          <p:spTgt spid="7"/>
                                        </p:tgtEl>
                                      </p:cBhvr>
                                    </p:animEffect>
                                  </p:childTnLst>
                                </p:cTn>
                              </p:par>
                              <p:par>
                                <p:cTn id="39" presetID="42" presetClass="entr" presetSubtype="0" fill="hold" nodeType="withEffect">
                                  <p:stCondLst>
                                    <p:cond delay="300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1000"/>
                                        <p:tgtEl>
                                          <p:spTgt spid="24"/>
                                        </p:tgtEl>
                                      </p:cBhvr>
                                    </p:animEffect>
                                    <p:anim calcmode="lin" valueType="num">
                                      <p:cBhvr>
                                        <p:cTn id="42" dur="1000" fill="hold"/>
                                        <p:tgtEl>
                                          <p:spTgt spid="24"/>
                                        </p:tgtEl>
                                        <p:attrNameLst>
                                          <p:attrName>ppt_x</p:attrName>
                                        </p:attrNameLst>
                                      </p:cBhvr>
                                      <p:tavLst>
                                        <p:tav tm="0">
                                          <p:val>
                                            <p:strVal val="#ppt_x"/>
                                          </p:val>
                                        </p:tav>
                                        <p:tav tm="100000">
                                          <p:val>
                                            <p:strVal val="#ppt_x"/>
                                          </p:val>
                                        </p:tav>
                                      </p:tavLst>
                                    </p:anim>
                                    <p:anim calcmode="lin" valueType="num">
                                      <p:cBhvr>
                                        <p:cTn id="43" dur="1000" fill="hold"/>
                                        <p:tgtEl>
                                          <p:spTgt spid="24"/>
                                        </p:tgtEl>
                                        <p:attrNameLst>
                                          <p:attrName>ppt_y</p:attrName>
                                        </p:attrNameLst>
                                      </p:cBhvr>
                                      <p:tavLst>
                                        <p:tav tm="0">
                                          <p:val>
                                            <p:strVal val="#ppt_y+.1"/>
                                          </p:val>
                                        </p:tav>
                                        <p:tav tm="100000">
                                          <p:val>
                                            <p:strVal val="#ppt_y"/>
                                          </p:val>
                                        </p:tav>
                                      </p:tavLst>
                                    </p:anim>
                                  </p:childTnLst>
                                </p:cTn>
                              </p:par>
                              <p:par>
                                <p:cTn id="44" presetID="22" presetClass="entr" presetSubtype="8" fill="hold" grpId="0" nodeType="withEffect">
                                  <p:stCondLst>
                                    <p:cond delay="3500"/>
                                  </p:stCondLst>
                                  <p:childTnLst>
                                    <p:set>
                                      <p:cBhvr>
                                        <p:cTn id="45" dur="1" fill="hold">
                                          <p:stCondLst>
                                            <p:cond delay="0"/>
                                          </p:stCondLst>
                                        </p:cTn>
                                        <p:tgtEl>
                                          <p:spTgt spid="8"/>
                                        </p:tgtEl>
                                        <p:attrNameLst>
                                          <p:attrName>style.visibility</p:attrName>
                                        </p:attrNameLst>
                                      </p:cBhvr>
                                      <p:to>
                                        <p:strVal val="visible"/>
                                      </p:to>
                                    </p:set>
                                    <p:animEffect transition="in" filter="wipe(left)">
                                      <p:cBhvr>
                                        <p:cTn id="46" dur="500"/>
                                        <p:tgtEl>
                                          <p:spTgt spid="8"/>
                                        </p:tgtEl>
                                      </p:cBhvr>
                                    </p:animEffect>
                                  </p:childTnLst>
                                </p:cTn>
                              </p:par>
                              <p:par>
                                <p:cTn id="47" presetID="53" presetClass="entr" presetSubtype="16" fill="hold" grpId="0" nodeType="withEffect">
                                  <p:stCondLst>
                                    <p:cond delay="4000"/>
                                  </p:stCondLst>
                                  <p:childTnLst>
                                    <p:set>
                                      <p:cBhvr>
                                        <p:cTn id="48" dur="1" fill="hold">
                                          <p:stCondLst>
                                            <p:cond delay="0"/>
                                          </p:stCondLst>
                                        </p:cTn>
                                        <p:tgtEl>
                                          <p:spTgt spid="6"/>
                                        </p:tgtEl>
                                        <p:attrNameLst>
                                          <p:attrName>style.visibility</p:attrName>
                                        </p:attrNameLst>
                                      </p:cBhvr>
                                      <p:to>
                                        <p:strVal val="visible"/>
                                      </p:to>
                                    </p:set>
                                    <p:anim calcmode="lin" valueType="num">
                                      <p:cBhvr>
                                        <p:cTn id="49" dur="250" fill="hold"/>
                                        <p:tgtEl>
                                          <p:spTgt spid="6"/>
                                        </p:tgtEl>
                                        <p:attrNameLst>
                                          <p:attrName>ppt_w</p:attrName>
                                        </p:attrNameLst>
                                      </p:cBhvr>
                                      <p:tavLst>
                                        <p:tav tm="0">
                                          <p:val>
                                            <p:fltVal val="0"/>
                                          </p:val>
                                        </p:tav>
                                        <p:tav tm="100000">
                                          <p:val>
                                            <p:strVal val="#ppt_w"/>
                                          </p:val>
                                        </p:tav>
                                      </p:tavLst>
                                    </p:anim>
                                    <p:anim calcmode="lin" valueType="num">
                                      <p:cBhvr>
                                        <p:cTn id="50" dur="250" fill="hold"/>
                                        <p:tgtEl>
                                          <p:spTgt spid="6"/>
                                        </p:tgtEl>
                                        <p:attrNameLst>
                                          <p:attrName>ppt_h</p:attrName>
                                        </p:attrNameLst>
                                      </p:cBhvr>
                                      <p:tavLst>
                                        <p:tav tm="0">
                                          <p:val>
                                            <p:fltVal val="0"/>
                                          </p:val>
                                        </p:tav>
                                        <p:tav tm="100000">
                                          <p:val>
                                            <p:strVal val="#ppt_h"/>
                                          </p:val>
                                        </p:tav>
                                      </p:tavLst>
                                    </p:anim>
                                    <p:animEffect transition="in" filter="fade">
                                      <p:cBhvr>
                                        <p:cTn id="51" dur="250"/>
                                        <p:tgtEl>
                                          <p:spTgt spid="6"/>
                                        </p:tgtEl>
                                      </p:cBhvr>
                                    </p:animEffect>
                                  </p:childTnLst>
                                </p:cTn>
                              </p:par>
                              <p:par>
                                <p:cTn id="52" presetID="47" presetClass="entr" presetSubtype="0" fill="hold" nodeType="withEffect">
                                  <p:stCondLst>
                                    <p:cond delay="400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1000"/>
                                        <p:tgtEl>
                                          <p:spTgt spid="28"/>
                                        </p:tgtEl>
                                      </p:cBhvr>
                                    </p:animEffect>
                                    <p:anim calcmode="lin" valueType="num">
                                      <p:cBhvr>
                                        <p:cTn id="55" dur="1000" fill="hold"/>
                                        <p:tgtEl>
                                          <p:spTgt spid="28"/>
                                        </p:tgtEl>
                                        <p:attrNameLst>
                                          <p:attrName>ppt_x</p:attrName>
                                        </p:attrNameLst>
                                      </p:cBhvr>
                                      <p:tavLst>
                                        <p:tav tm="0">
                                          <p:val>
                                            <p:strVal val="#ppt_x"/>
                                          </p:val>
                                        </p:tav>
                                        <p:tav tm="100000">
                                          <p:val>
                                            <p:strVal val="#ppt_x"/>
                                          </p:val>
                                        </p:tav>
                                      </p:tavLst>
                                    </p:anim>
                                    <p:anim calcmode="lin" valueType="num">
                                      <p:cBhvr>
                                        <p:cTn id="56" dur="1000" fill="hold"/>
                                        <p:tgtEl>
                                          <p:spTgt spid="28"/>
                                        </p:tgtEl>
                                        <p:attrNameLst>
                                          <p:attrName>ppt_y</p:attrName>
                                        </p:attrNameLst>
                                      </p:cBhvr>
                                      <p:tavLst>
                                        <p:tav tm="0">
                                          <p:val>
                                            <p:strVal val="#ppt_y-.1"/>
                                          </p:val>
                                        </p:tav>
                                        <p:tav tm="100000">
                                          <p:val>
                                            <p:strVal val="#ppt_y"/>
                                          </p:val>
                                        </p:tav>
                                      </p:tavLst>
                                    </p:anim>
                                  </p:childTnLst>
                                </p:cTn>
                              </p:par>
                              <p:par>
                                <p:cTn id="57" presetID="22" presetClass="entr" presetSubtype="8" fill="hold" grpId="0" nodeType="withEffect">
                                  <p:stCondLst>
                                    <p:cond delay="450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par>
                                <p:cTn id="60" presetID="53" presetClass="entr" presetSubtype="16" fill="hold" grpId="0" nodeType="withEffect">
                                  <p:stCondLst>
                                    <p:cond delay="5000"/>
                                  </p:stCondLst>
                                  <p:childTnLst>
                                    <p:set>
                                      <p:cBhvr>
                                        <p:cTn id="61" dur="1" fill="hold">
                                          <p:stCondLst>
                                            <p:cond delay="0"/>
                                          </p:stCondLst>
                                        </p:cTn>
                                        <p:tgtEl>
                                          <p:spTgt spid="11"/>
                                        </p:tgtEl>
                                        <p:attrNameLst>
                                          <p:attrName>style.visibility</p:attrName>
                                        </p:attrNameLst>
                                      </p:cBhvr>
                                      <p:to>
                                        <p:strVal val="visible"/>
                                      </p:to>
                                    </p:set>
                                    <p:anim calcmode="lin" valueType="num">
                                      <p:cBhvr>
                                        <p:cTn id="62" dur="250" fill="hold"/>
                                        <p:tgtEl>
                                          <p:spTgt spid="11"/>
                                        </p:tgtEl>
                                        <p:attrNameLst>
                                          <p:attrName>ppt_w</p:attrName>
                                        </p:attrNameLst>
                                      </p:cBhvr>
                                      <p:tavLst>
                                        <p:tav tm="0">
                                          <p:val>
                                            <p:fltVal val="0"/>
                                          </p:val>
                                        </p:tav>
                                        <p:tav tm="100000">
                                          <p:val>
                                            <p:strVal val="#ppt_w"/>
                                          </p:val>
                                        </p:tav>
                                      </p:tavLst>
                                    </p:anim>
                                    <p:anim calcmode="lin" valueType="num">
                                      <p:cBhvr>
                                        <p:cTn id="63" dur="250" fill="hold"/>
                                        <p:tgtEl>
                                          <p:spTgt spid="11"/>
                                        </p:tgtEl>
                                        <p:attrNameLst>
                                          <p:attrName>ppt_h</p:attrName>
                                        </p:attrNameLst>
                                      </p:cBhvr>
                                      <p:tavLst>
                                        <p:tav tm="0">
                                          <p:val>
                                            <p:fltVal val="0"/>
                                          </p:val>
                                        </p:tav>
                                        <p:tav tm="100000">
                                          <p:val>
                                            <p:strVal val="#ppt_h"/>
                                          </p:val>
                                        </p:tav>
                                      </p:tavLst>
                                    </p:anim>
                                    <p:animEffect transition="in" filter="fade">
                                      <p:cBhvr>
                                        <p:cTn id="64" dur="250"/>
                                        <p:tgtEl>
                                          <p:spTgt spid="11"/>
                                        </p:tgtEl>
                                      </p:cBhvr>
                                    </p:animEffect>
                                  </p:childTnLst>
                                </p:cTn>
                              </p:par>
                              <p:par>
                                <p:cTn id="65" presetID="42" presetClass="entr" presetSubtype="0" fill="hold" nodeType="withEffect">
                                  <p:stCondLst>
                                    <p:cond delay="500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1000"/>
                                        <p:tgtEl>
                                          <p:spTgt spid="33"/>
                                        </p:tgtEl>
                                      </p:cBhvr>
                                    </p:animEffect>
                                    <p:anim calcmode="lin" valueType="num">
                                      <p:cBhvr>
                                        <p:cTn id="68" dur="1000" fill="hold"/>
                                        <p:tgtEl>
                                          <p:spTgt spid="33"/>
                                        </p:tgtEl>
                                        <p:attrNameLst>
                                          <p:attrName>ppt_x</p:attrName>
                                        </p:attrNameLst>
                                      </p:cBhvr>
                                      <p:tavLst>
                                        <p:tav tm="0">
                                          <p:val>
                                            <p:strVal val="#ppt_x"/>
                                          </p:val>
                                        </p:tav>
                                        <p:tav tm="100000">
                                          <p:val>
                                            <p:strVal val="#ppt_x"/>
                                          </p:val>
                                        </p:tav>
                                      </p:tavLst>
                                    </p:anim>
                                    <p:anim calcmode="lin" valueType="num">
                                      <p:cBhvr>
                                        <p:cTn id="69" dur="1000" fill="hold"/>
                                        <p:tgtEl>
                                          <p:spTgt spid="33"/>
                                        </p:tgtEl>
                                        <p:attrNameLst>
                                          <p:attrName>ppt_y</p:attrName>
                                        </p:attrNameLst>
                                      </p:cBhvr>
                                      <p:tavLst>
                                        <p:tav tm="0">
                                          <p:val>
                                            <p:strVal val="#ppt_y+.1"/>
                                          </p:val>
                                        </p:tav>
                                        <p:tav tm="100000">
                                          <p:val>
                                            <p:strVal val="#ppt_y"/>
                                          </p:val>
                                        </p:tav>
                                      </p:tavLst>
                                    </p:anim>
                                  </p:childTnLst>
                                </p:cTn>
                              </p:par>
                              <p:par>
                                <p:cTn id="70" presetID="22" presetClass="entr" presetSubtype="8" fill="hold" grpId="0" nodeType="withEffect">
                                  <p:stCondLst>
                                    <p:cond delay="5500"/>
                                  </p:stCondLst>
                                  <p:childTnLst>
                                    <p:set>
                                      <p:cBhvr>
                                        <p:cTn id="71" dur="1" fill="hold">
                                          <p:stCondLst>
                                            <p:cond delay="0"/>
                                          </p:stCondLst>
                                        </p:cTn>
                                        <p:tgtEl>
                                          <p:spTgt spid="13"/>
                                        </p:tgtEl>
                                        <p:attrNameLst>
                                          <p:attrName>style.visibility</p:attrName>
                                        </p:attrNameLst>
                                      </p:cBhvr>
                                      <p:to>
                                        <p:strVal val="visible"/>
                                      </p:to>
                                    </p:set>
                                    <p:animEffect transition="in" filter="wipe(left)">
                                      <p:cBhvr>
                                        <p:cTn id="72" dur="500"/>
                                        <p:tgtEl>
                                          <p:spTgt spid="13"/>
                                        </p:tgtEl>
                                      </p:cBhvr>
                                    </p:animEffect>
                                  </p:childTnLst>
                                </p:cTn>
                              </p:par>
                              <p:par>
                                <p:cTn id="73" presetID="53" presetClass="entr" presetSubtype="16" fill="hold" grpId="0" nodeType="withEffect">
                                  <p:stCondLst>
                                    <p:cond delay="6000"/>
                                  </p:stCondLst>
                                  <p:childTnLst>
                                    <p:set>
                                      <p:cBhvr>
                                        <p:cTn id="74" dur="1" fill="hold">
                                          <p:stCondLst>
                                            <p:cond delay="0"/>
                                          </p:stCondLst>
                                        </p:cTn>
                                        <p:tgtEl>
                                          <p:spTgt spid="12"/>
                                        </p:tgtEl>
                                        <p:attrNameLst>
                                          <p:attrName>style.visibility</p:attrName>
                                        </p:attrNameLst>
                                      </p:cBhvr>
                                      <p:to>
                                        <p:strVal val="visible"/>
                                      </p:to>
                                    </p:set>
                                    <p:anim calcmode="lin" valueType="num">
                                      <p:cBhvr>
                                        <p:cTn id="75" dur="250" fill="hold"/>
                                        <p:tgtEl>
                                          <p:spTgt spid="12"/>
                                        </p:tgtEl>
                                        <p:attrNameLst>
                                          <p:attrName>ppt_w</p:attrName>
                                        </p:attrNameLst>
                                      </p:cBhvr>
                                      <p:tavLst>
                                        <p:tav tm="0">
                                          <p:val>
                                            <p:fltVal val="0"/>
                                          </p:val>
                                        </p:tav>
                                        <p:tav tm="100000">
                                          <p:val>
                                            <p:strVal val="#ppt_w"/>
                                          </p:val>
                                        </p:tav>
                                      </p:tavLst>
                                    </p:anim>
                                    <p:anim calcmode="lin" valueType="num">
                                      <p:cBhvr>
                                        <p:cTn id="76" dur="250" fill="hold"/>
                                        <p:tgtEl>
                                          <p:spTgt spid="12"/>
                                        </p:tgtEl>
                                        <p:attrNameLst>
                                          <p:attrName>ppt_h</p:attrName>
                                        </p:attrNameLst>
                                      </p:cBhvr>
                                      <p:tavLst>
                                        <p:tav tm="0">
                                          <p:val>
                                            <p:fltVal val="0"/>
                                          </p:val>
                                        </p:tav>
                                        <p:tav tm="100000">
                                          <p:val>
                                            <p:strVal val="#ppt_h"/>
                                          </p:val>
                                        </p:tav>
                                      </p:tavLst>
                                    </p:anim>
                                    <p:animEffect transition="in" filter="fade">
                                      <p:cBhvr>
                                        <p:cTn id="77" dur="250"/>
                                        <p:tgtEl>
                                          <p:spTgt spid="12"/>
                                        </p:tgtEl>
                                      </p:cBhvr>
                                    </p:animEffect>
                                  </p:childTnLst>
                                </p:cTn>
                              </p:par>
                              <p:par>
                                <p:cTn id="78" presetID="47" presetClass="entr" presetSubtype="0" fill="hold" nodeType="withEffect">
                                  <p:stCondLst>
                                    <p:cond delay="6000"/>
                                  </p:stCondLst>
                                  <p:childTnLst>
                                    <p:set>
                                      <p:cBhvr>
                                        <p:cTn id="79" dur="1" fill="hold">
                                          <p:stCondLst>
                                            <p:cond delay="0"/>
                                          </p:stCondLst>
                                        </p:cTn>
                                        <p:tgtEl>
                                          <p:spTgt spid="37"/>
                                        </p:tgtEl>
                                        <p:attrNameLst>
                                          <p:attrName>style.visibility</p:attrName>
                                        </p:attrNameLst>
                                      </p:cBhvr>
                                      <p:to>
                                        <p:strVal val="visible"/>
                                      </p:to>
                                    </p:set>
                                    <p:animEffect transition="in" filter="fade">
                                      <p:cBhvr>
                                        <p:cTn id="80" dur="1000"/>
                                        <p:tgtEl>
                                          <p:spTgt spid="37"/>
                                        </p:tgtEl>
                                      </p:cBhvr>
                                    </p:animEffect>
                                    <p:anim calcmode="lin" valueType="num">
                                      <p:cBhvr>
                                        <p:cTn id="81" dur="1000" fill="hold"/>
                                        <p:tgtEl>
                                          <p:spTgt spid="37"/>
                                        </p:tgtEl>
                                        <p:attrNameLst>
                                          <p:attrName>ppt_x</p:attrName>
                                        </p:attrNameLst>
                                      </p:cBhvr>
                                      <p:tavLst>
                                        <p:tav tm="0">
                                          <p:val>
                                            <p:strVal val="#ppt_x"/>
                                          </p:val>
                                        </p:tav>
                                        <p:tav tm="100000">
                                          <p:val>
                                            <p:strVal val="#ppt_x"/>
                                          </p:val>
                                        </p:tav>
                                      </p:tavLst>
                                    </p:anim>
                                    <p:anim calcmode="lin" valueType="num">
                                      <p:cBhvr>
                                        <p:cTn id="82" dur="1000" fill="hold"/>
                                        <p:tgtEl>
                                          <p:spTgt spid="37"/>
                                        </p:tgtEl>
                                        <p:attrNameLst>
                                          <p:attrName>ppt_y</p:attrName>
                                        </p:attrNameLst>
                                      </p:cBhvr>
                                      <p:tavLst>
                                        <p:tav tm="0">
                                          <p:val>
                                            <p:strVal val="#ppt_y-.1"/>
                                          </p:val>
                                        </p:tav>
                                        <p:tav tm="100000">
                                          <p:val>
                                            <p:strVal val="#ppt_y"/>
                                          </p:val>
                                        </p:tav>
                                      </p:tavLst>
                                    </p:anim>
                                  </p:childTnLst>
                                </p:cTn>
                              </p:par>
                              <p:par>
                                <p:cTn id="83" presetID="22" presetClass="entr" presetSubtype="8" fill="hold" grpId="0" nodeType="withEffect">
                                  <p:stCondLst>
                                    <p:cond delay="6500"/>
                                  </p:stCondLst>
                                  <p:childTnLst>
                                    <p:set>
                                      <p:cBhvr>
                                        <p:cTn id="84" dur="1" fill="hold">
                                          <p:stCondLst>
                                            <p:cond delay="0"/>
                                          </p:stCondLst>
                                        </p:cTn>
                                        <p:tgtEl>
                                          <p:spTgt spid="14"/>
                                        </p:tgtEl>
                                        <p:attrNameLst>
                                          <p:attrName>style.visibility</p:attrName>
                                        </p:attrNameLst>
                                      </p:cBhvr>
                                      <p:to>
                                        <p:strVal val="visible"/>
                                      </p:to>
                                    </p:set>
                                    <p:animEffect transition="in" filter="wipe(left)">
                                      <p:cBhvr>
                                        <p:cTn id="85" dur="500"/>
                                        <p:tgtEl>
                                          <p:spTgt spid="14"/>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41"/>
                                        </p:tgtEl>
                                        <p:attrNameLst>
                                          <p:attrName>style.visibility</p:attrName>
                                        </p:attrNameLst>
                                      </p:cBhvr>
                                      <p:to>
                                        <p:strVal val="visible"/>
                                      </p:to>
                                    </p:set>
                                    <p:animEffect transition="in" filter="barn(inVertical)">
                                      <p:cBhvr>
                                        <p:cTn id="90" dur="1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6" grpId="0" animBg="1"/>
      <p:bldP spid="7" grpId="0" animBg="1"/>
      <p:bldP spid="8" grpId="0"/>
      <p:bldP spid="9" grpId="0"/>
      <p:bldP spid="10" grpId="0"/>
      <p:bldP spid="11" grpId="0" animBg="1"/>
      <p:bldP spid="12" grpId="0" animBg="1"/>
      <p:bldP spid="13" grpId="0"/>
      <p:bldP spid="14" grpId="0"/>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8370" y="4718618"/>
            <a:ext cx="5667830" cy="9377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56">
              <a:solidFill>
                <a:schemeClr val="bg1"/>
              </a:solidFill>
            </a:endParaRPr>
          </a:p>
        </p:txBody>
      </p:sp>
      <p:grpSp>
        <p:nvGrpSpPr>
          <p:cNvPr id="3" name="组合 6"/>
          <p:cNvGrpSpPr/>
          <p:nvPr/>
        </p:nvGrpSpPr>
        <p:grpSpPr>
          <a:xfrm>
            <a:off x="10147197" y="1952247"/>
            <a:ext cx="2346973" cy="4055343"/>
            <a:chOff x="5220072" y="1418828"/>
            <a:chExt cx="2055499" cy="3549516"/>
          </a:xfrm>
        </p:grpSpPr>
        <p:pic>
          <p:nvPicPr>
            <p:cNvPr id="4" name="Picture 2" descr="C:\Users\X-DOG\Desktop\Apple iPhone 6 and iPhone 6 Plus MOCKUP PSD - Wellgraphic.png"/>
            <p:cNvPicPr>
              <a:picLocks noChangeAspect="1" noChangeArrowheads="1"/>
            </p:cNvPicPr>
            <p:nvPr/>
          </p:nvPicPr>
          <p:blipFill>
            <a:blip r:embed="rId3" cstate="screen"/>
            <a:srcRect/>
            <a:stretch>
              <a:fillRect/>
            </a:stretch>
          </p:blipFill>
          <p:spPr bwMode="auto">
            <a:xfrm>
              <a:off x="5220072" y="1418828"/>
              <a:ext cx="2055499" cy="3549516"/>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5560218" y="1828799"/>
              <a:ext cx="1328738" cy="2421731"/>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56"/>
            </a:p>
          </p:txBody>
        </p:sp>
      </p:grpSp>
      <p:grpSp>
        <p:nvGrpSpPr>
          <p:cNvPr id="6" name="组合 9"/>
          <p:cNvGrpSpPr/>
          <p:nvPr/>
        </p:nvGrpSpPr>
        <p:grpSpPr>
          <a:xfrm>
            <a:off x="6994588" y="1952247"/>
            <a:ext cx="2346973" cy="4055343"/>
            <a:chOff x="5220071" y="1418828"/>
            <a:chExt cx="2055499" cy="3549516"/>
          </a:xfrm>
        </p:grpSpPr>
        <p:pic>
          <p:nvPicPr>
            <p:cNvPr id="7" name="Picture 2" descr="C:\Users\X-DOG\Desktop\Apple iPhone 6 and iPhone 6 Plus MOCKUP PSD - Wellgraphic.png"/>
            <p:cNvPicPr>
              <a:picLocks noChangeAspect="1" noChangeArrowheads="1"/>
            </p:cNvPicPr>
            <p:nvPr/>
          </p:nvPicPr>
          <p:blipFill>
            <a:blip r:embed="rId3" cstate="screen"/>
            <a:srcRect/>
            <a:stretch>
              <a:fillRect/>
            </a:stretch>
          </p:blipFill>
          <p:spPr bwMode="auto">
            <a:xfrm>
              <a:off x="5220071" y="1418828"/>
              <a:ext cx="2055499" cy="3549516"/>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5560218" y="1828799"/>
              <a:ext cx="1328738" cy="2421731"/>
            </a:xfrm>
            <a:prstGeom prst="rect">
              <a:avLst/>
            </a:prstGeom>
            <a:blipFill dpi="0" rotWithShape="1">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56"/>
            </a:p>
          </p:txBody>
        </p:sp>
      </p:grpSp>
      <p:grpSp>
        <p:nvGrpSpPr>
          <p:cNvPr id="9" name="组合 16"/>
          <p:cNvGrpSpPr/>
          <p:nvPr/>
        </p:nvGrpSpPr>
        <p:grpSpPr>
          <a:xfrm>
            <a:off x="8383293" y="1565837"/>
            <a:ext cx="2794228" cy="4828162"/>
            <a:chOff x="5220072" y="1418828"/>
            <a:chExt cx="2055499" cy="3549516"/>
          </a:xfrm>
        </p:grpSpPr>
        <p:pic>
          <p:nvPicPr>
            <p:cNvPr id="10" name="Picture 2" descr="C:\Users\X-DOG\Desktop\Apple iPhone 6 and iPhone 6 Plus MOCKUP PSD - Wellgraphic.png"/>
            <p:cNvPicPr>
              <a:picLocks noChangeAspect="1" noChangeArrowheads="1"/>
            </p:cNvPicPr>
            <p:nvPr/>
          </p:nvPicPr>
          <p:blipFill>
            <a:blip r:embed="rId6" cstate="screen"/>
            <a:srcRect/>
            <a:stretch>
              <a:fillRect/>
            </a:stretch>
          </p:blipFill>
          <p:spPr bwMode="auto">
            <a:xfrm>
              <a:off x="5220072" y="1418828"/>
              <a:ext cx="2055499" cy="3549516"/>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5560218" y="1828799"/>
              <a:ext cx="1328738" cy="2421731"/>
            </a:xfrm>
            <a:prstGeom prst="rect">
              <a:avLst/>
            </a:prstGeom>
            <a:blipFill dpi="0" rotWithShape="1">
              <a:blip r:embed="rId7"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56"/>
            </a:p>
          </p:txBody>
        </p:sp>
      </p:grpSp>
      <p:sp>
        <p:nvSpPr>
          <p:cNvPr id="12" name="Rectangle 24"/>
          <p:cNvSpPr>
            <a:spLocks noChangeArrowheads="1"/>
          </p:cNvSpPr>
          <p:nvPr/>
        </p:nvSpPr>
        <p:spPr bwMode="auto">
          <a:xfrm>
            <a:off x="960793" y="4817684"/>
            <a:ext cx="5262985" cy="492443"/>
          </a:xfrm>
          <a:prstGeom prst="rect">
            <a:avLst/>
          </a:prstGeom>
          <a:extLst/>
        </p:spPr>
        <p:txBody>
          <a:bodyPr wrap="square">
            <a:spAutoFit/>
          </a:bodyPr>
          <a:lstStyle/>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单击添加标题</a:t>
            </a:r>
          </a:p>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3" name="Rectangle 24"/>
          <p:cNvSpPr>
            <a:spLocks noChangeArrowheads="1"/>
          </p:cNvSpPr>
          <p:nvPr/>
        </p:nvSpPr>
        <p:spPr bwMode="auto">
          <a:xfrm>
            <a:off x="758370" y="1758806"/>
            <a:ext cx="5262985" cy="82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单击添加标题</a:t>
            </a:r>
          </a:p>
          <a:p>
            <a:pPr>
              <a:lnSpc>
                <a:spcPct val="130000"/>
              </a:lnSpc>
            </a:pPr>
            <a:r>
              <a:rPr lang="zh-CN" altLang="en-US" sz="1265"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4" name="Rectangle 24"/>
          <p:cNvSpPr>
            <a:spLocks noChangeArrowheads="1"/>
          </p:cNvSpPr>
          <p:nvPr/>
        </p:nvSpPr>
        <p:spPr bwMode="auto">
          <a:xfrm>
            <a:off x="758370" y="2807723"/>
            <a:ext cx="5262985" cy="1492716"/>
          </a:xfrm>
          <a:prstGeom prst="rect">
            <a:avLst/>
          </a:prstGeom>
          <a:extLst/>
        </p:spPr>
        <p:txBody>
          <a:bodyPr wrap="square">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a:p>
            <a:pPr>
              <a:lnSpc>
                <a:spcPct val="130000"/>
              </a:lnSpc>
            </a:pP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TextBox 13_1"/>
          <p:cNvSpPr txBox="1"/>
          <p:nvPr/>
        </p:nvSpPr>
        <p:spPr>
          <a:xfrm>
            <a:off x="9045535" y="-519489"/>
            <a:ext cx="2084225" cy="369332"/>
          </a:xfrm>
          <a:prstGeom prst="rect">
            <a:avLst/>
          </a:prstGeom>
          <a:noFill/>
        </p:spPr>
        <p:txBody>
          <a:bodyPr wrap="none" rtlCol="0">
            <a:spAutoFit/>
          </a:bodyPr>
          <a:lstStyle/>
          <a:p>
            <a:r>
              <a:rPr lang="zh-CN" altLang="en-US" dirty="0"/>
              <a:t>播放延迟符 可删除</a:t>
            </a:r>
          </a:p>
        </p:txBody>
      </p:sp>
    </p:spTree>
    <p:extLst>
      <p:ext uri="{BB962C8B-B14F-4D97-AF65-F5344CB8AC3E}">
        <p14:creationId xmlns:p14="http://schemas.microsoft.com/office/powerpoint/2010/main" val="1283034189"/>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60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6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60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anim calcmode="lin" valueType="num">
                                      <p:cBhvr>
                                        <p:cTn id="16" dur="500" fill="hold"/>
                                        <p:tgtEl>
                                          <p:spTgt spid="2"/>
                                        </p:tgtEl>
                                        <p:attrNameLst>
                                          <p:attrName>ppt_x</p:attrName>
                                        </p:attrNameLst>
                                      </p:cBhvr>
                                      <p:tavLst>
                                        <p:tav tm="0">
                                          <p:val>
                                            <p:strVal val="#ppt_x"/>
                                          </p:val>
                                        </p:tav>
                                        <p:tav tm="100000">
                                          <p:val>
                                            <p:strVal val="#ppt_x"/>
                                          </p:val>
                                        </p:tav>
                                      </p:tavLst>
                                    </p:anim>
                                    <p:anim calcmode="lin" valueType="num">
                                      <p:cBhvr>
                                        <p:cTn id="17" dur="500" fill="hold"/>
                                        <p:tgtEl>
                                          <p:spTgt spid="2"/>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60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anim calcmode="lin" valueType="num">
                                      <p:cBhvr>
                                        <p:cTn id="21" dur="500" fill="hold"/>
                                        <p:tgtEl>
                                          <p:spTgt spid="12"/>
                                        </p:tgtEl>
                                        <p:attrNameLst>
                                          <p:attrName>ppt_x</p:attrName>
                                        </p:attrNameLst>
                                      </p:cBhvr>
                                      <p:tavLst>
                                        <p:tav tm="0">
                                          <p:val>
                                            <p:strVal val="#ppt_x"/>
                                          </p:val>
                                        </p:tav>
                                        <p:tav tm="100000">
                                          <p:val>
                                            <p:strVal val="#ppt_x"/>
                                          </p:val>
                                        </p:tav>
                                      </p:tavLst>
                                    </p:anim>
                                    <p:anim calcmode="lin" valueType="num">
                                      <p:cBhvr>
                                        <p:cTn id="22" dur="500" fill="hold"/>
                                        <p:tgtEl>
                                          <p:spTgt spid="12"/>
                                        </p:tgtEl>
                                        <p:attrNameLst>
                                          <p:attrName>ppt_y</p:attrName>
                                        </p:attrNameLst>
                                      </p:cBhvr>
                                      <p:tavLst>
                                        <p:tav tm="0">
                                          <p:val>
                                            <p:strVal val="#ppt_y+.1"/>
                                          </p:val>
                                        </p:tav>
                                        <p:tav tm="100000">
                                          <p:val>
                                            <p:strVal val="#ppt_y"/>
                                          </p:val>
                                        </p:tav>
                                      </p:tavLst>
                                    </p:anim>
                                  </p:childTnLst>
                                </p:cTn>
                              </p:par>
                              <p:par>
                                <p:cTn id="23" presetID="53" presetClass="entr" presetSubtype="16" fill="hold" nodeType="withEffect">
                                  <p:stCondLst>
                                    <p:cond delay="110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par>
                                <p:cTn id="28" presetID="53" presetClass="entr" presetSubtype="16" fill="hold" nodeType="withEffect">
                                  <p:stCondLst>
                                    <p:cond delay="160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nodeType="withEffect">
                                  <p:stCondLst>
                                    <p:cond delay="160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Effect transition="in" filter="fade">
                                      <p:cBhvr>
                                        <p:cTn id="37" dur="5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arn(inVertical)">
                                      <p:cBhvr>
                                        <p:cTn id="42" dur="1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p:bldP spid="13" grpId="0"/>
      <p:bldP spid="14"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1"/>
          <p:cNvSpPr>
            <a:spLocks noChangeArrowheads="1"/>
          </p:cNvSpPr>
          <p:nvPr/>
        </p:nvSpPr>
        <p:spPr bwMode="auto">
          <a:xfrm>
            <a:off x="5699339" y="3413794"/>
            <a:ext cx="238315" cy="61603"/>
          </a:xfrm>
          <a:prstGeom prst="rect">
            <a:avLst/>
          </a:prstGeom>
          <a:solidFill>
            <a:schemeClr val="accent6">
              <a:lumMod val="75000"/>
            </a:schemeClr>
          </a:solidFill>
          <a:ln>
            <a:noFill/>
          </a:ln>
        </p:spPr>
        <p:txBody>
          <a:bodyPr vert="horz" wrap="square" lIns="128524" tIns="64262" rIns="128524" bIns="64262" numCol="1" anchor="t" anchorCtr="0" compatLnSpc="1"/>
          <a:lstStyle/>
          <a:p>
            <a:endParaRPr lang="zh-CN" altLang="en-US" sz="3556"/>
          </a:p>
        </p:txBody>
      </p:sp>
      <p:sp>
        <p:nvSpPr>
          <p:cNvPr id="3" name="Rectangle 12"/>
          <p:cNvSpPr>
            <a:spLocks noChangeArrowheads="1"/>
          </p:cNvSpPr>
          <p:nvPr/>
        </p:nvSpPr>
        <p:spPr bwMode="auto">
          <a:xfrm>
            <a:off x="5937656" y="3413794"/>
            <a:ext cx="240302" cy="61603"/>
          </a:xfrm>
          <a:prstGeom prst="rect">
            <a:avLst/>
          </a:prstGeom>
          <a:solidFill>
            <a:schemeClr val="accent6"/>
          </a:solidFill>
          <a:ln>
            <a:noFill/>
          </a:ln>
        </p:spPr>
        <p:txBody>
          <a:bodyPr vert="horz" wrap="square" lIns="128524" tIns="64262" rIns="128524" bIns="64262" numCol="1" anchor="t" anchorCtr="0" compatLnSpc="1"/>
          <a:lstStyle/>
          <a:p>
            <a:endParaRPr lang="zh-CN" altLang="en-US" sz="3556"/>
          </a:p>
        </p:txBody>
      </p:sp>
      <p:sp>
        <p:nvSpPr>
          <p:cNvPr id="4" name="Rectangle 13"/>
          <p:cNvSpPr>
            <a:spLocks noChangeArrowheads="1"/>
          </p:cNvSpPr>
          <p:nvPr/>
        </p:nvSpPr>
        <p:spPr bwMode="auto">
          <a:xfrm>
            <a:off x="6177957" y="3413794"/>
            <a:ext cx="244274" cy="61603"/>
          </a:xfrm>
          <a:prstGeom prst="rect">
            <a:avLst/>
          </a:prstGeom>
          <a:solidFill>
            <a:schemeClr val="accent6">
              <a:lumMod val="60000"/>
              <a:lumOff val="40000"/>
            </a:schemeClr>
          </a:solidFill>
          <a:ln>
            <a:noFill/>
          </a:ln>
        </p:spPr>
        <p:txBody>
          <a:bodyPr vert="horz" wrap="square" lIns="128524" tIns="64262" rIns="128524" bIns="64262" numCol="1" anchor="t" anchorCtr="0" compatLnSpc="1"/>
          <a:lstStyle/>
          <a:p>
            <a:endParaRPr lang="zh-CN" altLang="en-US" sz="3556"/>
          </a:p>
        </p:txBody>
      </p:sp>
      <p:sp>
        <p:nvSpPr>
          <p:cNvPr id="5" name="Rectangle 14"/>
          <p:cNvSpPr>
            <a:spLocks noChangeArrowheads="1"/>
          </p:cNvSpPr>
          <p:nvPr/>
        </p:nvSpPr>
        <p:spPr bwMode="auto">
          <a:xfrm>
            <a:off x="6422229" y="3413794"/>
            <a:ext cx="238315" cy="61603"/>
          </a:xfrm>
          <a:prstGeom prst="rect">
            <a:avLst/>
          </a:prstGeom>
          <a:solidFill>
            <a:schemeClr val="accent6">
              <a:lumMod val="60000"/>
              <a:lumOff val="40000"/>
            </a:schemeClr>
          </a:solidFill>
          <a:ln>
            <a:noFill/>
          </a:ln>
        </p:spPr>
        <p:txBody>
          <a:bodyPr vert="horz" wrap="square" lIns="128524" tIns="64262" rIns="128524" bIns="64262" numCol="1" anchor="t" anchorCtr="0" compatLnSpc="1"/>
          <a:lstStyle/>
          <a:p>
            <a:endParaRPr lang="zh-CN" altLang="en-US" sz="3556"/>
          </a:p>
        </p:txBody>
      </p:sp>
      <p:sp>
        <p:nvSpPr>
          <p:cNvPr id="6" name="Rectangle 15"/>
          <p:cNvSpPr>
            <a:spLocks noChangeArrowheads="1"/>
          </p:cNvSpPr>
          <p:nvPr/>
        </p:nvSpPr>
        <p:spPr bwMode="auto">
          <a:xfrm>
            <a:off x="6660544" y="3413794"/>
            <a:ext cx="240302" cy="61603"/>
          </a:xfrm>
          <a:prstGeom prst="rect">
            <a:avLst/>
          </a:prstGeom>
          <a:solidFill>
            <a:schemeClr val="accent6">
              <a:lumMod val="40000"/>
              <a:lumOff val="60000"/>
            </a:schemeClr>
          </a:solidFill>
          <a:ln>
            <a:noFill/>
          </a:ln>
        </p:spPr>
        <p:txBody>
          <a:bodyPr vert="horz" wrap="square" lIns="128524" tIns="64262" rIns="128524" bIns="64262" numCol="1" anchor="t" anchorCtr="0" compatLnSpc="1"/>
          <a:lstStyle/>
          <a:p>
            <a:endParaRPr lang="zh-CN" altLang="en-US" sz="3556"/>
          </a:p>
        </p:txBody>
      </p:sp>
      <p:sp>
        <p:nvSpPr>
          <p:cNvPr id="7" name="Rectangle 16"/>
          <p:cNvSpPr>
            <a:spLocks noChangeArrowheads="1"/>
          </p:cNvSpPr>
          <p:nvPr/>
        </p:nvSpPr>
        <p:spPr bwMode="auto">
          <a:xfrm>
            <a:off x="6900845" y="3413794"/>
            <a:ext cx="242287" cy="61603"/>
          </a:xfrm>
          <a:prstGeom prst="rect">
            <a:avLst/>
          </a:prstGeom>
          <a:solidFill>
            <a:schemeClr val="accent6">
              <a:lumMod val="20000"/>
              <a:lumOff val="80000"/>
            </a:schemeClr>
          </a:solidFill>
          <a:ln>
            <a:noFill/>
          </a:ln>
        </p:spPr>
        <p:txBody>
          <a:bodyPr vert="horz" wrap="square" lIns="128524" tIns="64262" rIns="128524" bIns="64262" numCol="1" anchor="t" anchorCtr="0" compatLnSpc="1"/>
          <a:lstStyle/>
          <a:p>
            <a:endParaRPr lang="zh-CN" altLang="en-US" sz="3556"/>
          </a:p>
        </p:txBody>
      </p:sp>
      <p:grpSp>
        <p:nvGrpSpPr>
          <p:cNvPr id="8" name="组合 35"/>
          <p:cNvGrpSpPr/>
          <p:nvPr/>
        </p:nvGrpSpPr>
        <p:grpSpPr>
          <a:xfrm>
            <a:off x="5113483" y="2114174"/>
            <a:ext cx="2611538" cy="4149245"/>
            <a:chOff x="3638050" y="1545565"/>
            <a:chExt cx="1858011" cy="2950210"/>
          </a:xfrm>
        </p:grpSpPr>
        <p:sp>
          <p:nvSpPr>
            <p:cNvPr id="9" name="Freeform 5"/>
            <p:cNvSpPr/>
            <p:nvPr/>
          </p:nvSpPr>
          <p:spPr bwMode="auto">
            <a:xfrm>
              <a:off x="3638050" y="2317028"/>
              <a:ext cx="373015" cy="754508"/>
            </a:xfrm>
            <a:custGeom>
              <a:avLst/>
              <a:gdLst>
                <a:gd name="T0" fmla="*/ 8 w 112"/>
                <a:gd name="T1" fmla="*/ 0 h 226"/>
                <a:gd name="T2" fmla="*/ 15 w 112"/>
                <a:gd name="T3" fmla="*/ 126 h 226"/>
                <a:gd name="T4" fmla="*/ 61 w 112"/>
                <a:gd name="T5" fmla="*/ 226 h 226"/>
                <a:gd name="T6" fmla="*/ 112 w 112"/>
                <a:gd name="T7" fmla="*/ 226 h 226"/>
                <a:gd name="T8" fmla="*/ 71 w 112"/>
                <a:gd name="T9" fmla="*/ 145 h 226"/>
                <a:gd name="T10" fmla="*/ 56 w 112"/>
                <a:gd name="T11" fmla="*/ 0 h 226"/>
                <a:gd name="T12" fmla="*/ 8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8" y="0"/>
                  </a:moveTo>
                  <a:cubicBezTo>
                    <a:pt x="0" y="51"/>
                    <a:pt x="8" y="96"/>
                    <a:pt x="15" y="126"/>
                  </a:cubicBezTo>
                  <a:cubicBezTo>
                    <a:pt x="22" y="153"/>
                    <a:pt x="41" y="191"/>
                    <a:pt x="61" y="226"/>
                  </a:cubicBezTo>
                  <a:cubicBezTo>
                    <a:pt x="112" y="226"/>
                    <a:pt x="112" y="226"/>
                    <a:pt x="112" y="226"/>
                  </a:cubicBezTo>
                  <a:cubicBezTo>
                    <a:pt x="99" y="203"/>
                    <a:pt x="84" y="176"/>
                    <a:pt x="71" y="145"/>
                  </a:cubicBezTo>
                  <a:cubicBezTo>
                    <a:pt x="56" y="107"/>
                    <a:pt x="47" y="54"/>
                    <a:pt x="56" y="0"/>
                  </a:cubicBezTo>
                  <a:lnTo>
                    <a:pt x="8" y="0"/>
                  </a:lnTo>
                  <a:close/>
                </a:path>
              </a:pathLst>
            </a:custGeom>
            <a:solidFill>
              <a:schemeClr val="accent2"/>
            </a:solidFill>
            <a:ln>
              <a:noFill/>
            </a:ln>
          </p:spPr>
          <p:txBody>
            <a:bodyPr vert="horz" wrap="square" lIns="128524" tIns="64262" rIns="128524" bIns="64262" numCol="1" anchor="t" anchorCtr="0" compatLnSpc="1"/>
            <a:lstStyle/>
            <a:p>
              <a:endParaRPr lang="zh-CN" altLang="en-US" sz="3556"/>
            </a:p>
          </p:txBody>
        </p:sp>
        <p:sp>
          <p:nvSpPr>
            <p:cNvPr id="10" name="Freeform 6"/>
            <p:cNvSpPr/>
            <p:nvPr/>
          </p:nvSpPr>
          <p:spPr bwMode="auto">
            <a:xfrm>
              <a:off x="3664896" y="1545565"/>
              <a:ext cx="897215" cy="761573"/>
            </a:xfrm>
            <a:custGeom>
              <a:avLst/>
              <a:gdLst>
                <a:gd name="T0" fmla="*/ 48 w 269"/>
                <a:gd name="T1" fmla="*/ 228 h 228"/>
                <a:gd name="T2" fmla="*/ 91 w 269"/>
                <a:gd name="T3" fmla="*/ 130 h 228"/>
                <a:gd name="T4" fmla="*/ 269 w 269"/>
                <a:gd name="T5" fmla="*/ 46 h 228"/>
                <a:gd name="T6" fmla="*/ 269 w 269"/>
                <a:gd name="T7" fmla="*/ 0 h 228"/>
                <a:gd name="T8" fmla="*/ 50 w 269"/>
                <a:gd name="T9" fmla="*/ 110 h 228"/>
                <a:gd name="T10" fmla="*/ 0 w 269"/>
                <a:gd name="T11" fmla="*/ 228 h 228"/>
                <a:gd name="T12" fmla="*/ 48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48" y="228"/>
                  </a:moveTo>
                  <a:cubicBezTo>
                    <a:pt x="54" y="194"/>
                    <a:pt x="67" y="160"/>
                    <a:pt x="91" y="130"/>
                  </a:cubicBezTo>
                  <a:cubicBezTo>
                    <a:pt x="153" y="50"/>
                    <a:pt x="246" y="46"/>
                    <a:pt x="269" y="46"/>
                  </a:cubicBezTo>
                  <a:cubicBezTo>
                    <a:pt x="269" y="0"/>
                    <a:pt x="269" y="0"/>
                    <a:pt x="269" y="0"/>
                  </a:cubicBezTo>
                  <a:cubicBezTo>
                    <a:pt x="226" y="0"/>
                    <a:pt x="123" y="10"/>
                    <a:pt x="50" y="110"/>
                  </a:cubicBezTo>
                  <a:cubicBezTo>
                    <a:pt x="21" y="150"/>
                    <a:pt x="6" y="190"/>
                    <a:pt x="0" y="228"/>
                  </a:cubicBezTo>
                  <a:lnTo>
                    <a:pt x="48" y="228"/>
                  </a:lnTo>
                  <a:close/>
                </a:path>
              </a:pathLst>
            </a:custGeom>
            <a:solidFill>
              <a:schemeClr val="accent1"/>
            </a:solidFill>
            <a:ln>
              <a:noFill/>
            </a:ln>
          </p:spPr>
          <p:txBody>
            <a:bodyPr vert="horz" wrap="square" lIns="128524" tIns="64262" rIns="128524" bIns="64262" numCol="1" anchor="t" anchorCtr="0" compatLnSpc="1"/>
            <a:lstStyle/>
            <a:p>
              <a:endParaRPr lang="zh-CN" altLang="en-US" sz="3556"/>
            </a:p>
          </p:txBody>
        </p:sp>
        <p:sp>
          <p:nvSpPr>
            <p:cNvPr id="11" name="Freeform 7"/>
            <p:cNvSpPr/>
            <p:nvPr/>
          </p:nvSpPr>
          <p:spPr bwMode="auto">
            <a:xfrm>
              <a:off x="3847164" y="3081427"/>
              <a:ext cx="714946" cy="757334"/>
            </a:xfrm>
            <a:custGeom>
              <a:avLst/>
              <a:gdLst>
                <a:gd name="T0" fmla="*/ 108 w 214"/>
                <a:gd name="T1" fmla="*/ 146 h 227"/>
                <a:gd name="T2" fmla="*/ 82 w 214"/>
                <a:gd name="T3" fmla="*/ 51 h 227"/>
                <a:gd name="T4" fmla="*/ 51 w 214"/>
                <a:gd name="T5" fmla="*/ 0 h 227"/>
                <a:gd name="T6" fmla="*/ 0 w 214"/>
                <a:gd name="T7" fmla="*/ 0 h 227"/>
                <a:gd name="T8" fmla="*/ 47 w 214"/>
                <a:gd name="T9" fmla="*/ 82 h 227"/>
                <a:gd name="T10" fmla="*/ 65 w 214"/>
                <a:gd name="T11" fmla="*/ 158 h 227"/>
                <a:gd name="T12" fmla="*/ 85 w 214"/>
                <a:gd name="T13" fmla="*/ 205 h 227"/>
                <a:gd name="T14" fmla="*/ 109 w 214"/>
                <a:gd name="T15" fmla="*/ 227 h 227"/>
                <a:gd name="T16" fmla="*/ 214 w 214"/>
                <a:gd name="T17" fmla="*/ 227 h 227"/>
                <a:gd name="T18" fmla="*/ 214 w 214"/>
                <a:gd name="T19" fmla="*/ 184 h 227"/>
                <a:gd name="T20" fmla="*/ 126 w 214"/>
                <a:gd name="T21" fmla="*/ 184 h 227"/>
                <a:gd name="T22" fmla="*/ 108 w 214"/>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227">
                  <a:moveTo>
                    <a:pt x="108" y="146"/>
                  </a:moveTo>
                  <a:cubicBezTo>
                    <a:pt x="108" y="127"/>
                    <a:pt x="98" y="80"/>
                    <a:pt x="82" y="51"/>
                  </a:cubicBezTo>
                  <a:cubicBezTo>
                    <a:pt x="74" y="37"/>
                    <a:pt x="63" y="20"/>
                    <a:pt x="51" y="0"/>
                  </a:cubicBezTo>
                  <a:cubicBezTo>
                    <a:pt x="0" y="0"/>
                    <a:pt x="0" y="0"/>
                    <a:pt x="0" y="0"/>
                  </a:cubicBezTo>
                  <a:cubicBezTo>
                    <a:pt x="20" y="36"/>
                    <a:pt x="40" y="68"/>
                    <a:pt x="47" y="82"/>
                  </a:cubicBezTo>
                  <a:cubicBezTo>
                    <a:pt x="59" y="107"/>
                    <a:pt x="65" y="146"/>
                    <a:pt x="65" y="158"/>
                  </a:cubicBezTo>
                  <a:cubicBezTo>
                    <a:pt x="66" y="171"/>
                    <a:pt x="72" y="190"/>
                    <a:pt x="85" y="205"/>
                  </a:cubicBezTo>
                  <a:cubicBezTo>
                    <a:pt x="99" y="220"/>
                    <a:pt x="109" y="227"/>
                    <a:pt x="109" y="227"/>
                  </a:cubicBezTo>
                  <a:cubicBezTo>
                    <a:pt x="214" y="227"/>
                    <a:pt x="214" y="227"/>
                    <a:pt x="214" y="227"/>
                  </a:cubicBezTo>
                  <a:cubicBezTo>
                    <a:pt x="214" y="184"/>
                    <a:pt x="214" y="184"/>
                    <a:pt x="214" y="184"/>
                  </a:cubicBezTo>
                  <a:cubicBezTo>
                    <a:pt x="126" y="184"/>
                    <a:pt x="126" y="184"/>
                    <a:pt x="126" y="184"/>
                  </a:cubicBezTo>
                  <a:cubicBezTo>
                    <a:pt x="123" y="183"/>
                    <a:pt x="108" y="174"/>
                    <a:pt x="108" y="146"/>
                  </a:cubicBezTo>
                  <a:close/>
                </a:path>
              </a:pathLst>
            </a:custGeom>
            <a:solidFill>
              <a:schemeClr val="accent3"/>
            </a:solidFill>
            <a:ln>
              <a:noFill/>
            </a:ln>
          </p:spPr>
          <p:txBody>
            <a:bodyPr vert="horz" wrap="square" lIns="128524" tIns="64262" rIns="128524" bIns="64262" numCol="1" anchor="t" anchorCtr="0" compatLnSpc="1"/>
            <a:lstStyle/>
            <a:p>
              <a:endParaRPr lang="zh-CN" altLang="en-US" sz="3556"/>
            </a:p>
          </p:txBody>
        </p:sp>
        <p:sp>
          <p:nvSpPr>
            <p:cNvPr id="12" name="Freeform 8"/>
            <p:cNvSpPr/>
            <p:nvPr/>
          </p:nvSpPr>
          <p:spPr bwMode="auto">
            <a:xfrm>
              <a:off x="5123046" y="2317028"/>
              <a:ext cx="373015" cy="754508"/>
            </a:xfrm>
            <a:custGeom>
              <a:avLst/>
              <a:gdLst>
                <a:gd name="T0" fmla="*/ 104 w 112"/>
                <a:gd name="T1" fmla="*/ 0 h 226"/>
                <a:gd name="T2" fmla="*/ 97 w 112"/>
                <a:gd name="T3" fmla="*/ 126 h 226"/>
                <a:gd name="T4" fmla="*/ 51 w 112"/>
                <a:gd name="T5" fmla="*/ 226 h 226"/>
                <a:gd name="T6" fmla="*/ 0 w 112"/>
                <a:gd name="T7" fmla="*/ 226 h 226"/>
                <a:gd name="T8" fmla="*/ 41 w 112"/>
                <a:gd name="T9" fmla="*/ 145 h 226"/>
                <a:gd name="T10" fmla="*/ 57 w 112"/>
                <a:gd name="T11" fmla="*/ 0 h 226"/>
                <a:gd name="T12" fmla="*/ 104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104" y="0"/>
                  </a:moveTo>
                  <a:cubicBezTo>
                    <a:pt x="112" y="51"/>
                    <a:pt x="104" y="96"/>
                    <a:pt x="97" y="126"/>
                  </a:cubicBezTo>
                  <a:cubicBezTo>
                    <a:pt x="90" y="153"/>
                    <a:pt x="71" y="191"/>
                    <a:pt x="51" y="226"/>
                  </a:cubicBezTo>
                  <a:cubicBezTo>
                    <a:pt x="0" y="226"/>
                    <a:pt x="0" y="226"/>
                    <a:pt x="0" y="226"/>
                  </a:cubicBezTo>
                  <a:cubicBezTo>
                    <a:pt x="14" y="203"/>
                    <a:pt x="28" y="176"/>
                    <a:pt x="41" y="145"/>
                  </a:cubicBezTo>
                  <a:cubicBezTo>
                    <a:pt x="56" y="107"/>
                    <a:pt x="65" y="54"/>
                    <a:pt x="57" y="0"/>
                  </a:cubicBezTo>
                  <a:lnTo>
                    <a:pt x="104" y="0"/>
                  </a:lnTo>
                  <a:close/>
                </a:path>
              </a:pathLst>
            </a:custGeom>
            <a:solidFill>
              <a:schemeClr val="accent2"/>
            </a:solidFill>
            <a:ln>
              <a:noFill/>
            </a:ln>
          </p:spPr>
          <p:txBody>
            <a:bodyPr vert="horz" wrap="square" lIns="128524" tIns="64262" rIns="128524" bIns="64262" numCol="1" anchor="t" anchorCtr="0" compatLnSpc="1"/>
            <a:lstStyle/>
            <a:p>
              <a:endParaRPr lang="zh-CN" altLang="en-US" sz="3556"/>
            </a:p>
          </p:txBody>
        </p:sp>
        <p:sp>
          <p:nvSpPr>
            <p:cNvPr id="13" name="Freeform 9"/>
            <p:cNvSpPr/>
            <p:nvPr/>
          </p:nvSpPr>
          <p:spPr bwMode="auto">
            <a:xfrm>
              <a:off x="4572001" y="1545565"/>
              <a:ext cx="897215" cy="761573"/>
            </a:xfrm>
            <a:custGeom>
              <a:avLst/>
              <a:gdLst>
                <a:gd name="T0" fmla="*/ 221 w 269"/>
                <a:gd name="T1" fmla="*/ 228 h 228"/>
                <a:gd name="T2" fmla="*/ 178 w 269"/>
                <a:gd name="T3" fmla="*/ 130 h 228"/>
                <a:gd name="T4" fmla="*/ 0 w 269"/>
                <a:gd name="T5" fmla="*/ 46 h 228"/>
                <a:gd name="T6" fmla="*/ 0 w 269"/>
                <a:gd name="T7" fmla="*/ 0 h 228"/>
                <a:gd name="T8" fmla="*/ 219 w 269"/>
                <a:gd name="T9" fmla="*/ 110 h 228"/>
                <a:gd name="T10" fmla="*/ 269 w 269"/>
                <a:gd name="T11" fmla="*/ 228 h 228"/>
                <a:gd name="T12" fmla="*/ 221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221" y="228"/>
                  </a:moveTo>
                  <a:cubicBezTo>
                    <a:pt x="215" y="194"/>
                    <a:pt x="202" y="160"/>
                    <a:pt x="178" y="130"/>
                  </a:cubicBezTo>
                  <a:cubicBezTo>
                    <a:pt x="116" y="50"/>
                    <a:pt x="23" y="46"/>
                    <a:pt x="0" y="46"/>
                  </a:cubicBezTo>
                  <a:cubicBezTo>
                    <a:pt x="0" y="0"/>
                    <a:pt x="0" y="0"/>
                    <a:pt x="0" y="0"/>
                  </a:cubicBezTo>
                  <a:cubicBezTo>
                    <a:pt x="43" y="0"/>
                    <a:pt x="147" y="10"/>
                    <a:pt x="219" y="110"/>
                  </a:cubicBezTo>
                  <a:cubicBezTo>
                    <a:pt x="248" y="150"/>
                    <a:pt x="263" y="190"/>
                    <a:pt x="269" y="228"/>
                  </a:cubicBezTo>
                  <a:lnTo>
                    <a:pt x="221" y="228"/>
                  </a:lnTo>
                  <a:close/>
                </a:path>
              </a:pathLst>
            </a:custGeom>
            <a:solidFill>
              <a:schemeClr val="accent1"/>
            </a:solidFill>
            <a:ln>
              <a:noFill/>
            </a:ln>
          </p:spPr>
          <p:txBody>
            <a:bodyPr vert="horz" wrap="square" lIns="128524" tIns="64262" rIns="128524" bIns="64262" numCol="1" anchor="t" anchorCtr="0" compatLnSpc="1"/>
            <a:lstStyle/>
            <a:p>
              <a:endParaRPr lang="zh-CN" altLang="en-US" sz="3556"/>
            </a:p>
          </p:txBody>
        </p:sp>
        <p:sp>
          <p:nvSpPr>
            <p:cNvPr id="14" name="Freeform 10"/>
            <p:cNvSpPr/>
            <p:nvPr/>
          </p:nvSpPr>
          <p:spPr bwMode="auto">
            <a:xfrm>
              <a:off x="4572001" y="3081427"/>
              <a:ext cx="717772" cy="757334"/>
            </a:xfrm>
            <a:custGeom>
              <a:avLst/>
              <a:gdLst>
                <a:gd name="T0" fmla="*/ 106 w 215"/>
                <a:gd name="T1" fmla="*/ 146 h 227"/>
                <a:gd name="T2" fmla="*/ 132 w 215"/>
                <a:gd name="T3" fmla="*/ 51 h 227"/>
                <a:gd name="T4" fmla="*/ 163 w 215"/>
                <a:gd name="T5" fmla="*/ 0 h 227"/>
                <a:gd name="T6" fmla="*/ 215 w 215"/>
                <a:gd name="T7" fmla="*/ 0 h 227"/>
                <a:gd name="T8" fmla="*/ 167 w 215"/>
                <a:gd name="T9" fmla="*/ 82 h 227"/>
                <a:gd name="T10" fmla="*/ 149 w 215"/>
                <a:gd name="T11" fmla="*/ 158 h 227"/>
                <a:gd name="T12" fmla="*/ 129 w 215"/>
                <a:gd name="T13" fmla="*/ 205 h 227"/>
                <a:gd name="T14" fmla="*/ 106 w 215"/>
                <a:gd name="T15" fmla="*/ 227 h 227"/>
                <a:gd name="T16" fmla="*/ 0 w 215"/>
                <a:gd name="T17" fmla="*/ 227 h 227"/>
                <a:gd name="T18" fmla="*/ 0 w 215"/>
                <a:gd name="T19" fmla="*/ 184 h 227"/>
                <a:gd name="T20" fmla="*/ 88 w 215"/>
                <a:gd name="T21" fmla="*/ 184 h 227"/>
                <a:gd name="T22" fmla="*/ 106 w 215"/>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5" h="227">
                  <a:moveTo>
                    <a:pt x="106" y="146"/>
                  </a:moveTo>
                  <a:cubicBezTo>
                    <a:pt x="106" y="127"/>
                    <a:pt x="116" y="80"/>
                    <a:pt x="132" y="51"/>
                  </a:cubicBezTo>
                  <a:cubicBezTo>
                    <a:pt x="140" y="37"/>
                    <a:pt x="151" y="20"/>
                    <a:pt x="163" y="0"/>
                  </a:cubicBezTo>
                  <a:cubicBezTo>
                    <a:pt x="215" y="0"/>
                    <a:pt x="215" y="0"/>
                    <a:pt x="215" y="0"/>
                  </a:cubicBezTo>
                  <a:cubicBezTo>
                    <a:pt x="194" y="36"/>
                    <a:pt x="174" y="68"/>
                    <a:pt x="167" y="82"/>
                  </a:cubicBezTo>
                  <a:cubicBezTo>
                    <a:pt x="155" y="107"/>
                    <a:pt x="149" y="146"/>
                    <a:pt x="149" y="158"/>
                  </a:cubicBezTo>
                  <a:cubicBezTo>
                    <a:pt x="149" y="171"/>
                    <a:pt x="143" y="190"/>
                    <a:pt x="129" y="205"/>
                  </a:cubicBezTo>
                  <a:cubicBezTo>
                    <a:pt x="115" y="220"/>
                    <a:pt x="106" y="227"/>
                    <a:pt x="106" y="227"/>
                  </a:cubicBezTo>
                  <a:cubicBezTo>
                    <a:pt x="0" y="227"/>
                    <a:pt x="0" y="227"/>
                    <a:pt x="0" y="227"/>
                  </a:cubicBezTo>
                  <a:cubicBezTo>
                    <a:pt x="0" y="184"/>
                    <a:pt x="0" y="184"/>
                    <a:pt x="0" y="184"/>
                  </a:cubicBezTo>
                  <a:cubicBezTo>
                    <a:pt x="88" y="184"/>
                    <a:pt x="88" y="184"/>
                    <a:pt x="88" y="184"/>
                  </a:cubicBezTo>
                  <a:cubicBezTo>
                    <a:pt x="91" y="183"/>
                    <a:pt x="106" y="174"/>
                    <a:pt x="106" y="146"/>
                  </a:cubicBezTo>
                  <a:close/>
                </a:path>
              </a:pathLst>
            </a:custGeom>
            <a:solidFill>
              <a:schemeClr val="accent3"/>
            </a:solidFill>
            <a:ln>
              <a:noFill/>
            </a:ln>
          </p:spPr>
          <p:txBody>
            <a:bodyPr vert="horz" wrap="square" lIns="128524" tIns="64262" rIns="128524" bIns="64262" numCol="1" anchor="t" anchorCtr="0" compatLnSpc="1"/>
            <a:lstStyle/>
            <a:p>
              <a:endParaRPr lang="zh-CN" altLang="en-US" sz="3556"/>
            </a:p>
          </p:txBody>
        </p:sp>
        <p:sp>
          <p:nvSpPr>
            <p:cNvPr id="15" name="Freeform 17"/>
            <p:cNvSpPr/>
            <p:nvPr/>
          </p:nvSpPr>
          <p:spPr bwMode="auto">
            <a:xfrm>
              <a:off x="4165075" y="3924949"/>
              <a:ext cx="803961" cy="66408"/>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solidFill>
              <a:schemeClr val="accent2"/>
            </a:solidFill>
            <a:ln>
              <a:noFill/>
            </a:ln>
          </p:spPr>
          <p:txBody>
            <a:bodyPr vert="horz" wrap="square" lIns="128524" tIns="64262" rIns="128524" bIns="64262" numCol="1" anchor="t" anchorCtr="0" compatLnSpc="1"/>
            <a:lstStyle/>
            <a:p>
              <a:endParaRPr lang="zh-CN" altLang="en-US" sz="3556"/>
            </a:p>
          </p:txBody>
        </p:sp>
        <p:sp>
          <p:nvSpPr>
            <p:cNvPr id="16" name="Freeform 18"/>
            <p:cNvSpPr/>
            <p:nvPr/>
          </p:nvSpPr>
          <p:spPr bwMode="auto">
            <a:xfrm>
              <a:off x="4165075" y="4035158"/>
              <a:ext cx="803961" cy="66408"/>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5"/>
                    <a:pt x="0" y="10"/>
                  </a:cubicBezTo>
                  <a:cubicBezTo>
                    <a:pt x="0" y="16"/>
                    <a:pt x="4" y="20"/>
                    <a:pt x="10" y="20"/>
                  </a:cubicBezTo>
                  <a:cubicBezTo>
                    <a:pt x="231" y="20"/>
                    <a:pt x="231" y="20"/>
                    <a:pt x="231" y="20"/>
                  </a:cubicBezTo>
                  <a:cubicBezTo>
                    <a:pt x="237" y="20"/>
                    <a:pt x="241" y="16"/>
                    <a:pt x="241" y="10"/>
                  </a:cubicBezTo>
                  <a:cubicBezTo>
                    <a:pt x="241" y="5"/>
                    <a:pt x="237" y="0"/>
                    <a:pt x="231" y="0"/>
                  </a:cubicBezTo>
                  <a:close/>
                </a:path>
              </a:pathLst>
            </a:custGeom>
            <a:solidFill>
              <a:schemeClr val="accent2"/>
            </a:solidFill>
            <a:ln>
              <a:noFill/>
            </a:ln>
          </p:spPr>
          <p:txBody>
            <a:bodyPr vert="horz" wrap="square" lIns="128524" tIns="64262" rIns="128524" bIns="64262" numCol="1" anchor="t" anchorCtr="0" compatLnSpc="1"/>
            <a:lstStyle/>
            <a:p>
              <a:endParaRPr lang="zh-CN" altLang="en-US" sz="3556"/>
            </a:p>
          </p:txBody>
        </p:sp>
        <p:sp>
          <p:nvSpPr>
            <p:cNvPr id="17" name="Freeform 19"/>
            <p:cNvSpPr/>
            <p:nvPr/>
          </p:nvSpPr>
          <p:spPr bwMode="auto">
            <a:xfrm>
              <a:off x="4165075" y="4148193"/>
              <a:ext cx="803961" cy="67821"/>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solidFill>
              <a:schemeClr val="accent2"/>
            </a:solidFill>
            <a:ln>
              <a:noFill/>
            </a:ln>
          </p:spPr>
          <p:txBody>
            <a:bodyPr vert="horz" wrap="square" lIns="128524" tIns="64262" rIns="128524" bIns="64262" numCol="1" anchor="t" anchorCtr="0" compatLnSpc="1"/>
            <a:lstStyle/>
            <a:p>
              <a:endParaRPr lang="zh-CN" altLang="en-US" sz="3556"/>
            </a:p>
          </p:txBody>
        </p:sp>
        <p:sp>
          <p:nvSpPr>
            <p:cNvPr id="18" name="Freeform 20"/>
            <p:cNvSpPr/>
            <p:nvPr/>
          </p:nvSpPr>
          <p:spPr bwMode="auto">
            <a:xfrm>
              <a:off x="4165075" y="4258402"/>
              <a:ext cx="803961" cy="237373"/>
            </a:xfrm>
            <a:custGeom>
              <a:avLst/>
              <a:gdLst>
                <a:gd name="T0" fmla="*/ 231 w 241"/>
                <a:gd name="T1" fmla="*/ 0 h 71"/>
                <a:gd name="T2" fmla="*/ 10 w 241"/>
                <a:gd name="T3" fmla="*/ 0 h 71"/>
                <a:gd name="T4" fmla="*/ 0 w 241"/>
                <a:gd name="T5" fmla="*/ 10 h 71"/>
                <a:gd name="T6" fmla="*/ 10 w 241"/>
                <a:gd name="T7" fmla="*/ 20 h 71"/>
                <a:gd name="T8" fmla="*/ 53 w 241"/>
                <a:gd name="T9" fmla="*/ 61 h 71"/>
                <a:gd name="T10" fmla="*/ 63 w 241"/>
                <a:gd name="T11" fmla="*/ 71 h 71"/>
                <a:gd name="T12" fmla="*/ 178 w 241"/>
                <a:gd name="T13" fmla="*/ 71 h 71"/>
                <a:gd name="T14" fmla="*/ 189 w 241"/>
                <a:gd name="T15" fmla="*/ 61 h 71"/>
                <a:gd name="T16" fmla="*/ 231 w 241"/>
                <a:gd name="T17" fmla="*/ 20 h 71"/>
                <a:gd name="T18" fmla="*/ 241 w 241"/>
                <a:gd name="T19" fmla="*/ 10 h 71"/>
                <a:gd name="T20" fmla="*/ 231 w 241"/>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71">
                  <a:moveTo>
                    <a:pt x="231" y="0"/>
                  </a:moveTo>
                  <a:cubicBezTo>
                    <a:pt x="10" y="0"/>
                    <a:pt x="10" y="0"/>
                    <a:pt x="10" y="0"/>
                  </a:cubicBezTo>
                  <a:cubicBezTo>
                    <a:pt x="4" y="0"/>
                    <a:pt x="0" y="5"/>
                    <a:pt x="0" y="10"/>
                  </a:cubicBezTo>
                  <a:cubicBezTo>
                    <a:pt x="0" y="16"/>
                    <a:pt x="4" y="20"/>
                    <a:pt x="10" y="20"/>
                  </a:cubicBezTo>
                  <a:cubicBezTo>
                    <a:pt x="53" y="61"/>
                    <a:pt x="53" y="61"/>
                    <a:pt x="53" y="61"/>
                  </a:cubicBezTo>
                  <a:cubicBezTo>
                    <a:pt x="53" y="67"/>
                    <a:pt x="57" y="71"/>
                    <a:pt x="63" y="71"/>
                  </a:cubicBezTo>
                  <a:cubicBezTo>
                    <a:pt x="178" y="71"/>
                    <a:pt x="178" y="71"/>
                    <a:pt x="178" y="71"/>
                  </a:cubicBezTo>
                  <a:cubicBezTo>
                    <a:pt x="184" y="71"/>
                    <a:pt x="189" y="67"/>
                    <a:pt x="189" y="61"/>
                  </a:cubicBezTo>
                  <a:cubicBezTo>
                    <a:pt x="231" y="20"/>
                    <a:pt x="231" y="20"/>
                    <a:pt x="231" y="20"/>
                  </a:cubicBezTo>
                  <a:cubicBezTo>
                    <a:pt x="237" y="20"/>
                    <a:pt x="241" y="16"/>
                    <a:pt x="241" y="10"/>
                  </a:cubicBezTo>
                  <a:cubicBezTo>
                    <a:pt x="241" y="5"/>
                    <a:pt x="237" y="0"/>
                    <a:pt x="231" y="0"/>
                  </a:cubicBezTo>
                  <a:close/>
                </a:path>
              </a:pathLst>
            </a:custGeom>
            <a:solidFill>
              <a:schemeClr val="accent2"/>
            </a:solidFill>
            <a:ln>
              <a:noFill/>
            </a:ln>
          </p:spPr>
          <p:txBody>
            <a:bodyPr vert="horz" wrap="square" lIns="128524" tIns="64262" rIns="128524" bIns="64262" numCol="1" anchor="t" anchorCtr="0" compatLnSpc="1"/>
            <a:lstStyle/>
            <a:p>
              <a:endParaRPr lang="zh-CN" altLang="en-US" sz="3556"/>
            </a:p>
          </p:txBody>
        </p:sp>
      </p:grpSp>
      <p:sp>
        <p:nvSpPr>
          <p:cNvPr id="19" name="Freeform 21"/>
          <p:cNvSpPr>
            <a:spLocks noEditPoints="1"/>
          </p:cNvSpPr>
          <p:nvPr/>
        </p:nvSpPr>
        <p:spPr bwMode="auto">
          <a:xfrm>
            <a:off x="4058041" y="4624945"/>
            <a:ext cx="343934" cy="329956"/>
          </a:xfrm>
          <a:custGeom>
            <a:avLst/>
            <a:gdLst>
              <a:gd name="T0" fmla="*/ 74 w 123"/>
              <a:gd name="T1" fmla="*/ 0 h 118"/>
              <a:gd name="T2" fmla="*/ 88 w 123"/>
              <a:gd name="T3" fmla="*/ 14 h 118"/>
              <a:gd name="T4" fmla="*/ 99 w 123"/>
              <a:gd name="T5" fmla="*/ 18 h 118"/>
              <a:gd name="T6" fmla="*/ 123 w 123"/>
              <a:gd name="T7" fmla="*/ 43 h 118"/>
              <a:gd name="T8" fmla="*/ 116 w 123"/>
              <a:gd name="T9" fmla="*/ 111 h 118"/>
              <a:gd name="T10" fmla="*/ 24 w 123"/>
              <a:gd name="T11" fmla="*/ 118 h 118"/>
              <a:gd name="T12" fmla="*/ 7 w 123"/>
              <a:gd name="T13" fmla="*/ 111 h 118"/>
              <a:gd name="T14" fmla="*/ 0 w 123"/>
              <a:gd name="T15" fmla="*/ 43 h 118"/>
              <a:gd name="T16" fmla="*/ 7 w 123"/>
              <a:gd name="T17" fmla="*/ 26 h 118"/>
              <a:gd name="T18" fmla="*/ 24 w 123"/>
              <a:gd name="T19" fmla="*/ 18 h 118"/>
              <a:gd name="T20" fmla="*/ 34 w 123"/>
              <a:gd name="T21" fmla="*/ 14 h 118"/>
              <a:gd name="T22" fmla="*/ 48 w 123"/>
              <a:gd name="T23" fmla="*/ 0 h 118"/>
              <a:gd name="T24" fmla="*/ 86 w 123"/>
              <a:gd name="T25" fmla="*/ 28 h 118"/>
              <a:gd name="T26" fmla="*/ 85 w 123"/>
              <a:gd name="T27" fmla="*/ 28 h 118"/>
              <a:gd name="T28" fmla="*/ 37 w 123"/>
              <a:gd name="T29" fmla="*/ 28 h 118"/>
              <a:gd name="T30" fmla="*/ 14 w 123"/>
              <a:gd name="T31" fmla="*/ 32 h 118"/>
              <a:gd name="T32" fmla="*/ 9 w 123"/>
              <a:gd name="T33" fmla="*/ 43 h 118"/>
              <a:gd name="T34" fmla="*/ 23 w 123"/>
              <a:gd name="T35" fmla="*/ 65 h 118"/>
              <a:gd name="T36" fmla="*/ 26 w 123"/>
              <a:gd name="T37" fmla="*/ 54 h 118"/>
              <a:gd name="T38" fmla="*/ 46 w 123"/>
              <a:gd name="T39" fmla="*/ 54 h 118"/>
              <a:gd name="T40" fmla="*/ 49 w 123"/>
              <a:gd name="T41" fmla="*/ 57 h 118"/>
              <a:gd name="T42" fmla="*/ 74 w 123"/>
              <a:gd name="T43" fmla="*/ 65 h 118"/>
              <a:gd name="T44" fmla="*/ 77 w 123"/>
              <a:gd name="T45" fmla="*/ 54 h 118"/>
              <a:gd name="T46" fmla="*/ 97 w 123"/>
              <a:gd name="T47" fmla="*/ 54 h 118"/>
              <a:gd name="T48" fmla="*/ 100 w 123"/>
              <a:gd name="T49" fmla="*/ 57 h 118"/>
              <a:gd name="T50" fmla="*/ 113 w 123"/>
              <a:gd name="T51" fmla="*/ 65 h 118"/>
              <a:gd name="T52" fmla="*/ 109 w 123"/>
              <a:gd name="T53" fmla="*/ 32 h 118"/>
              <a:gd name="T54" fmla="*/ 86 w 123"/>
              <a:gd name="T55" fmla="*/ 28 h 118"/>
              <a:gd name="T56" fmla="*/ 40 w 123"/>
              <a:gd name="T57" fmla="*/ 18 h 118"/>
              <a:gd name="T58" fmla="*/ 83 w 123"/>
              <a:gd name="T59" fmla="*/ 14 h 118"/>
              <a:gd name="T60" fmla="*/ 74 w 123"/>
              <a:gd name="T61" fmla="*/ 6 h 118"/>
              <a:gd name="T62" fmla="*/ 43 w 123"/>
              <a:gd name="T63" fmla="*/ 8 h 118"/>
              <a:gd name="T64" fmla="*/ 40 w 123"/>
              <a:gd name="T65" fmla="*/ 18 h 118"/>
              <a:gd name="T66" fmla="*/ 9 w 123"/>
              <a:gd name="T67" fmla="*/ 71 h 118"/>
              <a:gd name="T68" fmla="*/ 13 w 123"/>
              <a:gd name="T69" fmla="*/ 104 h 118"/>
              <a:gd name="T70" fmla="*/ 24 w 123"/>
              <a:gd name="T71" fmla="*/ 109 h 118"/>
              <a:gd name="T72" fmla="*/ 109 w 123"/>
              <a:gd name="T73" fmla="*/ 104 h 118"/>
              <a:gd name="T74" fmla="*/ 113 w 123"/>
              <a:gd name="T75" fmla="*/ 71 h 118"/>
              <a:gd name="T76" fmla="*/ 100 w 123"/>
              <a:gd name="T77" fmla="*/ 80 h 118"/>
              <a:gd name="T78" fmla="*/ 97 w 123"/>
              <a:gd name="T79" fmla="*/ 82 h 118"/>
              <a:gd name="T80" fmla="*/ 74 w 123"/>
              <a:gd name="T81" fmla="*/ 80 h 118"/>
              <a:gd name="T82" fmla="*/ 74 w 123"/>
              <a:gd name="T83" fmla="*/ 71 h 118"/>
              <a:gd name="T84" fmla="*/ 49 w 123"/>
              <a:gd name="T85" fmla="*/ 80 h 118"/>
              <a:gd name="T86" fmla="*/ 46 w 123"/>
              <a:gd name="T87" fmla="*/ 82 h 118"/>
              <a:gd name="T88" fmla="*/ 23 w 123"/>
              <a:gd name="T89" fmla="*/ 80 h 118"/>
              <a:gd name="T90" fmla="*/ 23 w 123"/>
              <a:gd name="T91" fmla="*/ 71 h 118"/>
              <a:gd name="T92" fmla="*/ 43 w 123"/>
              <a:gd name="T93" fmla="*/ 60 h 118"/>
              <a:gd name="T94" fmla="*/ 28 w 123"/>
              <a:gd name="T95" fmla="*/ 60 h 118"/>
              <a:gd name="T96" fmla="*/ 28 w 123"/>
              <a:gd name="T97" fmla="*/ 68 h 118"/>
              <a:gd name="T98" fmla="*/ 28 w 123"/>
              <a:gd name="T99" fmla="*/ 77 h 118"/>
              <a:gd name="T100" fmla="*/ 43 w 123"/>
              <a:gd name="T101" fmla="*/ 68 h 118"/>
              <a:gd name="T102" fmla="*/ 43 w 123"/>
              <a:gd name="T103" fmla="*/ 68 h 118"/>
              <a:gd name="T104" fmla="*/ 94 w 123"/>
              <a:gd name="T105" fmla="*/ 60 h 118"/>
              <a:gd name="T106" fmla="*/ 80 w 123"/>
              <a:gd name="T107" fmla="*/ 60 h 118"/>
              <a:gd name="T108" fmla="*/ 80 w 123"/>
              <a:gd name="T109" fmla="*/ 68 h 118"/>
              <a:gd name="T110" fmla="*/ 80 w 123"/>
              <a:gd name="T111" fmla="*/ 77 h 118"/>
              <a:gd name="T112" fmla="*/ 94 w 123"/>
              <a:gd name="T113" fmla="*/ 68 h 118"/>
              <a:gd name="T114" fmla="*/ 94 w 123"/>
              <a:gd name="T115" fmla="*/ 6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3" h="118">
                <a:moveTo>
                  <a:pt x="48" y="0"/>
                </a:moveTo>
                <a:cubicBezTo>
                  <a:pt x="74" y="0"/>
                  <a:pt x="74" y="0"/>
                  <a:pt x="74" y="0"/>
                </a:cubicBezTo>
                <a:cubicBezTo>
                  <a:pt x="78" y="0"/>
                  <a:pt x="82" y="2"/>
                  <a:pt x="84" y="4"/>
                </a:cubicBezTo>
                <a:cubicBezTo>
                  <a:pt x="87" y="7"/>
                  <a:pt x="88" y="10"/>
                  <a:pt x="88" y="14"/>
                </a:cubicBezTo>
                <a:cubicBezTo>
                  <a:pt x="88" y="18"/>
                  <a:pt x="88" y="18"/>
                  <a:pt x="88" y="18"/>
                </a:cubicBezTo>
                <a:cubicBezTo>
                  <a:pt x="99" y="18"/>
                  <a:pt x="99" y="18"/>
                  <a:pt x="99" y="18"/>
                </a:cubicBezTo>
                <a:cubicBezTo>
                  <a:pt x="105" y="18"/>
                  <a:pt x="111" y="21"/>
                  <a:pt x="116" y="26"/>
                </a:cubicBezTo>
                <a:cubicBezTo>
                  <a:pt x="120" y="30"/>
                  <a:pt x="123" y="36"/>
                  <a:pt x="123" y="43"/>
                </a:cubicBezTo>
                <a:cubicBezTo>
                  <a:pt x="123" y="94"/>
                  <a:pt x="123" y="94"/>
                  <a:pt x="123" y="94"/>
                </a:cubicBezTo>
                <a:cubicBezTo>
                  <a:pt x="123" y="101"/>
                  <a:pt x="120" y="107"/>
                  <a:pt x="116" y="111"/>
                </a:cubicBezTo>
                <a:cubicBezTo>
                  <a:pt x="111" y="115"/>
                  <a:pt x="105" y="118"/>
                  <a:pt x="99" y="118"/>
                </a:cubicBezTo>
                <a:cubicBezTo>
                  <a:pt x="24" y="118"/>
                  <a:pt x="24" y="118"/>
                  <a:pt x="24" y="118"/>
                </a:cubicBezTo>
                <a:cubicBezTo>
                  <a:pt x="18" y="118"/>
                  <a:pt x="11" y="115"/>
                  <a:pt x="7" y="111"/>
                </a:cubicBezTo>
                <a:cubicBezTo>
                  <a:pt x="7" y="111"/>
                  <a:pt x="7" y="111"/>
                  <a:pt x="7" y="111"/>
                </a:cubicBezTo>
                <a:cubicBezTo>
                  <a:pt x="3" y="106"/>
                  <a:pt x="0" y="100"/>
                  <a:pt x="0" y="94"/>
                </a:cubicBezTo>
                <a:cubicBezTo>
                  <a:pt x="0" y="43"/>
                  <a:pt x="0" y="43"/>
                  <a:pt x="0" y="43"/>
                </a:cubicBezTo>
                <a:cubicBezTo>
                  <a:pt x="0" y="36"/>
                  <a:pt x="3" y="30"/>
                  <a:pt x="7" y="26"/>
                </a:cubicBezTo>
                <a:cubicBezTo>
                  <a:pt x="7" y="26"/>
                  <a:pt x="7" y="26"/>
                  <a:pt x="7" y="26"/>
                </a:cubicBezTo>
                <a:cubicBezTo>
                  <a:pt x="7" y="26"/>
                  <a:pt x="7" y="26"/>
                  <a:pt x="7" y="26"/>
                </a:cubicBezTo>
                <a:cubicBezTo>
                  <a:pt x="11" y="21"/>
                  <a:pt x="18" y="18"/>
                  <a:pt x="24" y="18"/>
                </a:cubicBezTo>
                <a:cubicBezTo>
                  <a:pt x="34" y="18"/>
                  <a:pt x="34" y="18"/>
                  <a:pt x="34" y="18"/>
                </a:cubicBezTo>
                <a:cubicBezTo>
                  <a:pt x="34" y="14"/>
                  <a:pt x="34" y="14"/>
                  <a:pt x="34" y="14"/>
                </a:cubicBezTo>
                <a:cubicBezTo>
                  <a:pt x="34" y="10"/>
                  <a:pt x="36" y="7"/>
                  <a:pt x="39" y="4"/>
                </a:cubicBezTo>
                <a:cubicBezTo>
                  <a:pt x="41" y="2"/>
                  <a:pt x="44" y="0"/>
                  <a:pt x="48" y="0"/>
                </a:cubicBezTo>
                <a:close/>
                <a:moveTo>
                  <a:pt x="86" y="28"/>
                </a:moveTo>
                <a:cubicBezTo>
                  <a:pt x="86" y="28"/>
                  <a:pt x="86" y="28"/>
                  <a:pt x="86" y="28"/>
                </a:cubicBezTo>
                <a:cubicBezTo>
                  <a:pt x="86" y="28"/>
                  <a:pt x="86" y="28"/>
                  <a:pt x="85" y="28"/>
                </a:cubicBezTo>
                <a:cubicBezTo>
                  <a:pt x="85" y="28"/>
                  <a:pt x="85" y="28"/>
                  <a:pt x="85" y="28"/>
                </a:cubicBezTo>
                <a:cubicBezTo>
                  <a:pt x="37" y="28"/>
                  <a:pt x="37" y="28"/>
                  <a:pt x="37" y="28"/>
                </a:cubicBezTo>
                <a:cubicBezTo>
                  <a:pt x="37" y="28"/>
                  <a:pt x="37" y="28"/>
                  <a:pt x="37" y="28"/>
                </a:cubicBezTo>
                <a:cubicBezTo>
                  <a:pt x="24" y="28"/>
                  <a:pt x="24" y="28"/>
                  <a:pt x="24" y="28"/>
                </a:cubicBezTo>
                <a:cubicBezTo>
                  <a:pt x="20" y="28"/>
                  <a:pt x="16" y="29"/>
                  <a:pt x="14" y="32"/>
                </a:cubicBezTo>
                <a:cubicBezTo>
                  <a:pt x="14" y="32"/>
                  <a:pt x="14" y="32"/>
                  <a:pt x="14" y="32"/>
                </a:cubicBezTo>
                <a:cubicBezTo>
                  <a:pt x="11" y="35"/>
                  <a:pt x="9" y="39"/>
                  <a:pt x="9" y="43"/>
                </a:cubicBezTo>
                <a:cubicBezTo>
                  <a:pt x="9" y="65"/>
                  <a:pt x="9" y="65"/>
                  <a:pt x="9" y="65"/>
                </a:cubicBezTo>
                <a:cubicBezTo>
                  <a:pt x="23" y="65"/>
                  <a:pt x="23" y="65"/>
                  <a:pt x="23" y="65"/>
                </a:cubicBezTo>
                <a:cubicBezTo>
                  <a:pt x="23" y="57"/>
                  <a:pt x="23" y="57"/>
                  <a:pt x="23" y="57"/>
                </a:cubicBezTo>
                <a:cubicBezTo>
                  <a:pt x="23" y="55"/>
                  <a:pt x="24" y="54"/>
                  <a:pt x="26" y="54"/>
                </a:cubicBezTo>
                <a:cubicBezTo>
                  <a:pt x="26" y="54"/>
                  <a:pt x="26" y="54"/>
                  <a:pt x="26" y="54"/>
                </a:cubicBezTo>
                <a:cubicBezTo>
                  <a:pt x="46" y="54"/>
                  <a:pt x="46" y="54"/>
                  <a:pt x="46" y="54"/>
                </a:cubicBezTo>
                <a:cubicBezTo>
                  <a:pt x="48" y="54"/>
                  <a:pt x="49" y="55"/>
                  <a:pt x="49" y="57"/>
                </a:cubicBezTo>
                <a:cubicBezTo>
                  <a:pt x="49" y="57"/>
                  <a:pt x="49" y="57"/>
                  <a:pt x="49" y="57"/>
                </a:cubicBezTo>
                <a:cubicBezTo>
                  <a:pt x="49" y="65"/>
                  <a:pt x="49" y="65"/>
                  <a:pt x="49" y="65"/>
                </a:cubicBezTo>
                <a:cubicBezTo>
                  <a:pt x="74" y="65"/>
                  <a:pt x="74" y="65"/>
                  <a:pt x="74" y="65"/>
                </a:cubicBezTo>
                <a:cubicBezTo>
                  <a:pt x="74" y="57"/>
                  <a:pt x="74" y="57"/>
                  <a:pt x="74" y="57"/>
                </a:cubicBezTo>
                <a:cubicBezTo>
                  <a:pt x="74" y="55"/>
                  <a:pt x="75" y="54"/>
                  <a:pt x="77" y="54"/>
                </a:cubicBezTo>
                <a:cubicBezTo>
                  <a:pt x="77" y="54"/>
                  <a:pt x="77" y="54"/>
                  <a:pt x="77" y="54"/>
                </a:cubicBezTo>
                <a:cubicBezTo>
                  <a:pt x="97" y="54"/>
                  <a:pt x="97" y="54"/>
                  <a:pt x="97" y="54"/>
                </a:cubicBezTo>
                <a:cubicBezTo>
                  <a:pt x="99" y="54"/>
                  <a:pt x="100" y="55"/>
                  <a:pt x="100" y="57"/>
                </a:cubicBezTo>
                <a:cubicBezTo>
                  <a:pt x="100" y="57"/>
                  <a:pt x="100" y="57"/>
                  <a:pt x="100" y="57"/>
                </a:cubicBezTo>
                <a:cubicBezTo>
                  <a:pt x="100" y="65"/>
                  <a:pt x="100" y="65"/>
                  <a:pt x="100" y="65"/>
                </a:cubicBezTo>
                <a:cubicBezTo>
                  <a:pt x="113" y="65"/>
                  <a:pt x="113" y="65"/>
                  <a:pt x="113" y="65"/>
                </a:cubicBezTo>
                <a:cubicBezTo>
                  <a:pt x="113" y="43"/>
                  <a:pt x="113" y="43"/>
                  <a:pt x="113" y="43"/>
                </a:cubicBezTo>
                <a:cubicBezTo>
                  <a:pt x="113" y="39"/>
                  <a:pt x="112" y="35"/>
                  <a:pt x="109" y="32"/>
                </a:cubicBezTo>
                <a:cubicBezTo>
                  <a:pt x="106" y="29"/>
                  <a:pt x="103" y="28"/>
                  <a:pt x="99" y="28"/>
                </a:cubicBezTo>
                <a:cubicBezTo>
                  <a:pt x="86" y="28"/>
                  <a:pt x="86" y="28"/>
                  <a:pt x="86" y="28"/>
                </a:cubicBezTo>
                <a:close/>
                <a:moveTo>
                  <a:pt x="40" y="18"/>
                </a:moveTo>
                <a:cubicBezTo>
                  <a:pt x="40" y="18"/>
                  <a:pt x="40" y="18"/>
                  <a:pt x="40" y="18"/>
                </a:cubicBezTo>
                <a:cubicBezTo>
                  <a:pt x="83" y="18"/>
                  <a:pt x="83" y="18"/>
                  <a:pt x="83" y="18"/>
                </a:cubicBezTo>
                <a:cubicBezTo>
                  <a:pt x="83" y="14"/>
                  <a:pt x="83" y="14"/>
                  <a:pt x="83" y="14"/>
                </a:cubicBezTo>
                <a:cubicBezTo>
                  <a:pt x="83" y="12"/>
                  <a:pt x="82" y="10"/>
                  <a:pt x="80" y="8"/>
                </a:cubicBezTo>
                <a:cubicBezTo>
                  <a:pt x="79" y="7"/>
                  <a:pt x="77" y="6"/>
                  <a:pt x="74" y="6"/>
                </a:cubicBezTo>
                <a:cubicBezTo>
                  <a:pt x="48" y="6"/>
                  <a:pt x="48" y="6"/>
                  <a:pt x="48" y="6"/>
                </a:cubicBezTo>
                <a:cubicBezTo>
                  <a:pt x="46" y="6"/>
                  <a:pt x="44" y="7"/>
                  <a:pt x="43" y="8"/>
                </a:cubicBezTo>
                <a:cubicBezTo>
                  <a:pt x="41" y="10"/>
                  <a:pt x="40" y="12"/>
                  <a:pt x="40" y="14"/>
                </a:cubicBezTo>
                <a:cubicBezTo>
                  <a:pt x="40" y="18"/>
                  <a:pt x="40" y="18"/>
                  <a:pt x="40" y="18"/>
                </a:cubicBezTo>
                <a:close/>
                <a:moveTo>
                  <a:pt x="9" y="71"/>
                </a:moveTo>
                <a:cubicBezTo>
                  <a:pt x="9" y="71"/>
                  <a:pt x="9" y="71"/>
                  <a:pt x="9" y="71"/>
                </a:cubicBezTo>
                <a:cubicBezTo>
                  <a:pt x="9" y="94"/>
                  <a:pt x="9" y="94"/>
                  <a:pt x="9" y="94"/>
                </a:cubicBezTo>
                <a:cubicBezTo>
                  <a:pt x="9" y="98"/>
                  <a:pt x="11" y="102"/>
                  <a:pt x="13" y="104"/>
                </a:cubicBezTo>
                <a:cubicBezTo>
                  <a:pt x="14" y="104"/>
                  <a:pt x="14" y="104"/>
                  <a:pt x="14" y="104"/>
                </a:cubicBezTo>
                <a:cubicBezTo>
                  <a:pt x="16" y="107"/>
                  <a:pt x="20" y="109"/>
                  <a:pt x="24" y="109"/>
                </a:cubicBezTo>
                <a:cubicBezTo>
                  <a:pt x="99" y="109"/>
                  <a:pt x="99" y="109"/>
                  <a:pt x="99" y="109"/>
                </a:cubicBezTo>
                <a:cubicBezTo>
                  <a:pt x="103" y="109"/>
                  <a:pt x="106" y="107"/>
                  <a:pt x="109" y="104"/>
                </a:cubicBezTo>
                <a:cubicBezTo>
                  <a:pt x="112" y="102"/>
                  <a:pt x="113" y="98"/>
                  <a:pt x="113" y="94"/>
                </a:cubicBezTo>
                <a:cubicBezTo>
                  <a:pt x="113" y="71"/>
                  <a:pt x="113" y="71"/>
                  <a:pt x="113" y="71"/>
                </a:cubicBezTo>
                <a:cubicBezTo>
                  <a:pt x="100" y="71"/>
                  <a:pt x="100" y="71"/>
                  <a:pt x="100" y="71"/>
                </a:cubicBezTo>
                <a:cubicBezTo>
                  <a:pt x="100" y="80"/>
                  <a:pt x="100" y="80"/>
                  <a:pt x="100" y="80"/>
                </a:cubicBezTo>
                <a:cubicBezTo>
                  <a:pt x="100" y="81"/>
                  <a:pt x="99" y="82"/>
                  <a:pt x="97" y="82"/>
                </a:cubicBezTo>
                <a:cubicBezTo>
                  <a:pt x="97" y="82"/>
                  <a:pt x="97" y="82"/>
                  <a:pt x="97" y="82"/>
                </a:cubicBezTo>
                <a:cubicBezTo>
                  <a:pt x="77" y="82"/>
                  <a:pt x="77" y="82"/>
                  <a:pt x="77" y="82"/>
                </a:cubicBezTo>
                <a:cubicBezTo>
                  <a:pt x="75" y="82"/>
                  <a:pt x="74" y="81"/>
                  <a:pt x="74" y="80"/>
                </a:cubicBezTo>
                <a:cubicBezTo>
                  <a:pt x="74" y="79"/>
                  <a:pt x="74" y="79"/>
                  <a:pt x="74" y="79"/>
                </a:cubicBezTo>
                <a:cubicBezTo>
                  <a:pt x="74" y="71"/>
                  <a:pt x="74" y="71"/>
                  <a:pt x="74" y="71"/>
                </a:cubicBezTo>
                <a:cubicBezTo>
                  <a:pt x="49" y="71"/>
                  <a:pt x="49" y="71"/>
                  <a:pt x="49" y="71"/>
                </a:cubicBezTo>
                <a:cubicBezTo>
                  <a:pt x="49" y="80"/>
                  <a:pt x="49" y="80"/>
                  <a:pt x="49" y="80"/>
                </a:cubicBezTo>
                <a:cubicBezTo>
                  <a:pt x="49" y="81"/>
                  <a:pt x="48" y="82"/>
                  <a:pt x="46" y="82"/>
                </a:cubicBezTo>
                <a:cubicBezTo>
                  <a:pt x="46" y="82"/>
                  <a:pt x="46" y="82"/>
                  <a:pt x="46" y="82"/>
                </a:cubicBezTo>
                <a:cubicBezTo>
                  <a:pt x="26" y="82"/>
                  <a:pt x="26" y="82"/>
                  <a:pt x="26" y="82"/>
                </a:cubicBezTo>
                <a:cubicBezTo>
                  <a:pt x="24" y="82"/>
                  <a:pt x="23" y="81"/>
                  <a:pt x="23" y="80"/>
                </a:cubicBezTo>
                <a:cubicBezTo>
                  <a:pt x="23" y="79"/>
                  <a:pt x="23" y="79"/>
                  <a:pt x="23" y="79"/>
                </a:cubicBezTo>
                <a:cubicBezTo>
                  <a:pt x="23" y="71"/>
                  <a:pt x="23" y="71"/>
                  <a:pt x="23" y="71"/>
                </a:cubicBezTo>
                <a:cubicBezTo>
                  <a:pt x="9" y="71"/>
                  <a:pt x="9" y="71"/>
                  <a:pt x="9" y="71"/>
                </a:cubicBezTo>
                <a:close/>
                <a:moveTo>
                  <a:pt x="43" y="60"/>
                </a:moveTo>
                <a:cubicBezTo>
                  <a:pt x="43" y="60"/>
                  <a:pt x="43" y="60"/>
                  <a:pt x="43" y="60"/>
                </a:cubicBezTo>
                <a:cubicBezTo>
                  <a:pt x="28" y="60"/>
                  <a:pt x="28" y="60"/>
                  <a:pt x="28" y="60"/>
                </a:cubicBezTo>
                <a:cubicBezTo>
                  <a:pt x="28" y="68"/>
                  <a:pt x="28" y="68"/>
                  <a:pt x="28" y="68"/>
                </a:cubicBezTo>
                <a:cubicBezTo>
                  <a:pt x="28" y="68"/>
                  <a:pt x="28" y="68"/>
                  <a:pt x="28" y="68"/>
                </a:cubicBezTo>
                <a:cubicBezTo>
                  <a:pt x="28" y="68"/>
                  <a:pt x="28" y="68"/>
                  <a:pt x="28" y="68"/>
                </a:cubicBezTo>
                <a:cubicBezTo>
                  <a:pt x="28" y="77"/>
                  <a:pt x="28" y="77"/>
                  <a:pt x="28" y="77"/>
                </a:cubicBezTo>
                <a:cubicBezTo>
                  <a:pt x="43" y="77"/>
                  <a:pt x="43" y="77"/>
                  <a:pt x="43" y="77"/>
                </a:cubicBezTo>
                <a:cubicBezTo>
                  <a:pt x="43" y="68"/>
                  <a:pt x="43" y="68"/>
                  <a:pt x="43" y="68"/>
                </a:cubicBezTo>
                <a:cubicBezTo>
                  <a:pt x="43" y="68"/>
                  <a:pt x="43" y="68"/>
                  <a:pt x="43" y="68"/>
                </a:cubicBezTo>
                <a:cubicBezTo>
                  <a:pt x="43" y="68"/>
                  <a:pt x="43" y="68"/>
                  <a:pt x="43" y="68"/>
                </a:cubicBezTo>
                <a:cubicBezTo>
                  <a:pt x="43" y="60"/>
                  <a:pt x="43" y="60"/>
                  <a:pt x="43" y="60"/>
                </a:cubicBezTo>
                <a:close/>
                <a:moveTo>
                  <a:pt x="94" y="60"/>
                </a:moveTo>
                <a:cubicBezTo>
                  <a:pt x="94" y="60"/>
                  <a:pt x="94" y="60"/>
                  <a:pt x="94" y="60"/>
                </a:cubicBezTo>
                <a:cubicBezTo>
                  <a:pt x="80" y="60"/>
                  <a:pt x="80" y="60"/>
                  <a:pt x="80" y="60"/>
                </a:cubicBezTo>
                <a:cubicBezTo>
                  <a:pt x="80" y="68"/>
                  <a:pt x="80" y="68"/>
                  <a:pt x="80" y="68"/>
                </a:cubicBezTo>
                <a:cubicBezTo>
                  <a:pt x="80" y="68"/>
                  <a:pt x="80" y="68"/>
                  <a:pt x="80" y="68"/>
                </a:cubicBezTo>
                <a:cubicBezTo>
                  <a:pt x="80" y="68"/>
                  <a:pt x="80" y="68"/>
                  <a:pt x="80" y="68"/>
                </a:cubicBezTo>
                <a:cubicBezTo>
                  <a:pt x="80" y="77"/>
                  <a:pt x="80" y="77"/>
                  <a:pt x="80" y="77"/>
                </a:cubicBezTo>
                <a:cubicBezTo>
                  <a:pt x="94" y="77"/>
                  <a:pt x="94" y="77"/>
                  <a:pt x="94" y="77"/>
                </a:cubicBezTo>
                <a:cubicBezTo>
                  <a:pt x="94" y="68"/>
                  <a:pt x="94" y="68"/>
                  <a:pt x="94" y="68"/>
                </a:cubicBezTo>
                <a:cubicBezTo>
                  <a:pt x="94" y="68"/>
                  <a:pt x="94" y="68"/>
                  <a:pt x="94" y="68"/>
                </a:cubicBezTo>
                <a:cubicBezTo>
                  <a:pt x="94" y="68"/>
                  <a:pt x="94" y="68"/>
                  <a:pt x="94" y="68"/>
                </a:cubicBezTo>
                <a:cubicBezTo>
                  <a:pt x="94" y="60"/>
                  <a:pt x="94" y="60"/>
                  <a:pt x="94" y="60"/>
                </a:cubicBezTo>
                <a:close/>
              </a:path>
            </a:pathLst>
          </a:custGeom>
          <a:solidFill>
            <a:schemeClr val="accent3"/>
          </a:solidFill>
          <a:ln>
            <a:noFill/>
          </a:ln>
        </p:spPr>
        <p:txBody>
          <a:bodyPr vert="horz" wrap="square" lIns="128524" tIns="64262" rIns="128524" bIns="64262" numCol="1" anchor="t" anchorCtr="0" compatLnSpc="1"/>
          <a:lstStyle/>
          <a:p>
            <a:endParaRPr lang="zh-CN" altLang="en-US" sz="3556"/>
          </a:p>
        </p:txBody>
      </p:sp>
      <p:sp>
        <p:nvSpPr>
          <p:cNvPr id="20" name="Freeform 22"/>
          <p:cNvSpPr>
            <a:spLocks noEditPoints="1"/>
          </p:cNvSpPr>
          <p:nvPr/>
        </p:nvSpPr>
        <p:spPr bwMode="auto">
          <a:xfrm>
            <a:off x="8450425" y="4647133"/>
            <a:ext cx="343934" cy="313397"/>
          </a:xfrm>
          <a:custGeom>
            <a:avLst/>
            <a:gdLst>
              <a:gd name="T0" fmla="*/ 77 w 123"/>
              <a:gd name="T1" fmla="*/ 52 h 112"/>
              <a:gd name="T2" fmla="*/ 81 w 123"/>
              <a:gd name="T3" fmla="*/ 68 h 112"/>
              <a:gd name="T4" fmla="*/ 81 w 123"/>
              <a:gd name="T5" fmla="*/ 76 h 112"/>
              <a:gd name="T6" fmla="*/ 87 w 123"/>
              <a:gd name="T7" fmla="*/ 70 h 112"/>
              <a:gd name="T8" fmla="*/ 81 w 123"/>
              <a:gd name="T9" fmla="*/ 48 h 112"/>
              <a:gd name="T10" fmla="*/ 63 w 123"/>
              <a:gd name="T11" fmla="*/ 45 h 112"/>
              <a:gd name="T12" fmla="*/ 119 w 123"/>
              <a:gd name="T13" fmla="*/ 103 h 112"/>
              <a:gd name="T14" fmla="*/ 115 w 123"/>
              <a:gd name="T15" fmla="*/ 103 h 112"/>
              <a:gd name="T16" fmla="*/ 119 w 123"/>
              <a:gd name="T17" fmla="*/ 29 h 112"/>
              <a:gd name="T18" fmla="*/ 119 w 123"/>
              <a:gd name="T19" fmla="*/ 19 h 112"/>
              <a:gd name="T20" fmla="*/ 74 w 123"/>
              <a:gd name="T21" fmla="*/ 13 h 112"/>
              <a:gd name="T22" fmla="*/ 62 w 123"/>
              <a:gd name="T23" fmla="*/ 0 h 112"/>
              <a:gd name="T24" fmla="*/ 49 w 123"/>
              <a:gd name="T25" fmla="*/ 13 h 112"/>
              <a:gd name="T26" fmla="*/ 5 w 123"/>
              <a:gd name="T27" fmla="*/ 19 h 112"/>
              <a:gd name="T28" fmla="*/ 5 w 123"/>
              <a:gd name="T29" fmla="*/ 29 h 112"/>
              <a:gd name="T30" fmla="*/ 8 w 123"/>
              <a:gd name="T31" fmla="*/ 103 h 112"/>
              <a:gd name="T32" fmla="*/ 0 w 123"/>
              <a:gd name="T33" fmla="*/ 108 h 112"/>
              <a:gd name="T34" fmla="*/ 119 w 123"/>
              <a:gd name="T35" fmla="*/ 112 h 112"/>
              <a:gd name="T36" fmla="*/ 119 w 123"/>
              <a:gd name="T37" fmla="*/ 103 h 112"/>
              <a:gd name="T38" fmla="*/ 57 w 123"/>
              <a:gd name="T39" fmla="*/ 8 h 112"/>
              <a:gd name="T40" fmla="*/ 67 w 123"/>
              <a:gd name="T41" fmla="*/ 8 h 112"/>
              <a:gd name="T42" fmla="*/ 67 w 123"/>
              <a:gd name="T43" fmla="*/ 17 h 112"/>
              <a:gd name="T44" fmla="*/ 62 w 123"/>
              <a:gd name="T45" fmla="*/ 19 h 112"/>
              <a:gd name="T46" fmla="*/ 55 w 123"/>
              <a:gd name="T47" fmla="*/ 13 h 112"/>
              <a:gd name="T48" fmla="*/ 109 w 123"/>
              <a:gd name="T49" fmla="*/ 103 h 112"/>
              <a:gd name="T50" fmla="*/ 14 w 123"/>
              <a:gd name="T51" fmla="*/ 103 h 112"/>
              <a:gd name="T52" fmla="*/ 109 w 123"/>
              <a:gd name="T53" fmla="*/ 29 h 112"/>
              <a:gd name="T54" fmla="*/ 58 w 123"/>
              <a:gd name="T55" fmla="*/ 90 h 112"/>
              <a:gd name="T56" fmla="*/ 69 w 123"/>
              <a:gd name="T57" fmla="*/ 87 h 112"/>
              <a:gd name="T58" fmla="*/ 77 w 123"/>
              <a:gd name="T59" fmla="*/ 79 h 112"/>
              <a:gd name="T60" fmla="*/ 76 w 123"/>
              <a:gd name="T61" fmla="*/ 75 h 112"/>
              <a:gd name="T62" fmla="*/ 61 w 123"/>
              <a:gd name="T63" fmla="*/ 49 h 112"/>
              <a:gd name="T64" fmla="*/ 43 w 123"/>
              <a:gd name="T65" fmla="*/ 52 h 112"/>
              <a:gd name="T66" fmla="*/ 43 w 123"/>
              <a:gd name="T67" fmla="*/ 83 h 112"/>
              <a:gd name="T68" fmla="*/ 47 w 123"/>
              <a:gd name="T69" fmla="*/ 56 h 112"/>
              <a:gd name="T70" fmla="*/ 55 w 123"/>
              <a:gd name="T71" fmla="*/ 52 h 112"/>
              <a:gd name="T72" fmla="*/ 57 w 123"/>
              <a:gd name="T73" fmla="*/ 70 h 112"/>
              <a:gd name="T74" fmla="*/ 66 w 123"/>
              <a:gd name="T75" fmla="*/ 82 h 112"/>
              <a:gd name="T76" fmla="*/ 58 w 123"/>
              <a:gd name="T77" fmla="*/ 84 h 112"/>
              <a:gd name="T78" fmla="*/ 42 w 123"/>
              <a:gd name="T79" fmla="*/ 6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 h="112">
                <a:moveTo>
                  <a:pt x="66" y="48"/>
                </a:moveTo>
                <a:cubicBezTo>
                  <a:pt x="70" y="48"/>
                  <a:pt x="74" y="49"/>
                  <a:pt x="77" y="52"/>
                </a:cubicBezTo>
                <a:cubicBezTo>
                  <a:pt x="80" y="55"/>
                  <a:pt x="82" y="59"/>
                  <a:pt x="82" y="64"/>
                </a:cubicBezTo>
                <a:cubicBezTo>
                  <a:pt x="82" y="65"/>
                  <a:pt x="82" y="67"/>
                  <a:pt x="81" y="68"/>
                </a:cubicBezTo>
                <a:cubicBezTo>
                  <a:pt x="81" y="69"/>
                  <a:pt x="80" y="71"/>
                  <a:pt x="80" y="72"/>
                </a:cubicBezTo>
                <a:cubicBezTo>
                  <a:pt x="79" y="73"/>
                  <a:pt x="79" y="75"/>
                  <a:pt x="81" y="76"/>
                </a:cubicBezTo>
                <a:cubicBezTo>
                  <a:pt x="82" y="77"/>
                  <a:pt x="84" y="76"/>
                  <a:pt x="85" y="75"/>
                </a:cubicBezTo>
                <a:cubicBezTo>
                  <a:pt x="86" y="73"/>
                  <a:pt x="86" y="71"/>
                  <a:pt x="87" y="70"/>
                </a:cubicBezTo>
                <a:cubicBezTo>
                  <a:pt x="87" y="68"/>
                  <a:pt x="87" y="66"/>
                  <a:pt x="87" y="64"/>
                </a:cubicBezTo>
                <a:cubicBezTo>
                  <a:pt x="87" y="58"/>
                  <a:pt x="85" y="52"/>
                  <a:pt x="81" y="48"/>
                </a:cubicBezTo>
                <a:cubicBezTo>
                  <a:pt x="77" y="44"/>
                  <a:pt x="72" y="42"/>
                  <a:pt x="66" y="42"/>
                </a:cubicBezTo>
                <a:cubicBezTo>
                  <a:pt x="64" y="42"/>
                  <a:pt x="63" y="43"/>
                  <a:pt x="63" y="45"/>
                </a:cubicBezTo>
                <a:cubicBezTo>
                  <a:pt x="63" y="46"/>
                  <a:pt x="64" y="48"/>
                  <a:pt x="66" y="48"/>
                </a:cubicBezTo>
                <a:close/>
                <a:moveTo>
                  <a:pt x="119" y="103"/>
                </a:moveTo>
                <a:cubicBezTo>
                  <a:pt x="119" y="103"/>
                  <a:pt x="119" y="103"/>
                  <a:pt x="119" y="103"/>
                </a:cubicBezTo>
                <a:cubicBezTo>
                  <a:pt x="115" y="103"/>
                  <a:pt x="115" y="103"/>
                  <a:pt x="115" y="103"/>
                </a:cubicBezTo>
                <a:cubicBezTo>
                  <a:pt x="115" y="29"/>
                  <a:pt x="115" y="29"/>
                  <a:pt x="115" y="29"/>
                </a:cubicBezTo>
                <a:cubicBezTo>
                  <a:pt x="119" y="29"/>
                  <a:pt x="119" y="29"/>
                  <a:pt x="119" y="29"/>
                </a:cubicBezTo>
                <a:cubicBezTo>
                  <a:pt x="121" y="29"/>
                  <a:pt x="123" y="27"/>
                  <a:pt x="123" y="24"/>
                </a:cubicBezTo>
                <a:cubicBezTo>
                  <a:pt x="123" y="21"/>
                  <a:pt x="121" y="19"/>
                  <a:pt x="119" y="19"/>
                </a:cubicBezTo>
                <a:cubicBezTo>
                  <a:pt x="72" y="19"/>
                  <a:pt x="72" y="19"/>
                  <a:pt x="72" y="19"/>
                </a:cubicBezTo>
                <a:cubicBezTo>
                  <a:pt x="74" y="17"/>
                  <a:pt x="74" y="15"/>
                  <a:pt x="74" y="13"/>
                </a:cubicBezTo>
                <a:cubicBezTo>
                  <a:pt x="74" y="9"/>
                  <a:pt x="73" y="6"/>
                  <a:pt x="71" y="4"/>
                </a:cubicBezTo>
                <a:cubicBezTo>
                  <a:pt x="68" y="2"/>
                  <a:pt x="65" y="0"/>
                  <a:pt x="62" y="0"/>
                </a:cubicBezTo>
                <a:cubicBezTo>
                  <a:pt x="58" y="0"/>
                  <a:pt x="55" y="2"/>
                  <a:pt x="53" y="4"/>
                </a:cubicBezTo>
                <a:cubicBezTo>
                  <a:pt x="51" y="6"/>
                  <a:pt x="49" y="9"/>
                  <a:pt x="49" y="13"/>
                </a:cubicBezTo>
                <a:cubicBezTo>
                  <a:pt x="49" y="15"/>
                  <a:pt x="50" y="17"/>
                  <a:pt x="51" y="19"/>
                </a:cubicBezTo>
                <a:cubicBezTo>
                  <a:pt x="5" y="19"/>
                  <a:pt x="5" y="19"/>
                  <a:pt x="5" y="19"/>
                </a:cubicBezTo>
                <a:cubicBezTo>
                  <a:pt x="2" y="19"/>
                  <a:pt x="0" y="21"/>
                  <a:pt x="0" y="24"/>
                </a:cubicBezTo>
                <a:cubicBezTo>
                  <a:pt x="0" y="27"/>
                  <a:pt x="2" y="29"/>
                  <a:pt x="5" y="29"/>
                </a:cubicBezTo>
                <a:cubicBezTo>
                  <a:pt x="8" y="29"/>
                  <a:pt x="8" y="29"/>
                  <a:pt x="8" y="29"/>
                </a:cubicBezTo>
                <a:cubicBezTo>
                  <a:pt x="8" y="103"/>
                  <a:pt x="8" y="103"/>
                  <a:pt x="8" y="103"/>
                </a:cubicBezTo>
                <a:cubicBezTo>
                  <a:pt x="5" y="103"/>
                  <a:pt x="5" y="103"/>
                  <a:pt x="5" y="103"/>
                </a:cubicBezTo>
                <a:cubicBezTo>
                  <a:pt x="2" y="103"/>
                  <a:pt x="0" y="105"/>
                  <a:pt x="0" y="108"/>
                </a:cubicBezTo>
                <a:cubicBezTo>
                  <a:pt x="0" y="110"/>
                  <a:pt x="2" y="112"/>
                  <a:pt x="5" y="112"/>
                </a:cubicBezTo>
                <a:cubicBezTo>
                  <a:pt x="119" y="112"/>
                  <a:pt x="119" y="112"/>
                  <a:pt x="119" y="112"/>
                </a:cubicBezTo>
                <a:cubicBezTo>
                  <a:pt x="121" y="112"/>
                  <a:pt x="123" y="110"/>
                  <a:pt x="123" y="108"/>
                </a:cubicBezTo>
                <a:cubicBezTo>
                  <a:pt x="123" y="105"/>
                  <a:pt x="121" y="103"/>
                  <a:pt x="119" y="103"/>
                </a:cubicBezTo>
                <a:close/>
                <a:moveTo>
                  <a:pt x="57" y="8"/>
                </a:moveTo>
                <a:cubicBezTo>
                  <a:pt x="57" y="8"/>
                  <a:pt x="57" y="8"/>
                  <a:pt x="57" y="8"/>
                </a:cubicBezTo>
                <a:cubicBezTo>
                  <a:pt x="58" y="7"/>
                  <a:pt x="60" y="6"/>
                  <a:pt x="62" y="6"/>
                </a:cubicBezTo>
                <a:cubicBezTo>
                  <a:pt x="64" y="6"/>
                  <a:pt x="65" y="7"/>
                  <a:pt x="67" y="8"/>
                </a:cubicBezTo>
                <a:cubicBezTo>
                  <a:pt x="68" y="9"/>
                  <a:pt x="69" y="11"/>
                  <a:pt x="69" y="13"/>
                </a:cubicBezTo>
                <a:cubicBezTo>
                  <a:pt x="69" y="14"/>
                  <a:pt x="68" y="16"/>
                  <a:pt x="67" y="17"/>
                </a:cubicBezTo>
                <a:cubicBezTo>
                  <a:pt x="65" y="18"/>
                  <a:pt x="64" y="19"/>
                  <a:pt x="62" y="19"/>
                </a:cubicBezTo>
                <a:cubicBezTo>
                  <a:pt x="62" y="19"/>
                  <a:pt x="62" y="19"/>
                  <a:pt x="62" y="19"/>
                </a:cubicBezTo>
                <a:cubicBezTo>
                  <a:pt x="60" y="19"/>
                  <a:pt x="58" y="18"/>
                  <a:pt x="57" y="17"/>
                </a:cubicBezTo>
                <a:cubicBezTo>
                  <a:pt x="56" y="16"/>
                  <a:pt x="55" y="14"/>
                  <a:pt x="55" y="13"/>
                </a:cubicBezTo>
                <a:cubicBezTo>
                  <a:pt x="55" y="11"/>
                  <a:pt x="56" y="9"/>
                  <a:pt x="57" y="8"/>
                </a:cubicBezTo>
                <a:close/>
                <a:moveTo>
                  <a:pt x="109" y="103"/>
                </a:moveTo>
                <a:cubicBezTo>
                  <a:pt x="109" y="103"/>
                  <a:pt x="109" y="103"/>
                  <a:pt x="109" y="103"/>
                </a:cubicBezTo>
                <a:cubicBezTo>
                  <a:pt x="14" y="103"/>
                  <a:pt x="14" y="103"/>
                  <a:pt x="14" y="103"/>
                </a:cubicBezTo>
                <a:cubicBezTo>
                  <a:pt x="14" y="29"/>
                  <a:pt x="14" y="29"/>
                  <a:pt x="14" y="29"/>
                </a:cubicBezTo>
                <a:cubicBezTo>
                  <a:pt x="109" y="29"/>
                  <a:pt x="109" y="29"/>
                  <a:pt x="109" y="29"/>
                </a:cubicBezTo>
                <a:cubicBezTo>
                  <a:pt x="109" y="103"/>
                  <a:pt x="109" y="103"/>
                  <a:pt x="109" y="103"/>
                </a:cubicBezTo>
                <a:close/>
                <a:moveTo>
                  <a:pt x="58" y="90"/>
                </a:moveTo>
                <a:cubicBezTo>
                  <a:pt x="58" y="90"/>
                  <a:pt x="58" y="90"/>
                  <a:pt x="58" y="90"/>
                </a:cubicBezTo>
                <a:cubicBezTo>
                  <a:pt x="62" y="90"/>
                  <a:pt x="66" y="89"/>
                  <a:pt x="69" y="87"/>
                </a:cubicBezTo>
                <a:cubicBezTo>
                  <a:pt x="69" y="87"/>
                  <a:pt x="69" y="87"/>
                  <a:pt x="69" y="87"/>
                </a:cubicBezTo>
                <a:cubicBezTo>
                  <a:pt x="72" y="85"/>
                  <a:pt x="75" y="82"/>
                  <a:pt x="77" y="79"/>
                </a:cubicBezTo>
                <a:cubicBezTo>
                  <a:pt x="77" y="79"/>
                  <a:pt x="77" y="79"/>
                  <a:pt x="77" y="79"/>
                </a:cubicBezTo>
                <a:cubicBezTo>
                  <a:pt x="78" y="77"/>
                  <a:pt x="77" y="75"/>
                  <a:pt x="76" y="75"/>
                </a:cubicBezTo>
                <a:cubicBezTo>
                  <a:pt x="61" y="66"/>
                  <a:pt x="61" y="66"/>
                  <a:pt x="61" y="66"/>
                </a:cubicBezTo>
                <a:cubicBezTo>
                  <a:pt x="61" y="49"/>
                  <a:pt x="61" y="49"/>
                  <a:pt x="61" y="49"/>
                </a:cubicBezTo>
                <a:cubicBezTo>
                  <a:pt x="61" y="47"/>
                  <a:pt x="60" y="46"/>
                  <a:pt x="58" y="46"/>
                </a:cubicBezTo>
                <a:cubicBezTo>
                  <a:pt x="52" y="46"/>
                  <a:pt x="46" y="48"/>
                  <a:pt x="43" y="52"/>
                </a:cubicBezTo>
                <a:cubicBezTo>
                  <a:pt x="39" y="56"/>
                  <a:pt x="36" y="62"/>
                  <a:pt x="36" y="68"/>
                </a:cubicBezTo>
                <a:cubicBezTo>
                  <a:pt x="36" y="74"/>
                  <a:pt x="39" y="79"/>
                  <a:pt x="43" y="83"/>
                </a:cubicBezTo>
                <a:cubicBezTo>
                  <a:pt x="46" y="87"/>
                  <a:pt x="52" y="90"/>
                  <a:pt x="58" y="90"/>
                </a:cubicBezTo>
                <a:close/>
                <a:moveTo>
                  <a:pt x="47" y="56"/>
                </a:moveTo>
                <a:cubicBezTo>
                  <a:pt x="47" y="56"/>
                  <a:pt x="47" y="56"/>
                  <a:pt x="47" y="56"/>
                </a:cubicBezTo>
                <a:cubicBezTo>
                  <a:pt x="49" y="54"/>
                  <a:pt x="52" y="52"/>
                  <a:pt x="55" y="52"/>
                </a:cubicBezTo>
                <a:cubicBezTo>
                  <a:pt x="55" y="68"/>
                  <a:pt x="55" y="68"/>
                  <a:pt x="55" y="68"/>
                </a:cubicBezTo>
                <a:cubicBezTo>
                  <a:pt x="55" y="69"/>
                  <a:pt x="56" y="70"/>
                  <a:pt x="57" y="70"/>
                </a:cubicBezTo>
                <a:cubicBezTo>
                  <a:pt x="70" y="78"/>
                  <a:pt x="70" y="78"/>
                  <a:pt x="70" y="78"/>
                </a:cubicBezTo>
                <a:cubicBezTo>
                  <a:pt x="69" y="80"/>
                  <a:pt x="68" y="81"/>
                  <a:pt x="66" y="82"/>
                </a:cubicBezTo>
                <a:cubicBezTo>
                  <a:pt x="66" y="82"/>
                  <a:pt x="66" y="82"/>
                  <a:pt x="66" y="82"/>
                </a:cubicBezTo>
                <a:cubicBezTo>
                  <a:pt x="64" y="83"/>
                  <a:pt x="61" y="84"/>
                  <a:pt x="58" y="84"/>
                </a:cubicBezTo>
                <a:cubicBezTo>
                  <a:pt x="54" y="84"/>
                  <a:pt x="50" y="82"/>
                  <a:pt x="47" y="79"/>
                </a:cubicBezTo>
                <a:cubicBezTo>
                  <a:pt x="44" y="76"/>
                  <a:pt x="42" y="72"/>
                  <a:pt x="42" y="68"/>
                </a:cubicBezTo>
                <a:cubicBezTo>
                  <a:pt x="42" y="63"/>
                  <a:pt x="44" y="59"/>
                  <a:pt x="47" y="56"/>
                </a:cubicBezTo>
                <a:close/>
              </a:path>
            </a:pathLst>
          </a:custGeom>
          <a:solidFill>
            <a:schemeClr val="accent2"/>
          </a:solidFill>
          <a:ln>
            <a:noFill/>
          </a:ln>
        </p:spPr>
        <p:txBody>
          <a:bodyPr vert="horz" wrap="square" lIns="128524" tIns="64262" rIns="128524" bIns="64262" numCol="1" anchor="t" anchorCtr="0" compatLnSpc="1"/>
          <a:lstStyle/>
          <a:p>
            <a:endParaRPr lang="zh-CN" altLang="en-US" sz="3556"/>
          </a:p>
        </p:txBody>
      </p:sp>
      <p:sp>
        <p:nvSpPr>
          <p:cNvPr id="21" name="Freeform 23"/>
          <p:cNvSpPr>
            <a:spLocks noEditPoints="1"/>
          </p:cNvSpPr>
          <p:nvPr/>
        </p:nvSpPr>
        <p:spPr bwMode="auto">
          <a:xfrm>
            <a:off x="4061586" y="3558253"/>
            <a:ext cx="336844" cy="337049"/>
          </a:xfrm>
          <a:custGeom>
            <a:avLst/>
            <a:gdLst>
              <a:gd name="T0" fmla="*/ 100 w 121"/>
              <a:gd name="T1" fmla="*/ 1 h 121"/>
              <a:gd name="T2" fmla="*/ 105 w 121"/>
              <a:gd name="T3" fmla="*/ 2 h 121"/>
              <a:gd name="T4" fmla="*/ 108 w 121"/>
              <a:gd name="T5" fmla="*/ 13 h 121"/>
              <a:gd name="T6" fmla="*/ 119 w 121"/>
              <a:gd name="T7" fmla="*/ 16 h 121"/>
              <a:gd name="T8" fmla="*/ 120 w 121"/>
              <a:gd name="T9" fmla="*/ 17 h 121"/>
              <a:gd name="T10" fmla="*/ 105 w 121"/>
              <a:gd name="T11" fmla="*/ 36 h 121"/>
              <a:gd name="T12" fmla="*/ 93 w 121"/>
              <a:gd name="T13" fmla="*/ 35 h 121"/>
              <a:gd name="T14" fmla="*/ 96 w 121"/>
              <a:gd name="T15" fmla="*/ 62 h 121"/>
              <a:gd name="T16" fmla="*/ 85 w 121"/>
              <a:gd name="T17" fmla="*/ 88 h 121"/>
              <a:gd name="T18" fmla="*/ 33 w 121"/>
              <a:gd name="T19" fmla="*/ 88 h 121"/>
              <a:gd name="T20" fmla="*/ 33 w 121"/>
              <a:gd name="T21" fmla="*/ 35 h 121"/>
              <a:gd name="T22" fmla="*/ 82 w 121"/>
              <a:gd name="T23" fmla="*/ 32 h 121"/>
              <a:gd name="T24" fmla="*/ 84 w 121"/>
              <a:gd name="T25" fmla="*/ 19 h 121"/>
              <a:gd name="T26" fmla="*/ 107 w 121"/>
              <a:gd name="T27" fmla="*/ 47 h 121"/>
              <a:gd name="T28" fmla="*/ 109 w 121"/>
              <a:gd name="T29" fmla="*/ 54 h 121"/>
              <a:gd name="T30" fmla="*/ 95 w 121"/>
              <a:gd name="T31" fmla="*/ 97 h 121"/>
              <a:gd name="T32" fmla="*/ 24 w 121"/>
              <a:gd name="T33" fmla="*/ 97 h 121"/>
              <a:gd name="T34" fmla="*/ 24 w 121"/>
              <a:gd name="T35" fmla="*/ 26 h 121"/>
              <a:gd name="T36" fmla="*/ 67 w 121"/>
              <a:gd name="T37" fmla="*/ 12 h 121"/>
              <a:gd name="T38" fmla="*/ 80 w 121"/>
              <a:gd name="T39" fmla="*/ 10 h 121"/>
              <a:gd name="T40" fmla="*/ 68 w 121"/>
              <a:gd name="T41" fmla="*/ 3 h 121"/>
              <a:gd name="T42" fmla="*/ 17 w 121"/>
              <a:gd name="T43" fmla="*/ 19 h 121"/>
              <a:gd name="T44" fmla="*/ 17 w 121"/>
              <a:gd name="T45" fmla="*/ 104 h 121"/>
              <a:gd name="T46" fmla="*/ 102 w 121"/>
              <a:gd name="T47" fmla="*/ 104 h 121"/>
              <a:gd name="T48" fmla="*/ 118 w 121"/>
              <a:gd name="T49" fmla="*/ 53 h 121"/>
              <a:gd name="T50" fmla="*/ 111 w 121"/>
              <a:gd name="T51" fmla="*/ 41 h 121"/>
              <a:gd name="T52" fmla="*/ 59 w 121"/>
              <a:gd name="T53" fmla="*/ 45 h 121"/>
              <a:gd name="T54" fmla="*/ 68 w 121"/>
              <a:gd name="T55" fmla="*/ 47 h 121"/>
              <a:gd name="T56" fmla="*/ 59 w 121"/>
              <a:gd name="T57" fmla="*/ 30 h 121"/>
              <a:gd name="T58" fmla="*/ 37 w 121"/>
              <a:gd name="T59" fmla="*/ 39 h 121"/>
              <a:gd name="T60" fmla="*/ 28 w 121"/>
              <a:gd name="T61" fmla="*/ 62 h 121"/>
              <a:gd name="T62" fmla="*/ 59 w 121"/>
              <a:gd name="T63" fmla="*/ 93 h 121"/>
              <a:gd name="T64" fmla="*/ 82 w 121"/>
              <a:gd name="T65" fmla="*/ 84 h 121"/>
              <a:gd name="T66" fmla="*/ 85 w 121"/>
              <a:gd name="T67" fmla="*/ 43 h 121"/>
              <a:gd name="T68" fmla="*/ 76 w 121"/>
              <a:gd name="T69" fmla="*/ 62 h 121"/>
              <a:gd name="T70" fmla="*/ 71 w 121"/>
              <a:gd name="T71" fmla="*/ 74 h 121"/>
              <a:gd name="T72" fmla="*/ 47 w 121"/>
              <a:gd name="T73" fmla="*/ 74 h 121"/>
              <a:gd name="T74" fmla="*/ 47 w 121"/>
              <a:gd name="T75" fmla="*/ 50 h 121"/>
              <a:gd name="T76" fmla="*/ 59 w 121"/>
              <a:gd name="T77" fmla="*/ 45 h 121"/>
              <a:gd name="T78" fmla="*/ 63 w 121"/>
              <a:gd name="T79" fmla="*/ 51 h 121"/>
              <a:gd name="T80" fmla="*/ 51 w 121"/>
              <a:gd name="T81" fmla="*/ 54 h 121"/>
              <a:gd name="T82" fmla="*/ 51 w 121"/>
              <a:gd name="T83" fmla="*/ 70 h 121"/>
              <a:gd name="T84" fmla="*/ 67 w 121"/>
              <a:gd name="T85" fmla="*/ 70 h 121"/>
              <a:gd name="T86" fmla="*/ 71 w 121"/>
              <a:gd name="T87" fmla="*/ 62 h 121"/>
              <a:gd name="T88" fmla="*/ 63 w 121"/>
              <a:gd name="T89" fmla="*/ 65 h 121"/>
              <a:gd name="T90" fmla="*/ 56 w 121"/>
              <a:gd name="T91" fmla="*/ 58 h 121"/>
              <a:gd name="T92" fmla="*/ 101 w 121"/>
              <a:gd name="T93" fmla="*/ 8 h 121"/>
              <a:gd name="T94" fmla="*/ 90 w 121"/>
              <a:gd name="T95" fmla="*/ 19 h 121"/>
              <a:gd name="T96" fmla="*/ 103 w 121"/>
              <a:gd name="T97" fmla="*/ 14 h 121"/>
              <a:gd name="T98" fmla="*/ 107 w 121"/>
              <a:gd name="T99" fmla="*/ 18 h 121"/>
              <a:gd name="T100" fmla="*/ 96 w 121"/>
              <a:gd name="T101" fmla="*/ 29 h 121"/>
              <a:gd name="T102" fmla="*/ 113 w 121"/>
              <a:gd name="T103" fmla="*/ 2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1" h="121">
                <a:moveTo>
                  <a:pt x="85" y="16"/>
                </a:moveTo>
                <a:cubicBezTo>
                  <a:pt x="100" y="1"/>
                  <a:pt x="100" y="1"/>
                  <a:pt x="100" y="1"/>
                </a:cubicBezTo>
                <a:cubicBezTo>
                  <a:pt x="101" y="0"/>
                  <a:pt x="103" y="0"/>
                  <a:pt x="104" y="1"/>
                </a:cubicBezTo>
                <a:cubicBezTo>
                  <a:pt x="105" y="1"/>
                  <a:pt x="105" y="2"/>
                  <a:pt x="105" y="2"/>
                </a:cubicBezTo>
                <a:cubicBezTo>
                  <a:pt x="105" y="2"/>
                  <a:pt x="105" y="2"/>
                  <a:pt x="105" y="2"/>
                </a:cubicBezTo>
                <a:cubicBezTo>
                  <a:pt x="108" y="13"/>
                  <a:pt x="108" y="13"/>
                  <a:pt x="108" y="13"/>
                </a:cubicBezTo>
                <a:cubicBezTo>
                  <a:pt x="119" y="16"/>
                  <a:pt x="119" y="16"/>
                  <a:pt x="119" y="16"/>
                </a:cubicBezTo>
                <a:cubicBezTo>
                  <a:pt x="119" y="16"/>
                  <a:pt x="119" y="16"/>
                  <a:pt x="119" y="16"/>
                </a:cubicBezTo>
                <a:cubicBezTo>
                  <a:pt x="119" y="16"/>
                  <a:pt x="119" y="16"/>
                  <a:pt x="119" y="16"/>
                </a:cubicBezTo>
                <a:cubicBezTo>
                  <a:pt x="119" y="16"/>
                  <a:pt x="120" y="16"/>
                  <a:pt x="120" y="17"/>
                </a:cubicBezTo>
                <a:cubicBezTo>
                  <a:pt x="121" y="18"/>
                  <a:pt x="121" y="19"/>
                  <a:pt x="120" y="21"/>
                </a:cubicBezTo>
                <a:cubicBezTo>
                  <a:pt x="105" y="36"/>
                  <a:pt x="105" y="36"/>
                  <a:pt x="105" y="36"/>
                </a:cubicBezTo>
                <a:cubicBezTo>
                  <a:pt x="104" y="37"/>
                  <a:pt x="103" y="37"/>
                  <a:pt x="102" y="37"/>
                </a:cubicBezTo>
                <a:cubicBezTo>
                  <a:pt x="93" y="35"/>
                  <a:pt x="93" y="35"/>
                  <a:pt x="93" y="35"/>
                </a:cubicBezTo>
                <a:cubicBezTo>
                  <a:pt x="89" y="39"/>
                  <a:pt x="89" y="39"/>
                  <a:pt x="89" y="39"/>
                </a:cubicBezTo>
                <a:cubicBezTo>
                  <a:pt x="94" y="45"/>
                  <a:pt x="96" y="53"/>
                  <a:pt x="96" y="62"/>
                </a:cubicBezTo>
                <a:cubicBezTo>
                  <a:pt x="96" y="72"/>
                  <a:pt x="92" y="81"/>
                  <a:pt x="86" y="88"/>
                </a:cubicBezTo>
                <a:cubicBezTo>
                  <a:pt x="85" y="88"/>
                  <a:pt x="85" y="88"/>
                  <a:pt x="85" y="88"/>
                </a:cubicBezTo>
                <a:cubicBezTo>
                  <a:pt x="79" y="95"/>
                  <a:pt x="70" y="99"/>
                  <a:pt x="59" y="99"/>
                </a:cubicBezTo>
                <a:cubicBezTo>
                  <a:pt x="49" y="99"/>
                  <a:pt x="40" y="94"/>
                  <a:pt x="33" y="88"/>
                </a:cubicBezTo>
                <a:cubicBezTo>
                  <a:pt x="27" y="81"/>
                  <a:pt x="22" y="72"/>
                  <a:pt x="22" y="62"/>
                </a:cubicBezTo>
                <a:cubicBezTo>
                  <a:pt x="22" y="51"/>
                  <a:pt x="27" y="42"/>
                  <a:pt x="33" y="35"/>
                </a:cubicBezTo>
                <a:cubicBezTo>
                  <a:pt x="40" y="29"/>
                  <a:pt x="49" y="25"/>
                  <a:pt x="59" y="25"/>
                </a:cubicBezTo>
                <a:cubicBezTo>
                  <a:pt x="68" y="25"/>
                  <a:pt x="76" y="27"/>
                  <a:pt x="82" y="32"/>
                </a:cubicBezTo>
                <a:cubicBezTo>
                  <a:pt x="86" y="28"/>
                  <a:pt x="86" y="28"/>
                  <a:pt x="86" y="28"/>
                </a:cubicBezTo>
                <a:cubicBezTo>
                  <a:pt x="84" y="19"/>
                  <a:pt x="84" y="19"/>
                  <a:pt x="84" y="19"/>
                </a:cubicBezTo>
                <a:cubicBezTo>
                  <a:pt x="84" y="18"/>
                  <a:pt x="84" y="17"/>
                  <a:pt x="85" y="16"/>
                </a:cubicBezTo>
                <a:close/>
                <a:moveTo>
                  <a:pt x="107" y="47"/>
                </a:moveTo>
                <a:cubicBezTo>
                  <a:pt x="107" y="47"/>
                  <a:pt x="107" y="47"/>
                  <a:pt x="107" y="47"/>
                </a:cubicBezTo>
                <a:cubicBezTo>
                  <a:pt x="108" y="49"/>
                  <a:pt x="109" y="52"/>
                  <a:pt x="109" y="54"/>
                </a:cubicBezTo>
                <a:cubicBezTo>
                  <a:pt x="109" y="57"/>
                  <a:pt x="110" y="59"/>
                  <a:pt x="110" y="62"/>
                </a:cubicBezTo>
                <a:cubicBezTo>
                  <a:pt x="110" y="75"/>
                  <a:pt x="104" y="88"/>
                  <a:pt x="95" y="97"/>
                </a:cubicBezTo>
                <a:cubicBezTo>
                  <a:pt x="86" y="106"/>
                  <a:pt x="73" y="112"/>
                  <a:pt x="59" y="112"/>
                </a:cubicBezTo>
                <a:cubicBezTo>
                  <a:pt x="46" y="112"/>
                  <a:pt x="33" y="106"/>
                  <a:pt x="24" y="97"/>
                </a:cubicBezTo>
                <a:cubicBezTo>
                  <a:pt x="15" y="88"/>
                  <a:pt x="9" y="75"/>
                  <a:pt x="9" y="62"/>
                </a:cubicBezTo>
                <a:cubicBezTo>
                  <a:pt x="9" y="48"/>
                  <a:pt x="15" y="35"/>
                  <a:pt x="24" y="26"/>
                </a:cubicBezTo>
                <a:cubicBezTo>
                  <a:pt x="33" y="17"/>
                  <a:pt x="46" y="11"/>
                  <a:pt x="59" y="11"/>
                </a:cubicBezTo>
                <a:cubicBezTo>
                  <a:pt x="62" y="11"/>
                  <a:pt x="64" y="12"/>
                  <a:pt x="67" y="12"/>
                </a:cubicBezTo>
                <a:cubicBezTo>
                  <a:pt x="69" y="12"/>
                  <a:pt x="72" y="13"/>
                  <a:pt x="74" y="14"/>
                </a:cubicBezTo>
                <a:cubicBezTo>
                  <a:pt x="76" y="14"/>
                  <a:pt x="79" y="13"/>
                  <a:pt x="80" y="10"/>
                </a:cubicBezTo>
                <a:cubicBezTo>
                  <a:pt x="81" y="8"/>
                  <a:pt x="79" y="5"/>
                  <a:pt x="77" y="5"/>
                </a:cubicBezTo>
                <a:cubicBezTo>
                  <a:pt x="74" y="4"/>
                  <a:pt x="71" y="3"/>
                  <a:pt x="68" y="3"/>
                </a:cubicBezTo>
                <a:cubicBezTo>
                  <a:pt x="65" y="2"/>
                  <a:pt x="62" y="2"/>
                  <a:pt x="59" y="2"/>
                </a:cubicBezTo>
                <a:cubicBezTo>
                  <a:pt x="43" y="2"/>
                  <a:pt x="28" y="9"/>
                  <a:pt x="17" y="19"/>
                </a:cubicBezTo>
                <a:cubicBezTo>
                  <a:pt x="6" y="30"/>
                  <a:pt x="0" y="45"/>
                  <a:pt x="0" y="62"/>
                </a:cubicBezTo>
                <a:cubicBezTo>
                  <a:pt x="0" y="78"/>
                  <a:pt x="6" y="93"/>
                  <a:pt x="17" y="104"/>
                </a:cubicBezTo>
                <a:cubicBezTo>
                  <a:pt x="28" y="115"/>
                  <a:pt x="43" y="121"/>
                  <a:pt x="59" y="121"/>
                </a:cubicBezTo>
                <a:cubicBezTo>
                  <a:pt x="76" y="121"/>
                  <a:pt x="91" y="115"/>
                  <a:pt x="102" y="104"/>
                </a:cubicBezTo>
                <a:cubicBezTo>
                  <a:pt x="112" y="93"/>
                  <a:pt x="119" y="78"/>
                  <a:pt x="119" y="62"/>
                </a:cubicBezTo>
                <a:cubicBezTo>
                  <a:pt x="119" y="59"/>
                  <a:pt x="119" y="56"/>
                  <a:pt x="118" y="53"/>
                </a:cubicBezTo>
                <a:cubicBezTo>
                  <a:pt x="118" y="50"/>
                  <a:pt x="117" y="47"/>
                  <a:pt x="116" y="44"/>
                </a:cubicBezTo>
                <a:cubicBezTo>
                  <a:pt x="116" y="42"/>
                  <a:pt x="113" y="40"/>
                  <a:pt x="111" y="41"/>
                </a:cubicBezTo>
                <a:cubicBezTo>
                  <a:pt x="108" y="42"/>
                  <a:pt x="107" y="44"/>
                  <a:pt x="107" y="47"/>
                </a:cubicBezTo>
                <a:close/>
                <a:moveTo>
                  <a:pt x="59" y="45"/>
                </a:moveTo>
                <a:cubicBezTo>
                  <a:pt x="59" y="45"/>
                  <a:pt x="59" y="45"/>
                  <a:pt x="59" y="45"/>
                </a:cubicBezTo>
                <a:cubicBezTo>
                  <a:pt x="62" y="45"/>
                  <a:pt x="65" y="45"/>
                  <a:pt x="68" y="47"/>
                </a:cubicBezTo>
                <a:cubicBezTo>
                  <a:pt x="78" y="36"/>
                  <a:pt x="78" y="36"/>
                  <a:pt x="78" y="36"/>
                </a:cubicBezTo>
                <a:cubicBezTo>
                  <a:pt x="73" y="33"/>
                  <a:pt x="66" y="30"/>
                  <a:pt x="59" y="30"/>
                </a:cubicBezTo>
                <a:cubicBezTo>
                  <a:pt x="51" y="30"/>
                  <a:pt x="43" y="34"/>
                  <a:pt x="37" y="39"/>
                </a:cubicBezTo>
                <a:cubicBezTo>
                  <a:pt x="37" y="39"/>
                  <a:pt x="37" y="39"/>
                  <a:pt x="37" y="39"/>
                </a:cubicBezTo>
                <a:cubicBezTo>
                  <a:pt x="37" y="39"/>
                  <a:pt x="37" y="39"/>
                  <a:pt x="37" y="39"/>
                </a:cubicBezTo>
                <a:cubicBezTo>
                  <a:pt x="32" y="45"/>
                  <a:pt x="28" y="53"/>
                  <a:pt x="28" y="62"/>
                </a:cubicBezTo>
                <a:cubicBezTo>
                  <a:pt x="28" y="70"/>
                  <a:pt x="32" y="78"/>
                  <a:pt x="37" y="84"/>
                </a:cubicBezTo>
                <a:cubicBezTo>
                  <a:pt x="43" y="89"/>
                  <a:pt x="51" y="93"/>
                  <a:pt x="59" y="93"/>
                </a:cubicBezTo>
                <a:cubicBezTo>
                  <a:pt x="68" y="93"/>
                  <a:pt x="76" y="90"/>
                  <a:pt x="81" y="84"/>
                </a:cubicBezTo>
                <a:cubicBezTo>
                  <a:pt x="82" y="84"/>
                  <a:pt x="82" y="84"/>
                  <a:pt x="82" y="84"/>
                </a:cubicBezTo>
                <a:cubicBezTo>
                  <a:pt x="87" y="78"/>
                  <a:pt x="91" y="70"/>
                  <a:pt x="91" y="62"/>
                </a:cubicBezTo>
                <a:cubicBezTo>
                  <a:pt x="91" y="55"/>
                  <a:pt x="88" y="48"/>
                  <a:pt x="85" y="43"/>
                </a:cubicBezTo>
                <a:cubicBezTo>
                  <a:pt x="74" y="53"/>
                  <a:pt x="74" y="53"/>
                  <a:pt x="74" y="53"/>
                </a:cubicBezTo>
                <a:cubicBezTo>
                  <a:pt x="76" y="56"/>
                  <a:pt x="76" y="59"/>
                  <a:pt x="76" y="62"/>
                </a:cubicBezTo>
                <a:cubicBezTo>
                  <a:pt x="76" y="66"/>
                  <a:pt x="75" y="71"/>
                  <a:pt x="71" y="74"/>
                </a:cubicBezTo>
                <a:cubicBezTo>
                  <a:pt x="71" y="74"/>
                  <a:pt x="71" y="74"/>
                  <a:pt x="71" y="74"/>
                </a:cubicBezTo>
                <a:cubicBezTo>
                  <a:pt x="68" y="77"/>
                  <a:pt x="64" y="79"/>
                  <a:pt x="59" y="79"/>
                </a:cubicBezTo>
                <a:cubicBezTo>
                  <a:pt x="55" y="79"/>
                  <a:pt x="50" y="77"/>
                  <a:pt x="47" y="74"/>
                </a:cubicBezTo>
                <a:cubicBezTo>
                  <a:pt x="44" y="71"/>
                  <a:pt x="42" y="66"/>
                  <a:pt x="42" y="62"/>
                </a:cubicBezTo>
                <a:cubicBezTo>
                  <a:pt x="42" y="57"/>
                  <a:pt x="44" y="53"/>
                  <a:pt x="47" y="50"/>
                </a:cubicBezTo>
                <a:cubicBezTo>
                  <a:pt x="47" y="50"/>
                  <a:pt x="47" y="50"/>
                  <a:pt x="47" y="50"/>
                </a:cubicBezTo>
                <a:cubicBezTo>
                  <a:pt x="50" y="47"/>
                  <a:pt x="55" y="45"/>
                  <a:pt x="59" y="45"/>
                </a:cubicBezTo>
                <a:close/>
                <a:moveTo>
                  <a:pt x="63" y="51"/>
                </a:moveTo>
                <a:cubicBezTo>
                  <a:pt x="63" y="51"/>
                  <a:pt x="63" y="51"/>
                  <a:pt x="63" y="51"/>
                </a:cubicBezTo>
                <a:cubicBezTo>
                  <a:pt x="62" y="51"/>
                  <a:pt x="61" y="50"/>
                  <a:pt x="59" y="50"/>
                </a:cubicBezTo>
                <a:cubicBezTo>
                  <a:pt x="56" y="50"/>
                  <a:pt x="53" y="52"/>
                  <a:pt x="51" y="54"/>
                </a:cubicBezTo>
                <a:cubicBezTo>
                  <a:pt x="49" y="56"/>
                  <a:pt x="48" y="58"/>
                  <a:pt x="48" y="62"/>
                </a:cubicBezTo>
                <a:cubicBezTo>
                  <a:pt x="48" y="65"/>
                  <a:pt x="49" y="68"/>
                  <a:pt x="51" y="70"/>
                </a:cubicBezTo>
                <a:cubicBezTo>
                  <a:pt x="53" y="72"/>
                  <a:pt x="56" y="73"/>
                  <a:pt x="59" y="73"/>
                </a:cubicBezTo>
                <a:cubicBezTo>
                  <a:pt x="63" y="73"/>
                  <a:pt x="65" y="72"/>
                  <a:pt x="67" y="70"/>
                </a:cubicBezTo>
                <a:cubicBezTo>
                  <a:pt x="67" y="70"/>
                  <a:pt x="67" y="70"/>
                  <a:pt x="67" y="70"/>
                </a:cubicBezTo>
                <a:cubicBezTo>
                  <a:pt x="69" y="68"/>
                  <a:pt x="71" y="65"/>
                  <a:pt x="71" y="62"/>
                </a:cubicBezTo>
                <a:cubicBezTo>
                  <a:pt x="71" y="60"/>
                  <a:pt x="71" y="59"/>
                  <a:pt x="70" y="58"/>
                </a:cubicBezTo>
                <a:cubicBezTo>
                  <a:pt x="63" y="65"/>
                  <a:pt x="63" y="65"/>
                  <a:pt x="63" y="65"/>
                </a:cubicBezTo>
                <a:cubicBezTo>
                  <a:pt x="61" y="67"/>
                  <a:pt x="58" y="67"/>
                  <a:pt x="56" y="65"/>
                </a:cubicBezTo>
                <a:cubicBezTo>
                  <a:pt x="54" y="63"/>
                  <a:pt x="54" y="60"/>
                  <a:pt x="56" y="58"/>
                </a:cubicBezTo>
                <a:cubicBezTo>
                  <a:pt x="63" y="51"/>
                  <a:pt x="63" y="51"/>
                  <a:pt x="63" y="51"/>
                </a:cubicBezTo>
                <a:close/>
                <a:moveTo>
                  <a:pt x="101" y="8"/>
                </a:moveTo>
                <a:cubicBezTo>
                  <a:pt x="101" y="8"/>
                  <a:pt x="101" y="8"/>
                  <a:pt x="101" y="8"/>
                </a:cubicBezTo>
                <a:cubicBezTo>
                  <a:pt x="90" y="19"/>
                  <a:pt x="90" y="19"/>
                  <a:pt x="90" y="19"/>
                </a:cubicBezTo>
                <a:cubicBezTo>
                  <a:pt x="92" y="25"/>
                  <a:pt x="92" y="25"/>
                  <a:pt x="92" y="25"/>
                </a:cubicBezTo>
                <a:cubicBezTo>
                  <a:pt x="103" y="14"/>
                  <a:pt x="103" y="14"/>
                  <a:pt x="103" y="14"/>
                </a:cubicBezTo>
                <a:cubicBezTo>
                  <a:pt x="101" y="8"/>
                  <a:pt x="101" y="8"/>
                  <a:pt x="101" y="8"/>
                </a:cubicBezTo>
                <a:close/>
                <a:moveTo>
                  <a:pt x="107" y="18"/>
                </a:moveTo>
                <a:cubicBezTo>
                  <a:pt x="107" y="18"/>
                  <a:pt x="107" y="18"/>
                  <a:pt x="107" y="18"/>
                </a:cubicBezTo>
                <a:cubicBezTo>
                  <a:pt x="96" y="29"/>
                  <a:pt x="96" y="29"/>
                  <a:pt x="96" y="29"/>
                </a:cubicBezTo>
                <a:cubicBezTo>
                  <a:pt x="102" y="31"/>
                  <a:pt x="102" y="31"/>
                  <a:pt x="102" y="31"/>
                </a:cubicBezTo>
                <a:cubicBezTo>
                  <a:pt x="113" y="20"/>
                  <a:pt x="113" y="20"/>
                  <a:pt x="113" y="20"/>
                </a:cubicBezTo>
                <a:cubicBezTo>
                  <a:pt x="107" y="18"/>
                  <a:pt x="107" y="18"/>
                  <a:pt x="107" y="18"/>
                </a:cubicBezTo>
                <a:close/>
              </a:path>
            </a:pathLst>
          </a:custGeom>
          <a:solidFill>
            <a:schemeClr val="accent2"/>
          </a:solidFill>
          <a:ln>
            <a:noFill/>
          </a:ln>
        </p:spPr>
        <p:txBody>
          <a:bodyPr vert="horz" wrap="square" lIns="128524" tIns="64262" rIns="128524" bIns="64262" numCol="1" anchor="t" anchorCtr="0" compatLnSpc="1"/>
          <a:lstStyle/>
          <a:p>
            <a:endParaRPr lang="zh-CN" altLang="en-US" sz="3556"/>
          </a:p>
        </p:txBody>
      </p:sp>
      <p:sp>
        <p:nvSpPr>
          <p:cNvPr id="22" name="Freeform 24"/>
          <p:cNvSpPr>
            <a:spLocks noEditPoints="1"/>
          </p:cNvSpPr>
          <p:nvPr/>
        </p:nvSpPr>
        <p:spPr bwMode="auto">
          <a:xfrm>
            <a:off x="8503610" y="2478831"/>
            <a:ext cx="237564" cy="341781"/>
          </a:xfrm>
          <a:custGeom>
            <a:avLst/>
            <a:gdLst>
              <a:gd name="T0" fmla="*/ 3 w 85"/>
              <a:gd name="T1" fmla="*/ 84 h 122"/>
              <a:gd name="T2" fmla="*/ 17 w 85"/>
              <a:gd name="T3" fmla="*/ 81 h 122"/>
              <a:gd name="T4" fmla="*/ 27 w 85"/>
              <a:gd name="T5" fmla="*/ 51 h 122"/>
              <a:gd name="T6" fmla="*/ 27 w 85"/>
              <a:gd name="T7" fmla="*/ 51 h 122"/>
              <a:gd name="T8" fmla="*/ 27 w 85"/>
              <a:gd name="T9" fmla="*/ 21 h 122"/>
              <a:gd name="T10" fmla="*/ 38 w 85"/>
              <a:gd name="T11" fmla="*/ 15 h 122"/>
              <a:gd name="T12" fmla="*/ 43 w 85"/>
              <a:gd name="T13" fmla="*/ 0 h 122"/>
              <a:gd name="T14" fmla="*/ 48 w 85"/>
              <a:gd name="T15" fmla="*/ 15 h 122"/>
              <a:gd name="T16" fmla="*/ 65 w 85"/>
              <a:gd name="T17" fmla="*/ 36 h 122"/>
              <a:gd name="T18" fmla="*/ 58 w 85"/>
              <a:gd name="T19" fmla="*/ 52 h 122"/>
              <a:gd name="T20" fmla="*/ 69 w 85"/>
              <a:gd name="T21" fmla="*/ 81 h 122"/>
              <a:gd name="T22" fmla="*/ 83 w 85"/>
              <a:gd name="T23" fmla="*/ 84 h 122"/>
              <a:gd name="T24" fmla="*/ 72 w 85"/>
              <a:gd name="T25" fmla="*/ 86 h 122"/>
              <a:gd name="T26" fmla="*/ 81 w 85"/>
              <a:gd name="T27" fmla="*/ 111 h 122"/>
              <a:gd name="T28" fmla="*/ 85 w 85"/>
              <a:gd name="T29" fmla="*/ 117 h 122"/>
              <a:gd name="T30" fmla="*/ 79 w 85"/>
              <a:gd name="T31" fmla="*/ 120 h 122"/>
              <a:gd name="T32" fmla="*/ 76 w 85"/>
              <a:gd name="T33" fmla="*/ 113 h 122"/>
              <a:gd name="T34" fmla="*/ 61 w 85"/>
              <a:gd name="T35" fmla="*/ 86 h 122"/>
              <a:gd name="T36" fmla="*/ 48 w 85"/>
              <a:gd name="T37" fmla="*/ 90 h 122"/>
              <a:gd name="T38" fmla="*/ 38 w 85"/>
              <a:gd name="T39" fmla="*/ 90 h 122"/>
              <a:gd name="T40" fmla="*/ 24 w 85"/>
              <a:gd name="T41" fmla="*/ 86 h 122"/>
              <a:gd name="T42" fmla="*/ 9 w 85"/>
              <a:gd name="T43" fmla="*/ 113 h 122"/>
              <a:gd name="T44" fmla="*/ 6 w 85"/>
              <a:gd name="T45" fmla="*/ 120 h 122"/>
              <a:gd name="T46" fmla="*/ 1 w 85"/>
              <a:gd name="T47" fmla="*/ 117 h 122"/>
              <a:gd name="T48" fmla="*/ 4 w 85"/>
              <a:gd name="T49" fmla="*/ 111 h 122"/>
              <a:gd name="T50" fmla="*/ 14 w 85"/>
              <a:gd name="T51" fmla="*/ 86 h 122"/>
              <a:gd name="T52" fmla="*/ 38 w 85"/>
              <a:gd name="T53" fmla="*/ 81 h 122"/>
              <a:gd name="T54" fmla="*/ 38 w 85"/>
              <a:gd name="T55" fmla="*/ 77 h 122"/>
              <a:gd name="T56" fmla="*/ 48 w 85"/>
              <a:gd name="T57" fmla="*/ 77 h 122"/>
              <a:gd name="T58" fmla="*/ 58 w 85"/>
              <a:gd name="T59" fmla="*/ 81 h 122"/>
              <a:gd name="T60" fmla="*/ 38 w 85"/>
              <a:gd name="T61" fmla="*/ 57 h 122"/>
              <a:gd name="T62" fmla="*/ 38 w 85"/>
              <a:gd name="T63" fmla="*/ 81 h 122"/>
              <a:gd name="T64" fmla="*/ 52 w 85"/>
              <a:gd name="T65" fmla="*/ 27 h 122"/>
              <a:gd name="T66" fmla="*/ 34 w 85"/>
              <a:gd name="T67" fmla="*/ 27 h 122"/>
              <a:gd name="T68" fmla="*/ 34 w 85"/>
              <a:gd name="T69" fmla="*/ 45 h 122"/>
              <a:gd name="T70" fmla="*/ 48 w 85"/>
              <a:gd name="T71" fmla="*/ 47 h 122"/>
              <a:gd name="T72" fmla="*/ 52 w 85"/>
              <a:gd name="T73" fmla="*/ 45 h 122"/>
              <a:gd name="T74" fmla="*/ 52 w 85"/>
              <a:gd name="T75" fmla="*/ 27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5" h="122">
                <a:moveTo>
                  <a:pt x="6" y="86"/>
                </a:moveTo>
                <a:cubicBezTo>
                  <a:pt x="4" y="86"/>
                  <a:pt x="3" y="85"/>
                  <a:pt x="3" y="84"/>
                </a:cubicBezTo>
                <a:cubicBezTo>
                  <a:pt x="3" y="82"/>
                  <a:pt x="4" y="81"/>
                  <a:pt x="6" y="81"/>
                </a:cubicBezTo>
                <a:cubicBezTo>
                  <a:pt x="17" y="81"/>
                  <a:pt x="17" y="81"/>
                  <a:pt x="17" y="81"/>
                </a:cubicBezTo>
                <a:cubicBezTo>
                  <a:pt x="30" y="54"/>
                  <a:pt x="30" y="54"/>
                  <a:pt x="30" y="54"/>
                </a:cubicBezTo>
                <a:cubicBezTo>
                  <a:pt x="29" y="53"/>
                  <a:pt x="28" y="52"/>
                  <a:pt x="27" y="51"/>
                </a:cubicBezTo>
                <a:cubicBezTo>
                  <a:pt x="27" y="51"/>
                  <a:pt x="27" y="51"/>
                  <a:pt x="27" y="51"/>
                </a:cubicBezTo>
                <a:cubicBezTo>
                  <a:pt x="27" y="51"/>
                  <a:pt x="27" y="51"/>
                  <a:pt x="27" y="51"/>
                </a:cubicBezTo>
                <a:cubicBezTo>
                  <a:pt x="23" y="47"/>
                  <a:pt x="21" y="42"/>
                  <a:pt x="21" y="36"/>
                </a:cubicBezTo>
                <a:cubicBezTo>
                  <a:pt x="21" y="30"/>
                  <a:pt x="23" y="25"/>
                  <a:pt x="27" y="21"/>
                </a:cubicBezTo>
                <a:cubicBezTo>
                  <a:pt x="28" y="20"/>
                  <a:pt x="28" y="20"/>
                  <a:pt x="28" y="20"/>
                </a:cubicBezTo>
                <a:cubicBezTo>
                  <a:pt x="30" y="18"/>
                  <a:pt x="34" y="16"/>
                  <a:pt x="38" y="15"/>
                </a:cubicBezTo>
                <a:cubicBezTo>
                  <a:pt x="38" y="5"/>
                  <a:pt x="38" y="5"/>
                  <a:pt x="38" y="5"/>
                </a:cubicBezTo>
                <a:cubicBezTo>
                  <a:pt x="38" y="2"/>
                  <a:pt x="40" y="0"/>
                  <a:pt x="43" y="0"/>
                </a:cubicBezTo>
                <a:cubicBezTo>
                  <a:pt x="45" y="0"/>
                  <a:pt x="48" y="2"/>
                  <a:pt x="48" y="5"/>
                </a:cubicBezTo>
                <a:cubicBezTo>
                  <a:pt x="48" y="15"/>
                  <a:pt x="48" y="15"/>
                  <a:pt x="48" y="15"/>
                </a:cubicBezTo>
                <a:cubicBezTo>
                  <a:pt x="52" y="16"/>
                  <a:pt x="55" y="18"/>
                  <a:pt x="58" y="21"/>
                </a:cubicBezTo>
                <a:cubicBezTo>
                  <a:pt x="62" y="25"/>
                  <a:pt x="65" y="30"/>
                  <a:pt x="65" y="36"/>
                </a:cubicBezTo>
                <a:cubicBezTo>
                  <a:pt x="65" y="42"/>
                  <a:pt x="62" y="47"/>
                  <a:pt x="58" y="51"/>
                </a:cubicBezTo>
                <a:cubicBezTo>
                  <a:pt x="58" y="52"/>
                  <a:pt x="58" y="52"/>
                  <a:pt x="58" y="52"/>
                </a:cubicBezTo>
                <a:cubicBezTo>
                  <a:pt x="57" y="52"/>
                  <a:pt x="57" y="53"/>
                  <a:pt x="56" y="54"/>
                </a:cubicBezTo>
                <a:cubicBezTo>
                  <a:pt x="69" y="81"/>
                  <a:pt x="69" y="81"/>
                  <a:pt x="69" y="81"/>
                </a:cubicBezTo>
                <a:cubicBezTo>
                  <a:pt x="80" y="81"/>
                  <a:pt x="80" y="81"/>
                  <a:pt x="80" y="81"/>
                </a:cubicBezTo>
                <a:cubicBezTo>
                  <a:pt x="81" y="81"/>
                  <a:pt x="83" y="82"/>
                  <a:pt x="83" y="84"/>
                </a:cubicBezTo>
                <a:cubicBezTo>
                  <a:pt x="83" y="85"/>
                  <a:pt x="81" y="86"/>
                  <a:pt x="80" y="86"/>
                </a:cubicBezTo>
                <a:cubicBezTo>
                  <a:pt x="72" y="86"/>
                  <a:pt x="72" y="86"/>
                  <a:pt x="72" y="86"/>
                </a:cubicBezTo>
                <a:cubicBezTo>
                  <a:pt x="81" y="107"/>
                  <a:pt x="81" y="107"/>
                  <a:pt x="81" y="107"/>
                </a:cubicBezTo>
                <a:cubicBezTo>
                  <a:pt x="82" y="108"/>
                  <a:pt x="82" y="110"/>
                  <a:pt x="81" y="111"/>
                </a:cubicBezTo>
                <a:cubicBezTo>
                  <a:pt x="82" y="113"/>
                  <a:pt x="82" y="113"/>
                  <a:pt x="82" y="113"/>
                </a:cubicBezTo>
                <a:cubicBezTo>
                  <a:pt x="85" y="117"/>
                  <a:pt x="85" y="117"/>
                  <a:pt x="85" y="117"/>
                </a:cubicBezTo>
                <a:cubicBezTo>
                  <a:pt x="85" y="119"/>
                  <a:pt x="85" y="121"/>
                  <a:pt x="83" y="121"/>
                </a:cubicBezTo>
                <a:cubicBezTo>
                  <a:pt x="82" y="122"/>
                  <a:pt x="80" y="121"/>
                  <a:pt x="79" y="120"/>
                </a:cubicBezTo>
                <a:cubicBezTo>
                  <a:pt x="77" y="116"/>
                  <a:pt x="77" y="116"/>
                  <a:pt x="77" y="116"/>
                </a:cubicBezTo>
                <a:cubicBezTo>
                  <a:pt x="76" y="113"/>
                  <a:pt x="76" y="113"/>
                  <a:pt x="76" y="113"/>
                </a:cubicBezTo>
                <a:cubicBezTo>
                  <a:pt x="75" y="113"/>
                  <a:pt x="74" y="112"/>
                  <a:pt x="73" y="111"/>
                </a:cubicBezTo>
                <a:cubicBezTo>
                  <a:pt x="61" y="86"/>
                  <a:pt x="61" y="86"/>
                  <a:pt x="61" y="86"/>
                </a:cubicBezTo>
                <a:cubicBezTo>
                  <a:pt x="48" y="86"/>
                  <a:pt x="48" y="86"/>
                  <a:pt x="48" y="86"/>
                </a:cubicBezTo>
                <a:cubicBezTo>
                  <a:pt x="48" y="90"/>
                  <a:pt x="48" y="90"/>
                  <a:pt x="48" y="90"/>
                </a:cubicBezTo>
                <a:cubicBezTo>
                  <a:pt x="48" y="93"/>
                  <a:pt x="45" y="95"/>
                  <a:pt x="43" y="95"/>
                </a:cubicBezTo>
                <a:cubicBezTo>
                  <a:pt x="40" y="95"/>
                  <a:pt x="38" y="93"/>
                  <a:pt x="38" y="90"/>
                </a:cubicBezTo>
                <a:cubicBezTo>
                  <a:pt x="38" y="86"/>
                  <a:pt x="38" y="86"/>
                  <a:pt x="38" y="86"/>
                </a:cubicBezTo>
                <a:cubicBezTo>
                  <a:pt x="24" y="86"/>
                  <a:pt x="24" y="86"/>
                  <a:pt x="24" y="86"/>
                </a:cubicBezTo>
                <a:cubicBezTo>
                  <a:pt x="13" y="111"/>
                  <a:pt x="13" y="111"/>
                  <a:pt x="13" y="111"/>
                </a:cubicBezTo>
                <a:cubicBezTo>
                  <a:pt x="12" y="112"/>
                  <a:pt x="11" y="113"/>
                  <a:pt x="9" y="113"/>
                </a:cubicBezTo>
                <a:cubicBezTo>
                  <a:pt x="8" y="116"/>
                  <a:pt x="8" y="116"/>
                  <a:pt x="8" y="116"/>
                </a:cubicBezTo>
                <a:cubicBezTo>
                  <a:pt x="6" y="120"/>
                  <a:pt x="6" y="120"/>
                  <a:pt x="6" y="120"/>
                </a:cubicBezTo>
                <a:cubicBezTo>
                  <a:pt x="6" y="121"/>
                  <a:pt x="4" y="122"/>
                  <a:pt x="2" y="121"/>
                </a:cubicBezTo>
                <a:cubicBezTo>
                  <a:pt x="1" y="121"/>
                  <a:pt x="0" y="119"/>
                  <a:pt x="1" y="117"/>
                </a:cubicBezTo>
                <a:cubicBezTo>
                  <a:pt x="3" y="113"/>
                  <a:pt x="3" y="113"/>
                  <a:pt x="3" y="113"/>
                </a:cubicBezTo>
                <a:cubicBezTo>
                  <a:pt x="4" y="111"/>
                  <a:pt x="4" y="111"/>
                  <a:pt x="4" y="111"/>
                </a:cubicBezTo>
                <a:cubicBezTo>
                  <a:pt x="4" y="110"/>
                  <a:pt x="3" y="108"/>
                  <a:pt x="4" y="107"/>
                </a:cubicBezTo>
                <a:cubicBezTo>
                  <a:pt x="14" y="86"/>
                  <a:pt x="14" y="86"/>
                  <a:pt x="14" y="86"/>
                </a:cubicBezTo>
                <a:cubicBezTo>
                  <a:pt x="6" y="86"/>
                  <a:pt x="6" y="86"/>
                  <a:pt x="6" y="86"/>
                </a:cubicBezTo>
                <a:close/>
                <a:moveTo>
                  <a:pt x="38" y="81"/>
                </a:moveTo>
                <a:cubicBezTo>
                  <a:pt x="38" y="81"/>
                  <a:pt x="38" y="81"/>
                  <a:pt x="38" y="81"/>
                </a:cubicBezTo>
                <a:cubicBezTo>
                  <a:pt x="38" y="77"/>
                  <a:pt x="38" y="77"/>
                  <a:pt x="38" y="77"/>
                </a:cubicBezTo>
                <a:cubicBezTo>
                  <a:pt x="38" y="75"/>
                  <a:pt x="40" y="72"/>
                  <a:pt x="43" y="72"/>
                </a:cubicBezTo>
                <a:cubicBezTo>
                  <a:pt x="45" y="72"/>
                  <a:pt x="48" y="75"/>
                  <a:pt x="48" y="77"/>
                </a:cubicBezTo>
                <a:cubicBezTo>
                  <a:pt x="48" y="81"/>
                  <a:pt x="48" y="81"/>
                  <a:pt x="48" y="81"/>
                </a:cubicBezTo>
                <a:cubicBezTo>
                  <a:pt x="58" y="81"/>
                  <a:pt x="58" y="81"/>
                  <a:pt x="58" y="81"/>
                </a:cubicBezTo>
                <a:cubicBezTo>
                  <a:pt x="47" y="57"/>
                  <a:pt x="47" y="57"/>
                  <a:pt x="47" y="57"/>
                </a:cubicBezTo>
                <a:cubicBezTo>
                  <a:pt x="44" y="58"/>
                  <a:pt x="41" y="58"/>
                  <a:pt x="38" y="57"/>
                </a:cubicBezTo>
                <a:cubicBezTo>
                  <a:pt x="27" y="81"/>
                  <a:pt x="27" y="81"/>
                  <a:pt x="27" y="81"/>
                </a:cubicBezTo>
                <a:cubicBezTo>
                  <a:pt x="38" y="81"/>
                  <a:pt x="38" y="81"/>
                  <a:pt x="38" y="81"/>
                </a:cubicBezTo>
                <a:close/>
                <a:moveTo>
                  <a:pt x="52" y="27"/>
                </a:moveTo>
                <a:cubicBezTo>
                  <a:pt x="52" y="27"/>
                  <a:pt x="52" y="27"/>
                  <a:pt x="52" y="27"/>
                </a:cubicBezTo>
                <a:cubicBezTo>
                  <a:pt x="47" y="22"/>
                  <a:pt x="39" y="22"/>
                  <a:pt x="34" y="27"/>
                </a:cubicBezTo>
                <a:cubicBezTo>
                  <a:pt x="34" y="27"/>
                  <a:pt x="34" y="27"/>
                  <a:pt x="34" y="27"/>
                </a:cubicBezTo>
                <a:cubicBezTo>
                  <a:pt x="32" y="30"/>
                  <a:pt x="30" y="33"/>
                  <a:pt x="30" y="36"/>
                </a:cubicBezTo>
                <a:cubicBezTo>
                  <a:pt x="30" y="39"/>
                  <a:pt x="32" y="43"/>
                  <a:pt x="34" y="45"/>
                </a:cubicBezTo>
                <a:cubicBezTo>
                  <a:pt x="38" y="48"/>
                  <a:pt x="43" y="49"/>
                  <a:pt x="48" y="47"/>
                </a:cubicBezTo>
                <a:cubicBezTo>
                  <a:pt x="48" y="47"/>
                  <a:pt x="48" y="47"/>
                  <a:pt x="48" y="47"/>
                </a:cubicBezTo>
                <a:cubicBezTo>
                  <a:pt x="49" y="47"/>
                  <a:pt x="50" y="46"/>
                  <a:pt x="51" y="45"/>
                </a:cubicBezTo>
                <a:cubicBezTo>
                  <a:pt x="52" y="45"/>
                  <a:pt x="52" y="45"/>
                  <a:pt x="52" y="45"/>
                </a:cubicBezTo>
                <a:cubicBezTo>
                  <a:pt x="54" y="43"/>
                  <a:pt x="55" y="39"/>
                  <a:pt x="55" y="36"/>
                </a:cubicBezTo>
                <a:cubicBezTo>
                  <a:pt x="55" y="33"/>
                  <a:pt x="54" y="30"/>
                  <a:pt x="52" y="27"/>
                </a:cubicBezTo>
                <a:cubicBezTo>
                  <a:pt x="52" y="27"/>
                  <a:pt x="52" y="27"/>
                  <a:pt x="52" y="27"/>
                </a:cubicBezTo>
                <a:close/>
              </a:path>
            </a:pathLst>
          </a:custGeom>
          <a:solidFill>
            <a:schemeClr val="accent4"/>
          </a:solidFill>
          <a:ln>
            <a:noFill/>
          </a:ln>
        </p:spPr>
        <p:txBody>
          <a:bodyPr vert="horz" wrap="square" lIns="128524" tIns="64262" rIns="128524" bIns="64262" numCol="1" anchor="t" anchorCtr="0" compatLnSpc="1"/>
          <a:lstStyle/>
          <a:p>
            <a:endParaRPr lang="zh-CN" altLang="en-US" sz="3556"/>
          </a:p>
        </p:txBody>
      </p:sp>
      <p:sp>
        <p:nvSpPr>
          <p:cNvPr id="23" name="Freeform 25"/>
          <p:cNvSpPr>
            <a:spLocks noEditPoints="1"/>
          </p:cNvSpPr>
          <p:nvPr/>
        </p:nvSpPr>
        <p:spPr bwMode="auto">
          <a:xfrm>
            <a:off x="8450425" y="3547231"/>
            <a:ext cx="343934" cy="363068"/>
          </a:xfrm>
          <a:custGeom>
            <a:avLst/>
            <a:gdLst>
              <a:gd name="T0" fmla="*/ 108 w 123"/>
              <a:gd name="T1" fmla="*/ 62 h 130"/>
              <a:gd name="T2" fmla="*/ 84 w 123"/>
              <a:gd name="T3" fmla="*/ 26 h 130"/>
              <a:gd name="T4" fmla="*/ 41 w 123"/>
              <a:gd name="T5" fmla="*/ 23 h 130"/>
              <a:gd name="T6" fmla="*/ 37 w 123"/>
              <a:gd name="T7" fmla="*/ 26 h 130"/>
              <a:gd name="T8" fmla="*/ 17 w 123"/>
              <a:gd name="T9" fmla="*/ 65 h 130"/>
              <a:gd name="T10" fmla="*/ 37 w 123"/>
              <a:gd name="T11" fmla="*/ 103 h 130"/>
              <a:gd name="T12" fmla="*/ 41 w 123"/>
              <a:gd name="T13" fmla="*/ 106 h 130"/>
              <a:gd name="T14" fmla="*/ 84 w 123"/>
              <a:gd name="T15" fmla="*/ 103 h 130"/>
              <a:gd name="T16" fmla="*/ 108 w 123"/>
              <a:gd name="T17" fmla="*/ 67 h 130"/>
              <a:gd name="T18" fmla="*/ 88 w 123"/>
              <a:gd name="T19" fmla="*/ 32 h 130"/>
              <a:gd name="T20" fmla="*/ 103 w 123"/>
              <a:gd name="T21" fmla="*/ 59 h 130"/>
              <a:gd name="T22" fmla="*/ 90 w 123"/>
              <a:gd name="T23" fmla="*/ 49 h 130"/>
              <a:gd name="T24" fmla="*/ 88 w 123"/>
              <a:gd name="T25" fmla="*/ 32 h 130"/>
              <a:gd name="T26" fmla="*/ 99 w 123"/>
              <a:gd name="T27" fmla="*/ 65 h 130"/>
              <a:gd name="T28" fmla="*/ 90 w 123"/>
              <a:gd name="T29" fmla="*/ 56 h 130"/>
              <a:gd name="T30" fmla="*/ 83 w 123"/>
              <a:gd name="T31" fmla="*/ 44 h 130"/>
              <a:gd name="T32" fmla="*/ 69 w 123"/>
              <a:gd name="T33" fmla="*/ 36 h 130"/>
              <a:gd name="T34" fmla="*/ 83 w 123"/>
              <a:gd name="T35" fmla="*/ 44 h 130"/>
              <a:gd name="T36" fmla="*/ 46 w 123"/>
              <a:gd name="T37" fmla="*/ 26 h 130"/>
              <a:gd name="T38" fmla="*/ 78 w 123"/>
              <a:gd name="T39" fmla="*/ 27 h 130"/>
              <a:gd name="T40" fmla="*/ 45 w 123"/>
              <a:gd name="T41" fmla="*/ 27 h 130"/>
              <a:gd name="T42" fmla="*/ 43 w 123"/>
              <a:gd name="T43" fmla="*/ 33 h 130"/>
              <a:gd name="T44" fmla="*/ 55 w 123"/>
              <a:gd name="T45" fmla="*/ 36 h 130"/>
              <a:gd name="T46" fmla="*/ 43 w 123"/>
              <a:gd name="T47" fmla="*/ 33 h 130"/>
              <a:gd name="T48" fmla="*/ 36 w 123"/>
              <a:gd name="T49" fmla="*/ 98 h 130"/>
              <a:gd name="T50" fmla="*/ 21 w 123"/>
              <a:gd name="T51" fmla="*/ 69 h 130"/>
              <a:gd name="T52" fmla="*/ 38 w 123"/>
              <a:gd name="T53" fmla="*/ 98 h 130"/>
              <a:gd name="T54" fmla="*/ 25 w 123"/>
              <a:gd name="T55" fmla="*/ 65 h 130"/>
              <a:gd name="T56" fmla="*/ 33 w 123"/>
              <a:gd name="T57" fmla="*/ 56 h 130"/>
              <a:gd name="T58" fmla="*/ 25 w 123"/>
              <a:gd name="T59" fmla="*/ 65 h 130"/>
              <a:gd name="T60" fmla="*/ 34 w 123"/>
              <a:gd name="T61" fmla="*/ 49 h 130"/>
              <a:gd name="T62" fmla="*/ 20 w 123"/>
              <a:gd name="T63" fmla="*/ 59 h 130"/>
              <a:gd name="T64" fmla="*/ 38 w 123"/>
              <a:gd name="T65" fmla="*/ 32 h 130"/>
              <a:gd name="T66" fmla="*/ 41 w 123"/>
              <a:gd name="T67" fmla="*/ 85 h 130"/>
              <a:gd name="T68" fmla="*/ 55 w 123"/>
              <a:gd name="T69" fmla="*/ 93 h 130"/>
              <a:gd name="T70" fmla="*/ 41 w 123"/>
              <a:gd name="T71" fmla="*/ 85 h 130"/>
              <a:gd name="T72" fmla="*/ 78 w 123"/>
              <a:gd name="T73" fmla="*/ 104 h 130"/>
              <a:gd name="T74" fmla="*/ 45 w 123"/>
              <a:gd name="T75" fmla="*/ 102 h 130"/>
              <a:gd name="T76" fmla="*/ 78 w 123"/>
              <a:gd name="T77" fmla="*/ 102 h 130"/>
              <a:gd name="T78" fmla="*/ 80 w 123"/>
              <a:gd name="T79" fmla="*/ 97 h 130"/>
              <a:gd name="T80" fmla="*/ 69 w 123"/>
              <a:gd name="T81" fmla="*/ 93 h 130"/>
              <a:gd name="T82" fmla="*/ 80 w 123"/>
              <a:gd name="T83" fmla="*/ 97 h 130"/>
              <a:gd name="T84" fmla="*/ 84 w 123"/>
              <a:gd name="T85" fmla="*/ 78 h 130"/>
              <a:gd name="T86" fmla="*/ 39 w 123"/>
              <a:gd name="T87" fmla="*/ 78 h 130"/>
              <a:gd name="T88" fmla="*/ 62 w 123"/>
              <a:gd name="T89" fmla="*/ 39 h 130"/>
              <a:gd name="T90" fmla="*/ 84 w 123"/>
              <a:gd name="T91" fmla="*/ 78 h 130"/>
              <a:gd name="T92" fmla="*/ 88 w 123"/>
              <a:gd name="T93" fmla="*/ 98 h 130"/>
              <a:gd name="T94" fmla="*/ 90 w 123"/>
              <a:gd name="T95" fmla="*/ 81 h 130"/>
              <a:gd name="T96" fmla="*/ 103 w 123"/>
              <a:gd name="T97" fmla="*/ 70 h 130"/>
              <a:gd name="T98" fmla="*/ 62 w 123"/>
              <a:gd name="T99" fmla="*/ 47 h 130"/>
              <a:gd name="T100" fmla="*/ 44 w 123"/>
              <a:gd name="T101" fmla="*/ 65 h 130"/>
              <a:gd name="T102" fmla="*/ 79 w 123"/>
              <a:gd name="T103" fmla="*/ 65 h 130"/>
              <a:gd name="T104" fmla="*/ 62 w 123"/>
              <a:gd name="T105" fmla="*/ 73 h 130"/>
              <a:gd name="T106" fmla="*/ 54 w 123"/>
              <a:gd name="T107" fmla="*/ 65 h 130"/>
              <a:gd name="T108" fmla="*/ 70 w 123"/>
              <a:gd name="T109" fmla="*/ 6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30">
                <a:moveTo>
                  <a:pt x="106" y="65"/>
                </a:moveTo>
                <a:cubicBezTo>
                  <a:pt x="107" y="64"/>
                  <a:pt x="107" y="63"/>
                  <a:pt x="108" y="62"/>
                </a:cubicBezTo>
                <a:cubicBezTo>
                  <a:pt x="123" y="41"/>
                  <a:pt x="113" y="23"/>
                  <a:pt x="87" y="26"/>
                </a:cubicBezTo>
                <a:cubicBezTo>
                  <a:pt x="86" y="26"/>
                  <a:pt x="85" y="26"/>
                  <a:pt x="84" y="26"/>
                </a:cubicBezTo>
                <a:cubicBezTo>
                  <a:pt x="84" y="25"/>
                  <a:pt x="83" y="24"/>
                  <a:pt x="83" y="23"/>
                </a:cubicBezTo>
                <a:cubicBezTo>
                  <a:pt x="72" y="0"/>
                  <a:pt x="52" y="0"/>
                  <a:pt x="41" y="23"/>
                </a:cubicBezTo>
                <a:cubicBezTo>
                  <a:pt x="40" y="24"/>
                  <a:pt x="40" y="25"/>
                  <a:pt x="40" y="26"/>
                </a:cubicBezTo>
                <a:cubicBezTo>
                  <a:pt x="39" y="26"/>
                  <a:pt x="37" y="26"/>
                  <a:pt x="37" y="26"/>
                </a:cubicBezTo>
                <a:cubicBezTo>
                  <a:pt x="10" y="23"/>
                  <a:pt x="0" y="40"/>
                  <a:pt x="16" y="62"/>
                </a:cubicBezTo>
                <a:cubicBezTo>
                  <a:pt x="16" y="63"/>
                  <a:pt x="17" y="64"/>
                  <a:pt x="17" y="65"/>
                </a:cubicBezTo>
                <a:cubicBezTo>
                  <a:pt x="17" y="66"/>
                  <a:pt x="16" y="66"/>
                  <a:pt x="16" y="67"/>
                </a:cubicBezTo>
                <a:cubicBezTo>
                  <a:pt x="1" y="88"/>
                  <a:pt x="11" y="106"/>
                  <a:pt x="37" y="103"/>
                </a:cubicBezTo>
                <a:cubicBezTo>
                  <a:pt x="37" y="103"/>
                  <a:pt x="39" y="103"/>
                  <a:pt x="40" y="103"/>
                </a:cubicBezTo>
                <a:cubicBezTo>
                  <a:pt x="40" y="104"/>
                  <a:pt x="40" y="105"/>
                  <a:pt x="41" y="106"/>
                </a:cubicBezTo>
                <a:cubicBezTo>
                  <a:pt x="52" y="130"/>
                  <a:pt x="72" y="130"/>
                  <a:pt x="83" y="106"/>
                </a:cubicBezTo>
                <a:cubicBezTo>
                  <a:pt x="83" y="105"/>
                  <a:pt x="84" y="104"/>
                  <a:pt x="84" y="103"/>
                </a:cubicBezTo>
                <a:cubicBezTo>
                  <a:pt x="85" y="103"/>
                  <a:pt x="86" y="103"/>
                  <a:pt x="87" y="103"/>
                </a:cubicBezTo>
                <a:cubicBezTo>
                  <a:pt x="113" y="106"/>
                  <a:pt x="123" y="88"/>
                  <a:pt x="108" y="67"/>
                </a:cubicBezTo>
                <a:cubicBezTo>
                  <a:pt x="107" y="66"/>
                  <a:pt x="107" y="66"/>
                  <a:pt x="106" y="65"/>
                </a:cubicBezTo>
                <a:close/>
                <a:moveTo>
                  <a:pt x="88" y="32"/>
                </a:moveTo>
                <a:cubicBezTo>
                  <a:pt x="88" y="32"/>
                  <a:pt x="88" y="32"/>
                  <a:pt x="88" y="32"/>
                </a:cubicBezTo>
                <a:cubicBezTo>
                  <a:pt x="109" y="29"/>
                  <a:pt x="116" y="41"/>
                  <a:pt x="103" y="59"/>
                </a:cubicBezTo>
                <a:cubicBezTo>
                  <a:pt x="102" y="60"/>
                  <a:pt x="102" y="60"/>
                  <a:pt x="102" y="60"/>
                </a:cubicBezTo>
                <a:cubicBezTo>
                  <a:pt x="99" y="56"/>
                  <a:pt x="95" y="52"/>
                  <a:pt x="90" y="49"/>
                </a:cubicBezTo>
                <a:cubicBezTo>
                  <a:pt x="89" y="43"/>
                  <a:pt x="88" y="37"/>
                  <a:pt x="86" y="32"/>
                </a:cubicBezTo>
                <a:cubicBezTo>
                  <a:pt x="88" y="32"/>
                  <a:pt x="88" y="32"/>
                  <a:pt x="88" y="32"/>
                </a:cubicBezTo>
                <a:close/>
                <a:moveTo>
                  <a:pt x="99" y="65"/>
                </a:moveTo>
                <a:cubicBezTo>
                  <a:pt x="99" y="65"/>
                  <a:pt x="99" y="65"/>
                  <a:pt x="99" y="65"/>
                </a:cubicBezTo>
                <a:cubicBezTo>
                  <a:pt x="96" y="67"/>
                  <a:pt x="93" y="70"/>
                  <a:pt x="90" y="73"/>
                </a:cubicBezTo>
                <a:cubicBezTo>
                  <a:pt x="91" y="67"/>
                  <a:pt x="91" y="62"/>
                  <a:pt x="90" y="56"/>
                </a:cubicBezTo>
                <a:cubicBezTo>
                  <a:pt x="93" y="59"/>
                  <a:pt x="96" y="62"/>
                  <a:pt x="99" y="65"/>
                </a:cubicBezTo>
                <a:close/>
                <a:moveTo>
                  <a:pt x="83" y="44"/>
                </a:moveTo>
                <a:cubicBezTo>
                  <a:pt x="83" y="44"/>
                  <a:pt x="83" y="44"/>
                  <a:pt x="83" y="44"/>
                </a:cubicBezTo>
                <a:cubicBezTo>
                  <a:pt x="79" y="41"/>
                  <a:pt x="74" y="38"/>
                  <a:pt x="69" y="36"/>
                </a:cubicBezTo>
                <a:cubicBezTo>
                  <a:pt x="73" y="35"/>
                  <a:pt x="77" y="33"/>
                  <a:pt x="80" y="33"/>
                </a:cubicBezTo>
                <a:cubicBezTo>
                  <a:pt x="81" y="36"/>
                  <a:pt x="82" y="40"/>
                  <a:pt x="83" y="44"/>
                </a:cubicBezTo>
                <a:close/>
                <a:moveTo>
                  <a:pt x="46" y="26"/>
                </a:moveTo>
                <a:cubicBezTo>
                  <a:pt x="46" y="26"/>
                  <a:pt x="46" y="26"/>
                  <a:pt x="46" y="26"/>
                </a:cubicBezTo>
                <a:cubicBezTo>
                  <a:pt x="55" y="7"/>
                  <a:pt x="69" y="7"/>
                  <a:pt x="78" y="26"/>
                </a:cubicBezTo>
                <a:cubicBezTo>
                  <a:pt x="78" y="26"/>
                  <a:pt x="78" y="27"/>
                  <a:pt x="78" y="27"/>
                </a:cubicBezTo>
                <a:cubicBezTo>
                  <a:pt x="73" y="28"/>
                  <a:pt x="68" y="30"/>
                  <a:pt x="62" y="33"/>
                </a:cubicBezTo>
                <a:cubicBezTo>
                  <a:pt x="56" y="30"/>
                  <a:pt x="51" y="28"/>
                  <a:pt x="45" y="27"/>
                </a:cubicBezTo>
                <a:cubicBezTo>
                  <a:pt x="46" y="26"/>
                  <a:pt x="46" y="26"/>
                  <a:pt x="46" y="26"/>
                </a:cubicBezTo>
                <a:close/>
                <a:moveTo>
                  <a:pt x="43" y="33"/>
                </a:moveTo>
                <a:cubicBezTo>
                  <a:pt x="43" y="33"/>
                  <a:pt x="43" y="33"/>
                  <a:pt x="43" y="33"/>
                </a:cubicBezTo>
                <a:cubicBezTo>
                  <a:pt x="47" y="33"/>
                  <a:pt x="51" y="35"/>
                  <a:pt x="55" y="36"/>
                </a:cubicBezTo>
                <a:cubicBezTo>
                  <a:pt x="50" y="38"/>
                  <a:pt x="45" y="41"/>
                  <a:pt x="41" y="44"/>
                </a:cubicBezTo>
                <a:cubicBezTo>
                  <a:pt x="41" y="40"/>
                  <a:pt x="42" y="36"/>
                  <a:pt x="43" y="33"/>
                </a:cubicBezTo>
                <a:close/>
                <a:moveTo>
                  <a:pt x="36" y="98"/>
                </a:moveTo>
                <a:cubicBezTo>
                  <a:pt x="36" y="98"/>
                  <a:pt x="36" y="98"/>
                  <a:pt x="36" y="98"/>
                </a:cubicBezTo>
                <a:cubicBezTo>
                  <a:pt x="15" y="100"/>
                  <a:pt x="8" y="88"/>
                  <a:pt x="20" y="70"/>
                </a:cubicBezTo>
                <a:cubicBezTo>
                  <a:pt x="20" y="70"/>
                  <a:pt x="21" y="70"/>
                  <a:pt x="21" y="69"/>
                </a:cubicBezTo>
                <a:cubicBezTo>
                  <a:pt x="25" y="73"/>
                  <a:pt x="29" y="77"/>
                  <a:pt x="34" y="81"/>
                </a:cubicBezTo>
                <a:cubicBezTo>
                  <a:pt x="35" y="87"/>
                  <a:pt x="36" y="92"/>
                  <a:pt x="38" y="98"/>
                </a:cubicBezTo>
                <a:cubicBezTo>
                  <a:pt x="36" y="98"/>
                  <a:pt x="36" y="98"/>
                  <a:pt x="36" y="98"/>
                </a:cubicBezTo>
                <a:close/>
                <a:moveTo>
                  <a:pt x="25" y="65"/>
                </a:moveTo>
                <a:cubicBezTo>
                  <a:pt x="25" y="65"/>
                  <a:pt x="25" y="65"/>
                  <a:pt x="25" y="65"/>
                </a:cubicBezTo>
                <a:cubicBezTo>
                  <a:pt x="27" y="62"/>
                  <a:pt x="30" y="59"/>
                  <a:pt x="33" y="56"/>
                </a:cubicBezTo>
                <a:cubicBezTo>
                  <a:pt x="33" y="62"/>
                  <a:pt x="33" y="67"/>
                  <a:pt x="33" y="73"/>
                </a:cubicBezTo>
                <a:cubicBezTo>
                  <a:pt x="30" y="70"/>
                  <a:pt x="27" y="67"/>
                  <a:pt x="25" y="65"/>
                </a:cubicBezTo>
                <a:close/>
                <a:moveTo>
                  <a:pt x="34" y="49"/>
                </a:moveTo>
                <a:cubicBezTo>
                  <a:pt x="34" y="49"/>
                  <a:pt x="34" y="49"/>
                  <a:pt x="34" y="49"/>
                </a:cubicBezTo>
                <a:cubicBezTo>
                  <a:pt x="29" y="52"/>
                  <a:pt x="25" y="56"/>
                  <a:pt x="21" y="60"/>
                </a:cubicBezTo>
                <a:cubicBezTo>
                  <a:pt x="20" y="59"/>
                  <a:pt x="20" y="59"/>
                  <a:pt x="20" y="59"/>
                </a:cubicBezTo>
                <a:cubicBezTo>
                  <a:pt x="8" y="41"/>
                  <a:pt x="15" y="29"/>
                  <a:pt x="36" y="32"/>
                </a:cubicBezTo>
                <a:cubicBezTo>
                  <a:pt x="38" y="32"/>
                  <a:pt x="38" y="32"/>
                  <a:pt x="38" y="32"/>
                </a:cubicBezTo>
                <a:cubicBezTo>
                  <a:pt x="36" y="37"/>
                  <a:pt x="35" y="43"/>
                  <a:pt x="34" y="49"/>
                </a:cubicBezTo>
                <a:close/>
                <a:moveTo>
                  <a:pt x="41" y="85"/>
                </a:moveTo>
                <a:cubicBezTo>
                  <a:pt x="41" y="85"/>
                  <a:pt x="41" y="85"/>
                  <a:pt x="41" y="85"/>
                </a:cubicBezTo>
                <a:cubicBezTo>
                  <a:pt x="45" y="88"/>
                  <a:pt x="50" y="91"/>
                  <a:pt x="55" y="93"/>
                </a:cubicBezTo>
                <a:cubicBezTo>
                  <a:pt x="51" y="95"/>
                  <a:pt x="47" y="96"/>
                  <a:pt x="43" y="97"/>
                </a:cubicBezTo>
                <a:cubicBezTo>
                  <a:pt x="42" y="93"/>
                  <a:pt x="41" y="89"/>
                  <a:pt x="41" y="85"/>
                </a:cubicBezTo>
                <a:close/>
                <a:moveTo>
                  <a:pt x="78" y="104"/>
                </a:moveTo>
                <a:cubicBezTo>
                  <a:pt x="78" y="104"/>
                  <a:pt x="78" y="104"/>
                  <a:pt x="78" y="104"/>
                </a:cubicBezTo>
                <a:cubicBezTo>
                  <a:pt x="69" y="123"/>
                  <a:pt x="55" y="123"/>
                  <a:pt x="46" y="104"/>
                </a:cubicBezTo>
                <a:cubicBezTo>
                  <a:pt x="45" y="102"/>
                  <a:pt x="45" y="102"/>
                  <a:pt x="45" y="102"/>
                </a:cubicBezTo>
                <a:cubicBezTo>
                  <a:pt x="51" y="101"/>
                  <a:pt x="56" y="99"/>
                  <a:pt x="62" y="97"/>
                </a:cubicBezTo>
                <a:cubicBezTo>
                  <a:pt x="68" y="99"/>
                  <a:pt x="73" y="101"/>
                  <a:pt x="78" y="102"/>
                </a:cubicBezTo>
                <a:cubicBezTo>
                  <a:pt x="78" y="103"/>
                  <a:pt x="78" y="103"/>
                  <a:pt x="78" y="104"/>
                </a:cubicBezTo>
                <a:close/>
                <a:moveTo>
                  <a:pt x="80" y="97"/>
                </a:moveTo>
                <a:cubicBezTo>
                  <a:pt x="80" y="97"/>
                  <a:pt x="80" y="97"/>
                  <a:pt x="80" y="97"/>
                </a:cubicBezTo>
                <a:cubicBezTo>
                  <a:pt x="77" y="96"/>
                  <a:pt x="73" y="95"/>
                  <a:pt x="69" y="93"/>
                </a:cubicBezTo>
                <a:cubicBezTo>
                  <a:pt x="74" y="91"/>
                  <a:pt x="79" y="88"/>
                  <a:pt x="83" y="85"/>
                </a:cubicBezTo>
                <a:cubicBezTo>
                  <a:pt x="82" y="89"/>
                  <a:pt x="81" y="93"/>
                  <a:pt x="80" y="97"/>
                </a:cubicBezTo>
                <a:close/>
                <a:moveTo>
                  <a:pt x="84" y="78"/>
                </a:moveTo>
                <a:cubicBezTo>
                  <a:pt x="84" y="78"/>
                  <a:pt x="84" y="78"/>
                  <a:pt x="84" y="78"/>
                </a:cubicBezTo>
                <a:cubicBezTo>
                  <a:pt x="77" y="83"/>
                  <a:pt x="70" y="87"/>
                  <a:pt x="62" y="91"/>
                </a:cubicBezTo>
                <a:cubicBezTo>
                  <a:pt x="54" y="87"/>
                  <a:pt x="46" y="83"/>
                  <a:pt x="39" y="78"/>
                </a:cubicBezTo>
                <a:cubicBezTo>
                  <a:pt x="38" y="69"/>
                  <a:pt x="38" y="60"/>
                  <a:pt x="39" y="52"/>
                </a:cubicBezTo>
                <a:cubicBezTo>
                  <a:pt x="46" y="47"/>
                  <a:pt x="54" y="42"/>
                  <a:pt x="62" y="39"/>
                </a:cubicBezTo>
                <a:cubicBezTo>
                  <a:pt x="70" y="42"/>
                  <a:pt x="77" y="47"/>
                  <a:pt x="84" y="52"/>
                </a:cubicBezTo>
                <a:cubicBezTo>
                  <a:pt x="85" y="60"/>
                  <a:pt x="85" y="69"/>
                  <a:pt x="84" y="78"/>
                </a:cubicBezTo>
                <a:close/>
                <a:moveTo>
                  <a:pt x="88" y="98"/>
                </a:moveTo>
                <a:cubicBezTo>
                  <a:pt x="88" y="98"/>
                  <a:pt x="88" y="98"/>
                  <a:pt x="88" y="98"/>
                </a:cubicBezTo>
                <a:cubicBezTo>
                  <a:pt x="86" y="98"/>
                  <a:pt x="86" y="98"/>
                  <a:pt x="86" y="98"/>
                </a:cubicBezTo>
                <a:cubicBezTo>
                  <a:pt x="88" y="92"/>
                  <a:pt x="89" y="87"/>
                  <a:pt x="90" y="81"/>
                </a:cubicBezTo>
                <a:cubicBezTo>
                  <a:pt x="95" y="77"/>
                  <a:pt x="99" y="73"/>
                  <a:pt x="102" y="69"/>
                </a:cubicBezTo>
                <a:cubicBezTo>
                  <a:pt x="103" y="70"/>
                  <a:pt x="103" y="70"/>
                  <a:pt x="103" y="70"/>
                </a:cubicBezTo>
                <a:cubicBezTo>
                  <a:pt x="116" y="88"/>
                  <a:pt x="109" y="100"/>
                  <a:pt x="88" y="98"/>
                </a:cubicBezTo>
                <a:close/>
                <a:moveTo>
                  <a:pt x="62" y="47"/>
                </a:moveTo>
                <a:cubicBezTo>
                  <a:pt x="62" y="47"/>
                  <a:pt x="62" y="47"/>
                  <a:pt x="62" y="47"/>
                </a:cubicBezTo>
                <a:cubicBezTo>
                  <a:pt x="52" y="47"/>
                  <a:pt x="44" y="55"/>
                  <a:pt x="44" y="65"/>
                </a:cubicBezTo>
                <a:cubicBezTo>
                  <a:pt x="44" y="74"/>
                  <a:pt x="52" y="82"/>
                  <a:pt x="62" y="82"/>
                </a:cubicBezTo>
                <a:cubicBezTo>
                  <a:pt x="71" y="82"/>
                  <a:pt x="79" y="74"/>
                  <a:pt x="79" y="65"/>
                </a:cubicBezTo>
                <a:cubicBezTo>
                  <a:pt x="79" y="55"/>
                  <a:pt x="71" y="47"/>
                  <a:pt x="62" y="47"/>
                </a:cubicBezTo>
                <a:close/>
                <a:moveTo>
                  <a:pt x="62" y="73"/>
                </a:moveTo>
                <a:cubicBezTo>
                  <a:pt x="62" y="73"/>
                  <a:pt x="62" y="73"/>
                  <a:pt x="62" y="73"/>
                </a:cubicBezTo>
                <a:cubicBezTo>
                  <a:pt x="57" y="73"/>
                  <a:pt x="54" y="69"/>
                  <a:pt x="54" y="65"/>
                </a:cubicBezTo>
                <a:cubicBezTo>
                  <a:pt x="54" y="60"/>
                  <a:pt x="57" y="57"/>
                  <a:pt x="62" y="57"/>
                </a:cubicBezTo>
                <a:cubicBezTo>
                  <a:pt x="66" y="57"/>
                  <a:pt x="70" y="60"/>
                  <a:pt x="70" y="65"/>
                </a:cubicBezTo>
                <a:cubicBezTo>
                  <a:pt x="70" y="69"/>
                  <a:pt x="66" y="73"/>
                  <a:pt x="62" y="73"/>
                </a:cubicBezTo>
                <a:close/>
              </a:path>
            </a:pathLst>
          </a:custGeom>
          <a:solidFill>
            <a:schemeClr val="accent1"/>
          </a:solidFill>
          <a:ln>
            <a:noFill/>
          </a:ln>
        </p:spPr>
        <p:txBody>
          <a:bodyPr vert="horz" wrap="square" lIns="128524" tIns="64262" rIns="128524" bIns="64262" numCol="1" anchor="t" anchorCtr="0" compatLnSpc="1"/>
          <a:lstStyle/>
          <a:p>
            <a:endParaRPr lang="zh-CN" altLang="en-US" sz="3556"/>
          </a:p>
        </p:txBody>
      </p:sp>
      <p:sp>
        <p:nvSpPr>
          <p:cNvPr id="24" name="Freeform 26"/>
          <p:cNvSpPr>
            <a:spLocks noEditPoints="1"/>
          </p:cNvSpPr>
          <p:nvPr/>
        </p:nvSpPr>
        <p:spPr bwMode="auto">
          <a:xfrm>
            <a:off x="4072222" y="2490656"/>
            <a:ext cx="315570" cy="318131"/>
          </a:xfrm>
          <a:custGeom>
            <a:avLst/>
            <a:gdLst>
              <a:gd name="T0" fmla="*/ 108 w 113"/>
              <a:gd name="T1" fmla="*/ 25 h 114"/>
              <a:gd name="T2" fmla="*/ 76 w 113"/>
              <a:gd name="T3" fmla="*/ 0 h 114"/>
              <a:gd name="T4" fmla="*/ 1 w 113"/>
              <a:gd name="T5" fmla="*/ 68 h 114"/>
              <a:gd name="T6" fmla="*/ 1 w 113"/>
              <a:gd name="T7" fmla="*/ 68 h 114"/>
              <a:gd name="T8" fmla="*/ 1 w 113"/>
              <a:gd name="T9" fmla="*/ 68 h 114"/>
              <a:gd name="T10" fmla="*/ 1 w 113"/>
              <a:gd name="T11" fmla="*/ 68 h 114"/>
              <a:gd name="T12" fmla="*/ 1 w 113"/>
              <a:gd name="T13" fmla="*/ 68 h 114"/>
              <a:gd name="T14" fmla="*/ 1 w 113"/>
              <a:gd name="T15" fmla="*/ 68 h 114"/>
              <a:gd name="T16" fmla="*/ 0 w 113"/>
              <a:gd name="T17" fmla="*/ 68 h 114"/>
              <a:gd name="T18" fmla="*/ 0 w 113"/>
              <a:gd name="T19" fmla="*/ 69 h 114"/>
              <a:gd name="T20" fmla="*/ 0 w 113"/>
              <a:gd name="T21" fmla="*/ 69 h 114"/>
              <a:gd name="T22" fmla="*/ 0 w 113"/>
              <a:gd name="T23" fmla="*/ 69 h 114"/>
              <a:gd name="T24" fmla="*/ 0 w 113"/>
              <a:gd name="T25" fmla="*/ 69 h 114"/>
              <a:gd name="T26" fmla="*/ 0 w 113"/>
              <a:gd name="T27" fmla="*/ 69 h 114"/>
              <a:gd name="T28" fmla="*/ 0 w 113"/>
              <a:gd name="T29" fmla="*/ 69 h 114"/>
              <a:gd name="T30" fmla="*/ 0 w 113"/>
              <a:gd name="T31" fmla="*/ 69 h 114"/>
              <a:gd name="T32" fmla="*/ 0 w 113"/>
              <a:gd name="T33" fmla="*/ 70 h 114"/>
              <a:gd name="T34" fmla="*/ 0 w 113"/>
              <a:gd name="T35" fmla="*/ 70 h 114"/>
              <a:gd name="T36" fmla="*/ 0 w 113"/>
              <a:gd name="T37" fmla="*/ 70 h 114"/>
              <a:gd name="T38" fmla="*/ 0 w 113"/>
              <a:gd name="T39" fmla="*/ 70 h 114"/>
              <a:gd name="T40" fmla="*/ 0 w 113"/>
              <a:gd name="T41" fmla="*/ 70 h 114"/>
              <a:gd name="T42" fmla="*/ 0 w 113"/>
              <a:gd name="T43" fmla="*/ 70 h 114"/>
              <a:gd name="T44" fmla="*/ 0 w 113"/>
              <a:gd name="T45" fmla="*/ 71 h 114"/>
              <a:gd name="T46" fmla="*/ 0 w 113"/>
              <a:gd name="T47" fmla="*/ 71 h 114"/>
              <a:gd name="T48" fmla="*/ 0 w 113"/>
              <a:gd name="T49" fmla="*/ 109 h 114"/>
              <a:gd name="T50" fmla="*/ 42 w 113"/>
              <a:gd name="T51" fmla="*/ 114 h 114"/>
              <a:gd name="T52" fmla="*/ 43 w 113"/>
              <a:gd name="T53" fmla="*/ 114 h 114"/>
              <a:gd name="T54" fmla="*/ 43 w 113"/>
              <a:gd name="T55" fmla="*/ 114 h 114"/>
              <a:gd name="T56" fmla="*/ 43 w 113"/>
              <a:gd name="T57" fmla="*/ 114 h 114"/>
              <a:gd name="T58" fmla="*/ 43 w 113"/>
              <a:gd name="T59" fmla="*/ 113 h 114"/>
              <a:gd name="T60" fmla="*/ 44 w 113"/>
              <a:gd name="T61" fmla="*/ 113 h 114"/>
              <a:gd name="T62" fmla="*/ 44 w 113"/>
              <a:gd name="T63" fmla="*/ 113 h 114"/>
              <a:gd name="T64" fmla="*/ 45 w 113"/>
              <a:gd name="T65" fmla="*/ 113 h 114"/>
              <a:gd name="T66" fmla="*/ 45 w 113"/>
              <a:gd name="T67" fmla="*/ 113 h 114"/>
              <a:gd name="T68" fmla="*/ 45 w 113"/>
              <a:gd name="T69" fmla="*/ 113 h 114"/>
              <a:gd name="T70" fmla="*/ 45 w 113"/>
              <a:gd name="T71" fmla="*/ 113 h 114"/>
              <a:gd name="T72" fmla="*/ 108 w 113"/>
              <a:gd name="T73" fmla="*/ 50 h 114"/>
              <a:gd name="T74" fmla="*/ 113 w 113"/>
              <a:gd name="T75" fmla="*/ 37 h 114"/>
              <a:gd name="T76" fmla="*/ 56 w 113"/>
              <a:gd name="T77" fmla="*/ 27 h 114"/>
              <a:gd name="T78" fmla="*/ 17 w 113"/>
              <a:gd name="T79" fmla="*/ 77 h 114"/>
              <a:gd name="T80" fmla="*/ 56 w 113"/>
              <a:gd name="T81" fmla="*/ 27 h 114"/>
              <a:gd name="T82" fmla="*/ 9 w 113"/>
              <a:gd name="T83" fmla="*/ 104 h 114"/>
              <a:gd name="T84" fmla="*/ 31 w 113"/>
              <a:gd name="T85" fmla="*/ 104 h 114"/>
              <a:gd name="T86" fmla="*/ 21 w 113"/>
              <a:gd name="T87" fmla="*/ 81 h 114"/>
              <a:gd name="T88" fmla="*/ 65 w 113"/>
              <a:gd name="T89" fmla="*/ 36 h 114"/>
              <a:gd name="T90" fmla="*/ 32 w 113"/>
              <a:gd name="T91" fmla="*/ 93 h 114"/>
              <a:gd name="T92" fmla="*/ 42 w 113"/>
              <a:gd name="T93" fmla="*/ 102 h 114"/>
              <a:gd name="T94" fmla="*/ 37 w 113"/>
              <a:gd name="T95" fmla="*/ 97 h 114"/>
              <a:gd name="T96" fmla="*/ 87 w 113"/>
              <a:gd name="T97" fmla="*/ 58 h 114"/>
              <a:gd name="T98" fmla="*/ 104 w 113"/>
              <a:gd name="T99" fmla="*/ 37 h 114"/>
              <a:gd name="T100" fmla="*/ 104 w 113"/>
              <a:gd name="T101" fmla="*/ 37 h 114"/>
              <a:gd name="T102" fmla="*/ 97 w 113"/>
              <a:gd name="T103" fmla="*/ 47 h 114"/>
              <a:gd name="T104" fmla="*/ 93 w 113"/>
              <a:gd name="T105" fmla="*/ 51 h 114"/>
              <a:gd name="T106" fmla="*/ 66 w 113"/>
              <a:gd name="T107" fmla="*/ 16 h 114"/>
              <a:gd name="T108" fmla="*/ 76 w 113"/>
              <a:gd name="T109" fmla="*/ 10 h 114"/>
              <a:gd name="T110" fmla="*/ 101 w 113"/>
              <a:gd name="T111" fmla="*/ 3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3" h="114">
                <a:moveTo>
                  <a:pt x="113" y="37"/>
                </a:moveTo>
                <a:cubicBezTo>
                  <a:pt x="113" y="33"/>
                  <a:pt x="111" y="28"/>
                  <a:pt x="108" y="25"/>
                </a:cubicBezTo>
                <a:cubicBezTo>
                  <a:pt x="88" y="5"/>
                  <a:pt x="88" y="5"/>
                  <a:pt x="88" y="5"/>
                </a:cubicBezTo>
                <a:cubicBezTo>
                  <a:pt x="85" y="2"/>
                  <a:pt x="80" y="0"/>
                  <a:pt x="76" y="0"/>
                </a:cubicBezTo>
                <a:cubicBezTo>
                  <a:pt x="71" y="0"/>
                  <a:pt x="67" y="2"/>
                  <a:pt x="63" y="5"/>
                </a:cubicBezTo>
                <a:cubicBezTo>
                  <a:pt x="43" y="26"/>
                  <a:pt x="22" y="47"/>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0" y="68"/>
                  <a:pt x="0" y="68"/>
                  <a:pt x="0" y="68"/>
                </a:cubicBezTo>
                <a:cubicBezTo>
                  <a:pt x="0" y="68"/>
                  <a:pt x="0" y="68"/>
                  <a:pt x="0" y="68"/>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1"/>
                  <a:pt x="0" y="71"/>
                  <a:pt x="0" y="71"/>
                </a:cubicBezTo>
                <a:cubicBezTo>
                  <a:pt x="0" y="71"/>
                  <a:pt x="0" y="71"/>
                  <a:pt x="0" y="71"/>
                </a:cubicBezTo>
                <a:cubicBezTo>
                  <a:pt x="0" y="71"/>
                  <a:pt x="0" y="71"/>
                  <a:pt x="0" y="71"/>
                </a:cubicBezTo>
                <a:cubicBezTo>
                  <a:pt x="0" y="71"/>
                  <a:pt x="0" y="71"/>
                  <a:pt x="0" y="71"/>
                </a:cubicBezTo>
                <a:cubicBezTo>
                  <a:pt x="0" y="109"/>
                  <a:pt x="0" y="109"/>
                  <a:pt x="0" y="109"/>
                </a:cubicBezTo>
                <a:cubicBezTo>
                  <a:pt x="0" y="112"/>
                  <a:pt x="2" y="114"/>
                  <a:pt x="4" y="114"/>
                </a:cubicBezTo>
                <a:cubicBezTo>
                  <a:pt x="42" y="114"/>
                  <a:pt x="42" y="114"/>
                  <a:pt x="42"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3"/>
                  <a:pt x="43" y="113"/>
                  <a:pt x="43" y="113"/>
                </a:cubicBezTo>
                <a:cubicBezTo>
                  <a:pt x="44" y="113"/>
                  <a:pt x="44" y="113"/>
                  <a:pt x="44" y="113"/>
                </a:cubicBezTo>
                <a:cubicBezTo>
                  <a:pt x="44" y="113"/>
                  <a:pt x="44" y="113"/>
                  <a:pt x="44" y="113"/>
                </a:cubicBezTo>
                <a:cubicBezTo>
                  <a:pt x="44" y="113"/>
                  <a:pt x="44" y="113"/>
                  <a:pt x="44" y="113"/>
                </a:cubicBezTo>
                <a:cubicBezTo>
                  <a:pt x="44" y="113"/>
                  <a:pt x="44" y="113"/>
                  <a:pt x="44"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6" y="112"/>
                  <a:pt x="46" y="112"/>
                  <a:pt x="46" y="112"/>
                </a:cubicBezTo>
                <a:cubicBezTo>
                  <a:pt x="66" y="91"/>
                  <a:pt x="87" y="71"/>
                  <a:pt x="108" y="50"/>
                </a:cubicBezTo>
                <a:cubicBezTo>
                  <a:pt x="111" y="46"/>
                  <a:pt x="113" y="42"/>
                  <a:pt x="113" y="37"/>
                </a:cubicBezTo>
                <a:cubicBezTo>
                  <a:pt x="113" y="37"/>
                  <a:pt x="113" y="37"/>
                  <a:pt x="113" y="37"/>
                </a:cubicBezTo>
                <a:close/>
                <a:moveTo>
                  <a:pt x="56" y="27"/>
                </a:moveTo>
                <a:cubicBezTo>
                  <a:pt x="56" y="27"/>
                  <a:pt x="56" y="27"/>
                  <a:pt x="56" y="27"/>
                </a:cubicBezTo>
                <a:cubicBezTo>
                  <a:pt x="61" y="32"/>
                  <a:pt x="61" y="32"/>
                  <a:pt x="61" y="32"/>
                </a:cubicBezTo>
                <a:cubicBezTo>
                  <a:pt x="17" y="77"/>
                  <a:pt x="17" y="77"/>
                  <a:pt x="17" y="77"/>
                </a:cubicBezTo>
                <a:cubicBezTo>
                  <a:pt x="11" y="71"/>
                  <a:pt x="11" y="71"/>
                  <a:pt x="11" y="71"/>
                </a:cubicBezTo>
                <a:cubicBezTo>
                  <a:pt x="56" y="27"/>
                  <a:pt x="56" y="27"/>
                  <a:pt x="56" y="27"/>
                </a:cubicBezTo>
                <a:close/>
                <a:moveTo>
                  <a:pt x="9" y="104"/>
                </a:moveTo>
                <a:cubicBezTo>
                  <a:pt x="9" y="104"/>
                  <a:pt x="9" y="104"/>
                  <a:pt x="9" y="104"/>
                </a:cubicBezTo>
                <a:cubicBezTo>
                  <a:pt x="9" y="82"/>
                  <a:pt x="9" y="82"/>
                  <a:pt x="9" y="82"/>
                </a:cubicBezTo>
                <a:cubicBezTo>
                  <a:pt x="31" y="104"/>
                  <a:pt x="31" y="104"/>
                  <a:pt x="31" y="104"/>
                </a:cubicBezTo>
                <a:cubicBezTo>
                  <a:pt x="9" y="104"/>
                  <a:pt x="9" y="104"/>
                  <a:pt x="9" y="104"/>
                </a:cubicBezTo>
                <a:close/>
                <a:moveTo>
                  <a:pt x="21" y="81"/>
                </a:moveTo>
                <a:cubicBezTo>
                  <a:pt x="21" y="81"/>
                  <a:pt x="21" y="81"/>
                  <a:pt x="21" y="81"/>
                </a:cubicBezTo>
                <a:cubicBezTo>
                  <a:pt x="65" y="36"/>
                  <a:pt x="65" y="36"/>
                  <a:pt x="65" y="36"/>
                </a:cubicBezTo>
                <a:cubicBezTo>
                  <a:pt x="77" y="48"/>
                  <a:pt x="77" y="48"/>
                  <a:pt x="77" y="48"/>
                </a:cubicBezTo>
                <a:cubicBezTo>
                  <a:pt x="32" y="93"/>
                  <a:pt x="32" y="93"/>
                  <a:pt x="32" y="93"/>
                </a:cubicBezTo>
                <a:cubicBezTo>
                  <a:pt x="21" y="81"/>
                  <a:pt x="21" y="81"/>
                  <a:pt x="21" y="81"/>
                </a:cubicBezTo>
                <a:close/>
                <a:moveTo>
                  <a:pt x="42" y="102"/>
                </a:moveTo>
                <a:cubicBezTo>
                  <a:pt x="42" y="102"/>
                  <a:pt x="42" y="102"/>
                  <a:pt x="42" y="102"/>
                </a:cubicBezTo>
                <a:cubicBezTo>
                  <a:pt x="37" y="97"/>
                  <a:pt x="37" y="97"/>
                  <a:pt x="37" y="97"/>
                </a:cubicBezTo>
                <a:cubicBezTo>
                  <a:pt x="81" y="52"/>
                  <a:pt x="81" y="52"/>
                  <a:pt x="81" y="52"/>
                </a:cubicBezTo>
                <a:cubicBezTo>
                  <a:pt x="87" y="58"/>
                  <a:pt x="87" y="58"/>
                  <a:pt x="87" y="58"/>
                </a:cubicBezTo>
                <a:cubicBezTo>
                  <a:pt x="42" y="102"/>
                  <a:pt x="42" y="102"/>
                  <a:pt x="42" y="102"/>
                </a:cubicBezTo>
                <a:close/>
                <a:moveTo>
                  <a:pt x="104" y="37"/>
                </a:moveTo>
                <a:cubicBezTo>
                  <a:pt x="104" y="37"/>
                  <a:pt x="104" y="37"/>
                  <a:pt x="104" y="37"/>
                </a:cubicBezTo>
                <a:cubicBezTo>
                  <a:pt x="104" y="37"/>
                  <a:pt x="104" y="37"/>
                  <a:pt x="104" y="37"/>
                </a:cubicBezTo>
                <a:cubicBezTo>
                  <a:pt x="104" y="39"/>
                  <a:pt x="103" y="42"/>
                  <a:pt x="101" y="43"/>
                </a:cubicBezTo>
                <a:cubicBezTo>
                  <a:pt x="97" y="47"/>
                  <a:pt x="97" y="47"/>
                  <a:pt x="97" y="47"/>
                </a:cubicBezTo>
                <a:cubicBezTo>
                  <a:pt x="94" y="50"/>
                  <a:pt x="94" y="50"/>
                  <a:pt x="94" y="50"/>
                </a:cubicBezTo>
                <a:cubicBezTo>
                  <a:pt x="93" y="51"/>
                  <a:pt x="93" y="51"/>
                  <a:pt x="93" y="51"/>
                </a:cubicBezTo>
                <a:cubicBezTo>
                  <a:pt x="62" y="20"/>
                  <a:pt x="62" y="20"/>
                  <a:pt x="62" y="20"/>
                </a:cubicBezTo>
                <a:cubicBezTo>
                  <a:pt x="66" y="16"/>
                  <a:pt x="66" y="16"/>
                  <a:pt x="66" y="16"/>
                </a:cubicBezTo>
                <a:cubicBezTo>
                  <a:pt x="70" y="12"/>
                  <a:pt x="70" y="12"/>
                  <a:pt x="70" y="12"/>
                </a:cubicBezTo>
                <a:cubicBezTo>
                  <a:pt x="72" y="10"/>
                  <a:pt x="74" y="10"/>
                  <a:pt x="76" y="10"/>
                </a:cubicBezTo>
                <a:cubicBezTo>
                  <a:pt x="78" y="10"/>
                  <a:pt x="80" y="10"/>
                  <a:pt x="81" y="12"/>
                </a:cubicBezTo>
                <a:cubicBezTo>
                  <a:pt x="101" y="32"/>
                  <a:pt x="101" y="32"/>
                  <a:pt x="101" y="32"/>
                </a:cubicBezTo>
                <a:cubicBezTo>
                  <a:pt x="103" y="33"/>
                  <a:pt x="104" y="35"/>
                  <a:pt x="104" y="37"/>
                </a:cubicBezTo>
                <a:close/>
              </a:path>
            </a:pathLst>
          </a:custGeom>
          <a:solidFill>
            <a:schemeClr val="accent1"/>
          </a:solidFill>
          <a:ln>
            <a:noFill/>
          </a:ln>
        </p:spPr>
        <p:txBody>
          <a:bodyPr vert="horz" wrap="square" lIns="128524" tIns="64262" rIns="128524" bIns="64262" numCol="1" anchor="t" anchorCtr="0" compatLnSpc="1"/>
          <a:lstStyle/>
          <a:p>
            <a:endParaRPr lang="zh-CN" altLang="en-US" sz="3556"/>
          </a:p>
        </p:txBody>
      </p:sp>
      <p:sp>
        <p:nvSpPr>
          <p:cNvPr id="25" name="Rectangle 24"/>
          <p:cNvSpPr>
            <a:spLocks noChangeArrowheads="1"/>
          </p:cNvSpPr>
          <p:nvPr/>
        </p:nvSpPr>
        <p:spPr bwMode="auto">
          <a:xfrm>
            <a:off x="9044618" y="2181147"/>
            <a:ext cx="325183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6" name="Rectangle 24"/>
          <p:cNvSpPr>
            <a:spLocks noChangeArrowheads="1"/>
          </p:cNvSpPr>
          <p:nvPr/>
        </p:nvSpPr>
        <p:spPr bwMode="auto">
          <a:xfrm>
            <a:off x="9044618" y="3258204"/>
            <a:ext cx="3251834" cy="66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265" dirty="0">
                <a:solidFill>
                  <a:schemeClr val="tx1">
                    <a:lumMod val="50000"/>
                    <a:lumOff val="50000"/>
                  </a:schemeClr>
                </a:solidFill>
                <a:latin typeface="微软雅黑" pitchFamily="34" charset="-122"/>
                <a:ea typeface="微软雅黑" pitchFamily="34" charset="-122"/>
              </a:rPr>
              <a:t>。</a:t>
            </a:r>
          </a:p>
        </p:txBody>
      </p:sp>
      <p:sp>
        <p:nvSpPr>
          <p:cNvPr id="27" name="Rectangle 24"/>
          <p:cNvSpPr>
            <a:spLocks noChangeArrowheads="1"/>
          </p:cNvSpPr>
          <p:nvPr/>
        </p:nvSpPr>
        <p:spPr bwMode="auto">
          <a:xfrm>
            <a:off x="9044618" y="4338239"/>
            <a:ext cx="325183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8" name="Rectangle 24"/>
          <p:cNvSpPr>
            <a:spLocks noChangeArrowheads="1"/>
          </p:cNvSpPr>
          <p:nvPr/>
        </p:nvSpPr>
        <p:spPr bwMode="auto">
          <a:xfrm>
            <a:off x="592380" y="2181147"/>
            <a:ext cx="3303539"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9" name="Rectangle 24"/>
          <p:cNvSpPr>
            <a:spLocks noChangeArrowheads="1"/>
          </p:cNvSpPr>
          <p:nvPr/>
        </p:nvSpPr>
        <p:spPr bwMode="auto">
          <a:xfrm>
            <a:off x="592380" y="3258204"/>
            <a:ext cx="315172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0" name="Rectangle 24"/>
          <p:cNvSpPr>
            <a:spLocks noChangeArrowheads="1"/>
          </p:cNvSpPr>
          <p:nvPr/>
        </p:nvSpPr>
        <p:spPr bwMode="auto">
          <a:xfrm>
            <a:off x="592380" y="4338239"/>
            <a:ext cx="3354145"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1" name="Rectangle 24"/>
          <p:cNvSpPr>
            <a:spLocks noChangeArrowheads="1"/>
          </p:cNvSpPr>
          <p:nvPr/>
        </p:nvSpPr>
        <p:spPr bwMode="auto">
          <a:xfrm>
            <a:off x="5768327" y="2929474"/>
            <a:ext cx="182180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单击添加标题</a:t>
            </a:r>
          </a:p>
        </p:txBody>
      </p:sp>
      <p:sp>
        <p:nvSpPr>
          <p:cNvPr id="32" name="矩形 31"/>
          <p:cNvSpPr/>
          <p:nvPr/>
        </p:nvSpPr>
        <p:spPr>
          <a:xfrm>
            <a:off x="5616510" y="3314279"/>
            <a:ext cx="1821802" cy="472950"/>
          </a:xfrm>
          <a:prstGeom prst="rect">
            <a:avLst/>
          </a:prstGeom>
        </p:spPr>
        <p:txBody>
          <a:bodyPr wrap="square">
            <a:spAutoFit/>
          </a:bodyPr>
          <a:lstStyle/>
          <a:p>
            <a:pPr algn="just">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33" name="TextBox 13_1"/>
          <p:cNvSpPr txBox="1"/>
          <p:nvPr/>
        </p:nvSpPr>
        <p:spPr>
          <a:xfrm>
            <a:off x="9045535" y="-519489"/>
            <a:ext cx="2084225" cy="369332"/>
          </a:xfrm>
          <a:prstGeom prst="rect">
            <a:avLst/>
          </a:prstGeom>
          <a:noFill/>
        </p:spPr>
        <p:txBody>
          <a:bodyPr wrap="none" rtlCol="0">
            <a:spAutoFit/>
          </a:bodyPr>
          <a:lstStyle/>
          <a:p>
            <a:r>
              <a:rPr lang="zh-CN" altLang="en-US" dirty="0"/>
              <a:t>播放延迟符 可删除</a:t>
            </a:r>
          </a:p>
        </p:txBody>
      </p:sp>
    </p:spTree>
    <p:extLst>
      <p:ext uri="{BB962C8B-B14F-4D97-AF65-F5344CB8AC3E}">
        <p14:creationId xmlns:p14="http://schemas.microsoft.com/office/powerpoint/2010/main" val="2395883411"/>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6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600"/>
                                  </p:stCondLst>
                                  <p:iterate type="lt">
                                    <p:tmPct val="10000"/>
                                  </p:iterate>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10" presetClass="entr" presetSubtype="0" fill="hold" grpId="0" nodeType="withEffect">
                                  <p:stCondLst>
                                    <p:cond delay="110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250"/>
                                        <p:tgtEl>
                                          <p:spTgt spid="2"/>
                                        </p:tgtEl>
                                      </p:cBhvr>
                                    </p:animEffect>
                                  </p:childTnLst>
                                </p:cTn>
                              </p:par>
                              <p:par>
                                <p:cTn id="18" presetID="35" presetClass="emph" presetSubtype="0" fill="hold" grpId="1" nodeType="withEffect">
                                  <p:stCondLst>
                                    <p:cond delay="120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par>
                                <p:cTn id="20" presetID="10" presetClass="entr" presetSubtype="0" fill="hold" grpId="0" nodeType="withEffect">
                                  <p:stCondLst>
                                    <p:cond delay="12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250"/>
                                        <p:tgtEl>
                                          <p:spTgt spid="3"/>
                                        </p:tgtEl>
                                      </p:cBhvr>
                                    </p:animEffect>
                                  </p:childTnLst>
                                </p:cTn>
                              </p:par>
                              <p:par>
                                <p:cTn id="23" presetID="35" presetClass="emph" presetSubtype="0" fill="hold" grpId="1" nodeType="withEffect">
                                  <p:stCondLst>
                                    <p:cond delay="1300"/>
                                  </p:stCondLst>
                                  <p:childTnLst>
                                    <p:anim calcmode="discrete" valueType="str">
                                      <p:cBhvr>
                                        <p:cTn id="24" dur="100" fill="hold"/>
                                        <p:tgtEl>
                                          <p:spTgt spid="3"/>
                                        </p:tgtEl>
                                        <p:attrNameLst>
                                          <p:attrName>style.visibility</p:attrName>
                                        </p:attrNameLst>
                                      </p:cBhvr>
                                      <p:tavLst>
                                        <p:tav tm="0">
                                          <p:val>
                                            <p:strVal val="hidden"/>
                                          </p:val>
                                        </p:tav>
                                        <p:tav tm="50000">
                                          <p:val>
                                            <p:strVal val="visible"/>
                                          </p:val>
                                        </p:tav>
                                      </p:tavLst>
                                    </p:anim>
                                  </p:childTnLst>
                                </p:cTn>
                              </p:par>
                              <p:par>
                                <p:cTn id="25" presetID="10" presetClass="entr" presetSubtype="0" fill="hold" grpId="0" nodeType="withEffect">
                                  <p:stCondLst>
                                    <p:cond delay="130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250"/>
                                        <p:tgtEl>
                                          <p:spTgt spid="4"/>
                                        </p:tgtEl>
                                      </p:cBhvr>
                                    </p:animEffect>
                                  </p:childTnLst>
                                </p:cTn>
                              </p:par>
                              <p:par>
                                <p:cTn id="28" presetID="35" presetClass="emph" presetSubtype="0" fill="hold" grpId="1" nodeType="withEffect">
                                  <p:stCondLst>
                                    <p:cond delay="1400"/>
                                  </p:stCondLst>
                                  <p:childTnLst>
                                    <p:anim calcmode="discrete" valueType="str">
                                      <p:cBhvr>
                                        <p:cTn id="29" dur="100" fill="hold"/>
                                        <p:tgtEl>
                                          <p:spTgt spid="4"/>
                                        </p:tgtEl>
                                        <p:attrNameLst>
                                          <p:attrName>style.visibility</p:attrName>
                                        </p:attrNameLst>
                                      </p:cBhvr>
                                      <p:tavLst>
                                        <p:tav tm="0">
                                          <p:val>
                                            <p:strVal val="hidden"/>
                                          </p:val>
                                        </p:tav>
                                        <p:tav tm="50000">
                                          <p:val>
                                            <p:strVal val="visible"/>
                                          </p:val>
                                        </p:tav>
                                      </p:tavLst>
                                    </p:anim>
                                  </p:childTnLst>
                                </p:cTn>
                              </p:par>
                              <p:par>
                                <p:cTn id="30" presetID="10" presetClass="entr" presetSubtype="0" fill="hold" grpId="0" nodeType="withEffect">
                                  <p:stCondLst>
                                    <p:cond delay="140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250"/>
                                        <p:tgtEl>
                                          <p:spTgt spid="5"/>
                                        </p:tgtEl>
                                      </p:cBhvr>
                                    </p:animEffect>
                                  </p:childTnLst>
                                </p:cTn>
                              </p:par>
                              <p:par>
                                <p:cTn id="33" presetID="35" presetClass="emph" presetSubtype="0" fill="hold" grpId="1" nodeType="withEffect">
                                  <p:stCondLst>
                                    <p:cond delay="1500"/>
                                  </p:stCondLst>
                                  <p:childTnLst>
                                    <p:anim calcmode="discrete" valueType="str">
                                      <p:cBhvr>
                                        <p:cTn id="34" dur="100" fill="hold"/>
                                        <p:tgtEl>
                                          <p:spTgt spid="5"/>
                                        </p:tgtEl>
                                        <p:attrNameLst>
                                          <p:attrName>style.visibility</p:attrName>
                                        </p:attrNameLst>
                                      </p:cBhvr>
                                      <p:tavLst>
                                        <p:tav tm="0">
                                          <p:val>
                                            <p:strVal val="hidden"/>
                                          </p:val>
                                        </p:tav>
                                        <p:tav tm="50000">
                                          <p:val>
                                            <p:strVal val="visible"/>
                                          </p:val>
                                        </p:tav>
                                      </p:tavLst>
                                    </p:anim>
                                  </p:childTnLst>
                                </p:cTn>
                              </p:par>
                              <p:par>
                                <p:cTn id="35" presetID="10" presetClass="entr" presetSubtype="0" fill="hold" grpId="0" nodeType="withEffect">
                                  <p:stCondLst>
                                    <p:cond delay="15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250"/>
                                        <p:tgtEl>
                                          <p:spTgt spid="6"/>
                                        </p:tgtEl>
                                      </p:cBhvr>
                                    </p:animEffect>
                                  </p:childTnLst>
                                </p:cTn>
                              </p:par>
                              <p:par>
                                <p:cTn id="38" presetID="35" presetClass="emph" presetSubtype="0" fill="hold" grpId="1" nodeType="withEffect">
                                  <p:stCondLst>
                                    <p:cond delay="1600"/>
                                  </p:stCondLst>
                                  <p:childTnLst>
                                    <p:anim calcmode="discrete" valueType="str">
                                      <p:cBhvr>
                                        <p:cTn id="39" dur="100" fill="hold"/>
                                        <p:tgtEl>
                                          <p:spTgt spid="6"/>
                                        </p:tgtEl>
                                        <p:attrNameLst>
                                          <p:attrName>style.visibility</p:attrName>
                                        </p:attrNameLst>
                                      </p:cBhvr>
                                      <p:tavLst>
                                        <p:tav tm="0">
                                          <p:val>
                                            <p:strVal val="hidden"/>
                                          </p:val>
                                        </p:tav>
                                        <p:tav tm="50000">
                                          <p:val>
                                            <p:strVal val="visible"/>
                                          </p:val>
                                        </p:tav>
                                      </p:tavLst>
                                    </p:anim>
                                  </p:childTnLst>
                                </p:cTn>
                              </p:par>
                              <p:par>
                                <p:cTn id="40" presetID="10" presetClass="entr" presetSubtype="0" fill="hold" grpId="0" nodeType="withEffect">
                                  <p:stCondLst>
                                    <p:cond delay="160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250"/>
                                        <p:tgtEl>
                                          <p:spTgt spid="7"/>
                                        </p:tgtEl>
                                      </p:cBhvr>
                                    </p:animEffect>
                                  </p:childTnLst>
                                </p:cTn>
                              </p:par>
                              <p:par>
                                <p:cTn id="43" presetID="35" presetClass="emph" presetSubtype="0" fill="hold" grpId="1" nodeType="withEffect">
                                  <p:stCondLst>
                                    <p:cond delay="1700"/>
                                  </p:stCondLst>
                                  <p:childTnLst>
                                    <p:anim calcmode="discrete" valueType="str">
                                      <p:cBhvr>
                                        <p:cTn id="44" dur="100" fill="hold"/>
                                        <p:tgtEl>
                                          <p:spTgt spid="7"/>
                                        </p:tgtEl>
                                        <p:attrNameLst>
                                          <p:attrName>style.visibility</p:attrName>
                                        </p:attrNameLst>
                                      </p:cBhvr>
                                      <p:tavLst>
                                        <p:tav tm="0">
                                          <p:val>
                                            <p:strVal val="hidden"/>
                                          </p:val>
                                        </p:tav>
                                        <p:tav tm="50000">
                                          <p:val>
                                            <p:strVal val="visible"/>
                                          </p:val>
                                        </p:tav>
                                      </p:tavLst>
                                    </p:anim>
                                  </p:childTnLst>
                                </p:cTn>
                              </p:par>
                              <p:par>
                                <p:cTn id="45" presetID="53" presetClass="entr" presetSubtype="16" fill="hold" grpId="0" nodeType="withEffect">
                                  <p:stCondLst>
                                    <p:cond delay="1800"/>
                                  </p:stCondLst>
                                  <p:childTnLst>
                                    <p:set>
                                      <p:cBhvr>
                                        <p:cTn id="46" dur="1" fill="hold">
                                          <p:stCondLst>
                                            <p:cond delay="0"/>
                                          </p:stCondLst>
                                        </p:cTn>
                                        <p:tgtEl>
                                          <p:spTgt spid="32"/>
                                        </p:tgtEl>
                                        <p:attrNameLst>
                                          <p:attrName>style.visibility</p:attrName>
                                        </p:attrNameLst>
                                      </p:cBhvr>
                                      <p:to>
                                        <p:strVal val="visible"/>
                                      </p:to>
                                    </p:set>
                                    <p:anim calcmode="lin" valueType="num">
                                      <p:cBhvr>
                                        <p:cTn id="47" dur="500" fill="hold"/>
                                        <p:tgtEl>
                                          <p:spTgt spid="32"/>
                                        </p:tgtEl>
                                        <p:attrNameLst>
                                          <p:attrName>ppt_w</p:attrName>
                                        </p:attrNameLst>
                                      </p:cBhvr>
                                      <p:tavLst>
                                        <p:tav tm="0">
                                          <p:val>
                                            <p:fltVal val="0"/>
                                          </p:val>
                                        </p:tav>
                                        <p:tav tm="100000">
                                          <p:val>
                                            <p:strVal val="#ppt_w"/>
                                          </p:val>
                                        </p:tav>
                                      </p:tavLst>
                                    </p:anim>
                                    <p:anim calcmode="lin" valueType="num">
                                      <p:cBhvr>
                                        <p:cTn id="48" dur="500" fill="hold"/>
                                        <p:tgtEl>
                                          <p:spTgt spid="32"/>
                                        </p:tgtEl>
                                        <p:attrNameLst>
                                          <p:attrName>ppt_h</p:attrName>
                                        </p:attrNameLst>
                                      </p:cBhvr>
                                      <p:tavLst>
                                        <p:tav tm="0">
                                          <p:val>
                                            <p:fltVal val="0"/>
                                          </p:val>
                                        </p:tav>
                                        <p:tav tm="100000">
                                          <p:val>
                                            <p:strVal val="#ppt_h"/>
                                          </p:val>
                                        </p:tav>
                                      </p:tavLst>
                                    </p:anim>
                                    <p:animEffect transition="in" filter="fade">
                                      <p:cBhvr>
                                        <p:cTn id="49" dur="500"/>
                                        <p:tgtEl>
                                          <p:spTgt spid="32"/>
                                        </p:tgtEl>
                                      </p:cBhvr>
                                    </p:animEffect>
                                  </p:childTnLst>
                                </p:cTn>
                              </p:par>
                              <p:par>
                                <p:cTn id="50" presetID="53" presetClass="entr" presetSubtype="16" fill="hold" grpId="0" nodeType="withEffect">
                                  <p:stCondLst>
                                    <p:cond delay="230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2" presetClass="entr" presetSubtype="8" fill="hold" grpId="0" nodeType="withEffect">
                                  <p:stCondLst>
                                    <p:cond delay="230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0-#ppt_w/2"/>
                                          </p:val>
                                        </p:tav>
                                        <p:tav tm="100000">
                                          <p:val>
                                            <p:strVal val="#ppt_x"/>
                                          </p:val>
                                        </p:tav>
                                      </p:tavLst>
                                    </p:anim>
                                    <p:anim calcmode="lin" valueType="num">
                                      <p:cBhvr additive="base">
                                        <p:cTn id="58" dur="500" fill="hold"/>
                                        <p:tgtEl>
                                          <p:spTgt spid="28"/>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2400"/>
                                  </p:stCondLst>
                                  <p:childTnLst>
                                    <p:set>
                                      <p:cBhvr>
                                        <p:cTn id="60" dur="1" fill="hold">
                                          <p:stCondLst>
                                            <p:cond delay="0"/>
                                          </p:stCondLst>
                                        </p:cTn>
                                        <p:tgtEl>
                                          <p:spTgt spid="21"/>
                                        </p:tgtEl>
                                        <p:attrNameLst>
                                          <p:attrName>style.visibility</p:attrName>
                                        </p:attrNameLst>
                                      </p:cBhvr>
                                      <p:to>
                                        <p:strVal val="visible"/>
                                      </p:to>
                                    </p:set>
                                    <p:anim calcmode="lin" valueType="num">
                                      <p:cBhvr>
                                        <p:cTn id="61" dur="500" fill="hold"/>
                                        <p:tgtEl>
                                          <p:spTgt spid="21"/>
                                        </p:tgtEl>
                                        <p:attrNameLst>
                                          <p:attrName>ppt_w</p:attrName>
                                        </p:attrNameLst>
                                      </p:cBhvr>
                                      <p:tavLst>
                                        <p:tav tm="0">
                                          <p:val>
                                            <p:fltVal val="0"/>
                                          </p:val>
                                        </p:tav>
                                        <p:tav tm="100000">
                                          <p:val>
                                            <p:strVal val="#ppt_w"/>
                                          </p:val>
                                        </p:tav>
                                      </p:tavLst>
                                    </p:anim>
                                    <p:anim calcmode="lin" valueType="num">
                                      <p:cBhvr>
                                        <p:cTn id="62" dur="500" fill="hold"/>
                                        <p:tgtEl>
                                          <p:spTgt spid="21"/>
                                        </p:tgtEl>
                                        <p:attrNameLst>
                                          <p:attrName>ppt_h</p:attrName>
                                        </p:attrNameLst>
                                      </p:cBhvr>
                                      <p:tavLst>
                                        <p:tav tm="0">
                                          <p:val>
                                            <p:fltVal val="0"/>
                                          </p:val>
                                        </p:tav>
                                        <p:tav tm="100000">
                                          <p:val>
                                            <p:strVal val="#ppt_h"/>
                                          </p:val>
                                        </p:tav>
                                      </p:tavLst>
                                    </p:anim>
                                    <p:animEffect transition="in" filter="fade">
                                      <p:cBhvr>
                                        <p:cTn id="63" dur="500"/>
                                        <p:tgtEl>
                                          <p:spTgt spid="21"/>
                                        </p:tgtEl>
                                      </p:cBhvr>
                                    </p:animEffect>
                                  </p:childTnLst>
                                </p:cTn>
                              </p:par>
                              <p:par>
                                <p:cTn id="64" presetID="2" presetClass="entr" presetSubtype="8" fill="hold" grpId="0" nodeType="withEffect">
                                  <p:stCondLst>
                                    <p:cond delay="2400"/>
                                  </p:stCondLst>
                                  <p:childTnLst>
                                    <p:set>
                                      <p:cBhvr>
                                        <p:cTn id="65" dur="1" fill="hold">
                                          <p:stCondLst>
                                            <p:cond delay="0"/>
                                          </p:stCondLst>
                                        </p:cTn>
                                        <p:tgtEl>
                                          <p:spTgt spid="29"/>
                                        </p:tgtEl>
                                        <p:attrNameLst>
                                          <p:attrName>style.visibility</p:attrName>
                                        </p:attrNameLst>
                                      </p:cBhvr>
                                      <p:to>
                                        <p:strVal val="visible"/>
                                      </p:to>
                                    </p:set>
                                    <p:anim calcmode="lin" valueType="num">
                                      <p:cBhvr additive="base">
                                        <p:cTn id="66" dur="500" fill="hold"/>
                                        <p:tgtEl>
                                          <p:spTgt spid="29"/>
                                        </p:tgtEl>
                                        <p:attrNameLst>
                                          <p:attrName>ppt_x</p:attrName>
                                        </p:attrNameLst>
                                      </p:cBhvr>
                                      <p:tavLst>
                                        <p:tav tm="0">
                                          <p:val>
                                            <p:strVal val="0-#ppt_w/2"/>
                                          </p:val>
                                        </p:tav>
                                        <p:tav tm="100000">
                                          <p:val>
                                            <p:strVal val="#ppt_x"/>
                                          </p:val>
                                        </p:tav>
                                      </p:tavLst>
                                    </p:anim>
                                    <p:anim calcmode="lin" valueType="num">
                                      <p:cBhvr additive="base">
                                        <p:cTn id="67" dur="500" fill="hold"/>
                                        <p:tgtEl>
                                          <p:spTgt spid="29"/>
                                        </p:tgtEl>
                                        <p:attrNameLst>
                                          <p:attrName>ppt_y</p:attrName>
                                        </p:attrNameLst>
                                      </p:cBhvr>
                                      <p:tavLst>
                                        <p:tav tm="0">
                                          <p:val>
                                            <p:strVal val="#ppt_y"/>
                                          </p:val>
                                        </p:tav>
                                        <p:tav tm="100000">
                                          <p:val>
                                            <p:strVal val="#ppt_y"/>
                                          </p:val>
                                        </p:tav>
                                      </p:tavLst>
                                    </p:anim>
                                  </p:childTnLst>
                                </p:cTn>
                              </p:par>
                              <p:par>
                                <p:cTn id="68" presetID="53" presetClass="entr" presetSubtype="16" fill="hold" grpId="0" nodeType="withEffect">
                                  <p:stCondLst>
                                    <p:cond delay="2500"/>
                                  </p:stCondLst>
                                  <p:childTnLst>
                                    <p:set>
                                      <p:cBhvr>
                                        <p:cTn id="69" dur="1" fill="hold">
                                          <p:stCondLst>
                                            <p:cond delay="0"/>
                                          </p:stCondLst>
                                        </p:cTn>
                                        <p:tgtEl>
                                          <p:spTgt spid="19"/>
                                        </p:tgtEl>
                                        <p:attrNameLst>
                                          <p:attrName>style.visibility</p:attrName>
                                        </p:attrNameLst>
                                      </p:cBhvr>
                                      <p:to>
                                        <p:strVal val="visible"/>
                                      </p:to>
                                    </p:set>
                                    <p:anim calcmode="lin" valueType="num">
                                      <p:cBhvr>
                                        <p:cTn id="70" dur="500" fill="hold"/>
                                        <p:tgtEl>
                                          <p:spTgt spid="19"/>
                                        </p:tgtEl>
                                        <p:attrNameLst>
                                          <p:attrName>ppt_w</p:attrName>
                                        </p:attrNameLst>
                                      </p:cBhvr>
                                      <p:tavLst>
                                        <p:tav tm="0">
                                          <p:val>
                                            <p:fltVal val="0"/>
                                          </p:val>
                                        </p:tav>
                                        <p:tav tm="100000">
                                          <p:val>
                                            <p:strVal val="#ppt_w"/>
                                          </p:val>
                                        </p:tav>
                                      </p:tavLst>
                                    </p:anim>
                                    <p:anim calcmode="lin" valueType="num">
                                      <p:cBhvr>
                                        <p:cTn id="71" dur="500" fill="hold"/>
                                        <p:tgtEl>
                                          <p:spTgt spid="19"/>
                                        </p:tgtEl>
                                        <p:attrNameLst>
                                          <p:attrName>ppt_h</p:attrName>
                                        </p:attrNameLst>
                                      </p:cBhvr>
                                      <p:tavLst>
                                        <p:tav tm="0">
                                          <p:val>
                                            <p:fltVal val="0"/>
                                          </p:val>
                                        </p:tav>
                                        <p:tav tm="100000">
                                          <p:val>
                                            <p:strVal val="#ppt_h"/>
                                          </p:val>
                                        </p:tav>
                                      </p:tavLst>
                                    </p:anim>
                                    <p:animEffect transition="in" filter="fade">
                                      <p:cBhvr>
                                        <p:cTn id="72" dur="500"/>
                                        <p:tgtEl>
                                          <p:spTgt spid="19"/>
                                        </p:tgtEl>
                                      </p:cBhvr>
                                    </p:animEffect>
                                  </p:childTnLst>
                                </p:cTn>
                              </p:par>
                              <p:par>
                                <p:cTn id="73" presetID="2" presetClass="entr" presetSubtype="8" fill="hold" grpId="0" nodeType="withEffect">
                                  <p:stCondLst>
                                    <p:cond delay="2500"/>
                                  </p:stCondLst>
                                  <p:childTnLst>
                                    <p:set>
                                      <p:cBhvr>
                                        <p:cTn id="74" dur="1" fill="hold">
                                          <p:stCondLst>
                                            <p:cond delay="0"/>
                                          </p:stCondLst>
                                        </p:cTn>
                                        <p:tgtEl>
                                          <p:spTgt spid="30"/>
                                        </p:tgtEl>
                                        <p:attrNameLst>
                                          <p:attrName>style.visibility</p:attrName>
                                        </p:attrNameLst>
                                      </p:cBhvr>
                                      <p:to>
                                        <p:strVal val="visible"/>
                                      </p:to>
                                    </p:set>
                                    <p:anim calcmode="lin" valueType="num">
                                      <p:cBhvr additive="base">
                                        <p:cTn id="75" dur="500" fill="hold"/>
                                        <p:tgtEl>
                                          <p:spTgt spid="30"/>
                                        </p:tgtEl>
                                        <p:attrNameLst>
                                          <p:attrName>ppt_x</p:attrName>
                                        </p:attrNameLst>
                                      </p:cBhvr>
                                      <p:tavLst>
                                        <p:tav tm="0">
                                          <p:val>
                                            <p:strVal val="0-#ppt_w/2"/>
                                          </p:val>
                                        </p:tav>
                                        <p:tav tm="100000">
                                          <p:val>
                                            <p:strVal val="#ppt_x"/>
                                          </p:val>
                                        </p:tav>
                                      </p:tavLst>
                                    </p:anim>
                                    <p:anim calcmode="lin" valueType="num">
                                      <p:cBhvr additive="base">
                                        <p:cTn id="76" dur="500" fill="hold"/>
                                        <p:tgtEl>
                                          <p:spTgt spid="30"/>
                                        </p:tgtEl>
                                        <p:attrNameLst>
                                          <p:attrName>ppt_y</p:attrName>
                                        </p:attrNameLst>
                                      </p:cBhvr>
                                      <p:tavLst>
                                        <p:tav tm="0">
                                          <p:val>
                                            <p:strVal val="#ppt_y"/>
                                          </p:val>
                                        </p:tav>
                                        <p:tav tm="100000">
                                          <p:val>
                                            <p:strVal val="#ppt_y"/>
                                          </p:val>
                                        </p:tav>
                                      </p:tavLst>
                                    </p:anim>
                                  </p:childTnLst>
                                </p:cTn>
                              </p:par>
                              <p:par>
                                <p:cTn id="77" presetID="53" presetClass="entr" presetSubtype="16" fill="hold" grpId="0" nodeType="withEffect">
                                  <p:stCondLst>
                                    <p:cond delay="230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ppt_w</p:attrName>
                                        </p:attrNameLst>
                                      </p:cBhvr>
                                      <p:tavLst>
                                        <p:tav tm="0">
                                          <p:val>
                                            <p:fltVal val="0"/>
                                          </p:val>
                                        </p:tav>
                                        <p:tav tm="100000">
                                          <p:val>
                                            <p:strVal val="#ppt_w"/>
                                          </p:val>
                                        </p:tav>
                                      </p:tavLst>
                                    </p:anim>
                                    <p:anim calcmode="lin" valueType="num">
                                      <p:cBhvr>
                                        <p:cTn id="80" dur="500" fill="hold"/>
                                        <p:tgtEl>
                                          <p:spTgt spid="22"/>
                                        </p:tgtEl>
                                        <p:attrNameLst>
                                          <p:attrName>ppt_h</p:attrName>
                                        </p:attrNameLst>
                                      </p:cBhvr>
                                      <p:tavLst>
                                        <p:tav tm="0">
                                          <p:val>
                                            <p:fltVal val="0"/>
                                          </p:val>
                                        </p:tav>
                                        <p:tav tm="100000">
                                          <p:val>
                                            <p:strVal val="#ppt_h"/>
                                          </p:val>
                                        </p:tav>
                                      </p:tavLst>
                                    </p:anim>
                                    <p:animEffect transition="in" filter="fade">
                                      <p:cBhvr>
                                        <p:cTn id="81" dur="500"/>
                                        <p:tgtEl>
                                          <p:spTgt spid="22"/>
                                        </p:tgtEl>
                                      </p:cBhvr>
                                    </p:animEffect>
                                  </p:childTnLst>
                                </p:cTn>
                              </p:par>
                              <p:par>
                                <p:cTn id="82" presetID="2" presetClass="entr" presetSubtype="2" fill="hold" grpId="0" nodeType="withEffect">
                                  <p:stCondLst>
                                    <p:cond delay="2300"/>
                                  </p:stCondLst>
                                  <p:childTnLst>
                                    <p:set>
                                      <p:cBhvr>
                                        <p:cTn id="83" dur="1" fill="hold">
                                          <p:stCondLst>
                                            <p:cond delay="0"/>
                                          </p:stCondLst>
                                        </p:cTn>
                                        <p:tgtEl>
                                          <p:spTgt spid="25"/>
                                        </p:tgtEl>
                                        <p:attrNameLst>
                                          <p:attrName>style.visibility</p:attrName>
                                        </p:attrNameLst>
                                      </p:cBhvr>
                                      <p:to>
                                        <p:strVal val="visible"/>
                                      </p:to>
                                    </p:set>
                                    <p:anim calcmode="lin" valueType="num">
                                      <p:cBhvr additive="base">
                                        <p:cTn id="84" dur="500" fill="hold"/>
                                        <p:tgtEl>
                                          <p:spTgt spid="25"/>
                                        </p:tgtEl>
                                        <p:attrNameLst>
                                          <p:attrName>ppt_x</p:attrName>
                                        </p:attrNameLst>
                                      </p:cBhvr>
                                      <p:tavLst>
                                        <p:tav tm="0">
                                          <p:val>
                                            <p:strVal val="1+#ppt_w/2"/>
                                          </p:val>
                                        </p:tav>
                                        <p:tav tm="100000">
                                          <p:val>
                                            <p:strVal val="#ppt_x"/>
                                          </p:val>
                                        </p:tav>
                                      </p:tavLst>
                                    </p:anim>
                                    <p:anim calcmode="lin" valueType="num">
                                      <p:cBhvr additive="base">
                                        <p:cTn id="85" dur="500" fill="hold"/>
                                        <p:tgtEl>
                                          <p:spTgt spid="25"/>
                                        </p:tgtEl>
                                        <p:attrNameLst>
                                          <p:attrName>ppt_y</p:attrName>
                                        </p:attrNameLst>
                                      </p:cBhvr>
                                      <p:tavLst>
                                        <p:tav tm="0">
                                          <p:val>
                                            <p:strVal val="#ppt_y"/>
                                          </p:val>
                                        </p:tav>
                                        <p:tav tm="100000">
                                          <p:val>
                                            <p:strVal val="#ppt_y"/>
                                          </p:val>
                                        </p:tav>
                                      </p:tavLst>
                                    </p:anim>
                                  </p:childTnLst>
                                </p:cTn>
                              </p:par>
                              <p:par>
                                <p:cTn id="86" presetID="53" presetClass="entr" presetSubtype="16" fill="hold" grpId="0" nodeType="withEffect">
                                  <p:stCondLst>
                                    <p:cond delay="2400"/>
                                  </p:stCondLst>
                                  <p:childTnLst>
                                    <p:set>
                                      <p:cBhvr>
                                        <p:cTn id="87" dur="1" fill="hold">
                                          <p:stCondLst>
                                            <p:cond delay="0"/>
                                          </p:stCondLst>
                                        </p:cTn>
                                        <p:tgtEl>
                                          <p:spTgt spid="23"/>
                                        </p:tgtEl>
                                        <p:attrNameLst>
                                          <p:attrName>style.visibility</p:attrName>
                                        </p:attrNameLst>
                                      </p:cBhvr>
                                      <p:to>
                                        <p:strVal val="visible"/>
                                      </p:to>
                                    </p:set>
                                    <p:anim calcmode="lin" valueType="num">
                                      <p:cBhvr>
                                        <p:cTn id="88" dur="500" fill="hold"/>
                                        <p:tgtEl>
                                          <p:spTgt spid="23"/>
                                        </p:tgtEl>
                                        <p:attrNameLst>
                                          <p:attrName>ppt_w</p:attrName>
                                        </p:attrNameLst>
                                      </p:cBhvr>
                                      <p:tavLst>
                                        <p:tav tm="0">
                                          <p:val>
                                            <p:fltVal val="0"/>
                                          </p:val>
                                        </p:tav>
                                        <p:tav tm="100000">
                                          <p:val>
                                            <p:strVal val="#ppt_w"/>
                                          </p:val>
                                        </p:tav>
                                      </p:tavLst>
                                    </p:anim>
                                    <p:anim calcmode="lin" valueType="num">
                                      <p:cBhvr>
                                        <p:cTn id="89" dur="500" fill="hold"/>
                                        <p:tgtEl>
                                          <p:spTgt spid="23"/>
                                        </p:tgtEl>
                                        <p:attrNameLst>
                                          <p:attrName>ppt_h</p:attrName>
                                        </p:attrNameLst>
                                      </p:cBhvr>
                                      <p:tavLst>
                                        <p:tav tm="0">
                                          <p:val>
                                            <p:fltVal val="0"/>
                                          </p:val>
                                        </p:tav>
                                        <p:tav tm="100000">
                                          <p:val>
                                            <p:strVal val="#ppt_h"/>
                                          </p:val>
                                        </p:tav>
                                      </p:tavLst>
                                    </p:anim>
                                    <p:animEffect transition="in" filter="fade">
                                      <p:cBhvr>
                                        <p:cTn id="90" dur="500"/>
                                        <p:tgtEl>
                                          <p:spTgt spid="23"/>
                                        </p:tgtEl>
                                      </p:cBhvr>
                                    </p:animEffect>
                                  </p:childTnLst>
                                </p:cTn>
                              </p:par>
                              <p:par>
                                <p:cTn id="91" presetID="2" presetClass="entr" presetSubtype="2" fill="hold" grpId="0" nodeType="withEffect">
                                  <p:stCondLst>
                                    <p:cond delay="2400"/>
                                  </p:stCondLst>
                                  <p:childTnLst>
                                    <p:set>
                                      <p:cBhvr>
                                        <p:cTn id="92" dur="1" fill="hold">
                                          <p:stCondLst>
                                            <p:cond delay="0"/>
                                          </p:stCondLst>
                                        </p:cTn>
                                        <p:tgtEl>
                                          <p:spTgt spid="26"/>
                                        </p:tgtEl>
                                        <p:attrNameLst>
                                          <p:attrName>style.visibility</p:attrName>
                                        </p:attrNameLst>
                                      </p:cBhvr>
                                      <p:to>
                                        <p:strVal val="visible"/>
                                      </p:to>
                                    </p:set>
                                    <p:anim calcmode="lin" valueType="num">
                                      <p:cBhvr additive="base">
                                        <p:cTn id="93" dur="500" fill="hold"/>
                                        <p:tgtEl>
                                          <p:spTgt spid="26"/>
                                        </p:tgtEl>
                                        <p:attrNameLst>
                                          <p:attrName>ppt_x</p:attrName>
                                        </p:attrNameLst>
                                      </p:cBhvr>
                                      <p:tavLst>
                                        <p:tav tm="0">
                                          <p:val>
                                            <p:strVal val="1+#ppt_w/2"/>
                                          </p:val>
                                        </p:tav>
                                        <p:tav tm="100000">
                                          <p:val>
                                            <p:strVal val="#ppt_x"/>
                                          </p:val>
                                        </p:tav>
                                      </p:tavLst>
                                    </p:anim>
                                    <p:anim calcmode="lin" valueType="num">
                                      <p:cBhvr additive="base">
                                        <p:cTn id="94" dur="500" fill="hold"/>
                                        <p:tgtEl>
                                          <p:spTgt spid="26"/>
                                        </p:tgtEl>
                                        <p:attrNameLst>
                                          <p:attrName>ppt_y</p:attrName>
                                        </p:attrNameLst>
                                      </p:cBhvr>
                                      <p:tavLst>
                                        <p:tav tm="0">
                                          <p:val>
                                            <p:strVal val="#ppt_y"/>
                                          </p:val>
                                        </p:tav>
                                        <p:tav tm="100000">
                                          <p:val>
                                            <p:strVal val="#ppt_y"/>
                                          </p:val>
                                        </p:tav>
                                      </p:tavLst>
                                    </p:anim>
                                  </p:childTnLst>
                                </p:cTn>
                              </p:par>
                              <p:par>
                                <p:cTn id="95" presetID="53" presetClass="entr" presetSubtype="16" fill="hold" grpId="0" nodeType="withEffect">
                                  <p:stCondLst>
                                    <p:cond delay="2500"/>
                                  </p:stCondLst>
                                  <p:childTnLst>
                                    <p:set>
                                      <p:cBhvr>
                                        <p:cTn id="96" dur="1" fill="hold">
                                          <p:stCondLst>
                                            <p:cond delay="0"/>
                                          </p:stCondLst>
                                        </p:cTn>
                                        <p:tgtEl>
                                          <p:spTgt spid="20"/>
                                        </p:tgtEl>
                                        <p:attrNameLst>
                                          <p:attrName>style.visibility</p:attrName>
                                        </p:attrNameLst>
                                      </p:cBhvr>
                                      <p:to>
                                        <p:strVal val="visible"/>
                                      </p:to>
                                    </p:set>
                                    <p:anim calcmode="lin" valueType="num">
                                      <p:cBhvr>
                                        <p:cTn id="97" dur="500" fill="hold"/>
                                        <p:tgtEl>
                                          <p:spTgt spid="20"/>
                                        </p:tgtEl>
                                        <p:attrNameLst>
                                          <p:attrName>ppt_w</p:attrName>
                                        </p:attrNameLst>
                                      </p:cBhvr>
                                      <p:tavLst>
                                        <p:tav tm="0">
                                          <p:val>
                                            <p:fltVal val="0"/>
                                          </p:val>
                                        </p:tav>
                                        <p:tav tm="100000">
                                          <p:val>
                                            <p:strVal val="#ppt_w"/>
                                          </p:val>
                                        </p:tav>
                                      </p:tavLst>
                                    </p:anim>
                                    <p:anim calcmode="lin" valueType="num">
                                      <p:cBhvr>
                                        <p:cTn id="98" dur="500" fill="hold"/>
                                        <p:tgtEl>
                                          <p:spTgt spid="20"/>
                                        </p:tgtEl>
                                        <p:attrNameLst>
                                          <p:attrName>ppt_h</p:attrName>
                                        </p:attrNameLst>
                                      </p:cBhvr>
                                      <p:tavLst>
                                        <p:tav tm="0">
                                          <p:val>
                                            <p:fltVal val="0"/>
                                          </p:val>
                                        </p:tav>
                                        <p:tav tm="100000">
                                          <p:val>
                                            <p:strVal val="#ppt_h"/>
                                          </p:val>
                                        </p:tav>
                                      </p:tavLst>
                                    </p:anim>
                                    <p:animEffect transition="in" filter="fade">
                                      <p:cBhvr>
                                        <p:cTn id="99" dur="500"/>
                                        <p:tgtEl>
                                          <p:spTgt spid="20"/>
                                        </p:tgtEl>
                                      </p:cBhvr>
                                    </p:animEffect>
                                  </p:childTnLst>
                                </p:cTn>
                              </p:par>
                              <p:par>
                                <p:cTn id="100" presetID="2" presetClass="entr" presetSubtype="2" fill="hold" grpId="0" nodeType="withEffect">
                                  <p:stCondLst>
                                    <p:cond delay="2500"/>
                                  </p:stCondLst>
                                  <p:childTnLst>
                                    <p:set>
                                      <p:cBhvr>
                                        <p:cTn id="101" dur="1" fill="hold">
                                          <p:stCondLst>
                                            <p:cond delay="0"/>
                                          </p:stCondLst>
                                        </p:cTn>
                                        <p:tgtEl>
                                          <p:spTgt spid="27"/>
                                        </p:tgtEl>
                                        <p:attrNameLst>
                                          <p:attrName>style.visibility</p:attrName>
                                        </p:attrNameLst>
                                      </p:cBhvr>
                                      <p:to>
                                        <p:strVal val="visible"/>
                                      </p:to>
                                    </p:set>
                                    <p:anim calcmode="lin" valueType="num">
                                      <p:cBhvr additive="base">
                                        <p:cTn id="102" dur="500" fill="hold"/>
                                        <p:tgtEl>
                                          <p:spTgt spid="27"/>
                                        </p:tgtEl>
                                        <p:attrNameLst>
                                          <p:attrName>ppt_x</p:attrName>
                                        </p:attrNameLst>
                                      </p:cBhvr>
                                      <p:tavLst>
                                        <p:tav tm="0">
                                          <p:val>
                                            <p:strVal val="1+#ppt_w/2"/>
                                          </p:val>
                                        </p:tav>
                                        <p:tav tm="100000">
                                          <p:val>
                                            <p:strVal val="#ppt_x"/>
                                          </p:val>
                                        </p:tav>
                                      </p:tavLst>
                                    </p:anim>
                                    <p:anim calcmode="lin" valueType="num">
                                      <p:cBhvr additive="base">
                                        <p:cTn id="103"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16" presetClass="entr" presetSubtype="21" fill="hold" grpId="0" nodeType="click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barn(inVertical)">
                                      <p:cBhvr>
                                        <p:cTn id="108" dur="1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1" grpId="0"/>
      <p:bldP spid="32" grpId="0"/>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4286653" y="1766749"/>
            <a:ext cx="4370160" cy="4364197"/>
            <a:chOff x="2290" y="936"/>
            <a:chExt cx="2932" cy="2928"/>
          </a:xfrm>
        </p:grpSpPr>
        <p:sp>
          <p:nvSpPr>
            <p:cNvPr id="3" name="Freeform 5"/>
            <p:cNvSpPr/>
            <p:nvPr/>
          </p:nvSpPr>
          <p:spPr bwMode="auto">
            <a:xfrm>
              <a:off x="2546" y="1192"/>
              <a:ext cx="786" cy="1416"/>
            </a:xfrm>
            <a:custGeom>
              <a:avLst/>
              <a:gdLst>
                <a:gd name="T0" fmla="*/ 93 w 206"/>
                <a:gd name="T1" fmla="*/ 84 h 371"/>
                <a:gd name="T2" fmla="*/ 157 w 206"/>
                <a:gd name="T3" fmla="*/ 84 h 371"/>
                <a:gd name="T4" fmla="*/ 205 w 206"/>
                <a:gd name="T5" fmla="*/ 132 h 371"/>
                <a:gd name="T6" fmla="*/ 205 w 206"/>
                <a:gd name="T7" fmla="*/ 47 h 371"/>
                <a:gd name="T8" fmla="*/ 200 w 206"/>
                <a:gd name="T9" fmla="*/ 41 h 371"/>
                <a:gd name="T10" fmla="*/ 50 w 206"/>
                <a:gd name="T11" fmla="*/ 41 h 371"/>
                <a:gd name="T12" fmla="*/ 41 w 206"/>
                <a:gd name="T13" fmla="*/ 49 h 371"/>
                <a:gd name="T14" fmla="*/ 41 w 206"/>
                <a:gd name="T15" fmla="*/ 199 h 371"/>
                <a:gd name="T16" fmla="*/ 47 w 206"/>
                <a:gd name="T17" fmla="*/ 205 h 371"/>
                <a:gd name="T18" fmla="*/ 108 w 206"/>
                <a:gd name="T19" fmla="*/ 265 h 371"/>
                <a:gd name="T20" fmla="*/ 127 w 206"/>
                <a:gd name="T21" fmla="*/ 284 h 371"/>
                <a:gd name="T22" fmla="*/ 127 w 206"/>
                <a:gd name="T23" fmla="*/ 349 h 371"/>
                <a:gd name="T24" fmla="*/ 108 w 206"/>
                <a:gd name="T25" fmla="*/ 368 h 371"/>
                <a:gd name="T26" fmla="*/ 160 w 206"/>
                <a:gd name="T27" fmla="*/ 368 h 371"/>
                <a:gd name="T28" fmla="*/ 186 w 206"/>
                <a:gd name="T29" fmla="*/ 371 h 371"/>
                <a:gd name="T30" fmla="*/ 186 w 206"/>
                <a:gd name="T31" fmla="*/ 262 h 371"/>
                <a:gd name="T32" fmla="*/ 170 w 206"/>
                <a:gd name="T33" fmla="*/ 242 h 371"/>
                <a:gd name="T34" fmla="*/ 133 w 206"/>
                <a:gd name="T35" fmla="*/ 205 h 371"/>
                <a:gd name="T36" fmla="*/ 84 w 206"/>
                <a:gd name="T37" fmla="*/ 156 h 371"/>
                <a:gd name="T38" fmla="*/ 84 w 206"/>
                <a:gd name="T39" fmla="*/ 92 h 371"/>
                <a:gd name="T40" fmla="*/ 93 w 206"/>
                <a:gd name="T41" fmla="*/ 84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6" h="371">
                  <a:moveTo>
                    <a:pt x="93" y="84"/>
                  </a:moveTo>
                  <a:cubicBezTo>
                    <a:pt x="110" y="66"/>
                    <a:pt x="139" y="66"/>
                    <a:pt x="157" y="84"/>
                  </a:cubicBezTo>
                  <a:cubicBezTo>
                    <a:pt x="205" y="132"/>
                    <a:pt x="205" y="132"/>
                    <a:pt x="205" y="132"/>
                  </a:cubicBezTo>
                  <a:cubicBezTo>
                    <a:pt x="205" y="47"/>
                    <a:pt x="205" y="47"/>
                    <a:pt x="205" y="47"/>
                  </a:cubicBezTo>
                  <a:cubicBezTo>
                    <a:pt x="200" y="41"/>
                    <a:pt x="200" y="41"/>
                    <a:pt x="200" y="41"/>
                  </a:cubicBezTo>
                  <a:cubicBezTo>
                    <a:pt x="158" y="0"/>
                    <a:pt x="91" y="0"/>
                    <a:pt x="50" y="41"/>
                  </a:cubicBezTo>
                  <a:cubicBezTo>
                    <a:pt x="41" y="49"/>
                    <a:pt x="41" y="49"/>
                    <a:pt x="41" y="49"/>
                  </a:cubicBezTo>
                  <a:cubicBezTo>
                    <a:pt x="0" y="91"/>
                    <a:pt x="0" y="158"/>
                    <a:pt x="41" y="199"/>
                  </a:cubicBezTo>
                  <a:cubicBezTo>
                    <a:pt x="47" y="205"/>
                    <a:pt x="47" y="205"/>
                    <a:pt x="47" y="205"/>
                  </a:cubicBezTo>
                  <a:cubicBezTo>
                    <a:pt x="108" y="265"/>
                    <a:pt x="108" y="265"/>
                    <a:pt x="108" y="265"/>
                  </a:cubicBezTo>
                  <a:cubicBezTo>
                    <a:pt x="127" y="284"/>
                    <a:pt x="127" y="284"/>
                    <a:pt x="127" y="284"/>
                  </a:cubicBezTo>
                  <a:cubicBezTo>
                    <a:pt x="145" y="302"/>
                    <a:pt x="145" y="331"/>
                    <a:pt x="127" y="349"/>
                  </a:cubicBezTo>
                  <a:cubicBezTo>
                    <a:pt x="108" y="368"/>
                    <a:pt x="108" y="368"/>
                    <a:pt x="108" y="368"/>
                  </a:cubicBezTo>
                  <a:cubicBezTo>
                    <a:pt x="160" y="368"/>
                    <a:pt x="160" y="368"/>
                    <a:pt x="160" y="368"/>
                  </a:cubicBezTo>
                  <a:cubicBezTo>
                    <a:pt x="169" y="368"/>
                    <a:pt x="177" y="369"/>
                    <a:pt x="186" y="371"/>
                  </a:cubicBezTo>
                  <a:cubicBezTo>
                    <a:pt x="206" y="338"/>
                    <a:pt x="206" y="295"/>
                    <a:pt x="186" y="262"/>
                  </a:cubicBezTo>
                  <a:cubicBezTo>
                    <a:pt x="181" y="255"/>
                    <a:pt x="176" y="248"/>
                    <a:pt x="170" y="242"/>
                  </a:cubicBezTo>
                  <a:cubicBezTo>
                    <a:pt x="133" y="205"/>
                    <a:pt x="133" y="205"/>
                    <a:pt x="133" y="205"/>
                  </a:cubicBezTo>
                  <a:cubicBezTo>
                    <a:pt x="84" y="156"/>
                    <a:pt x="84" y="156"/>
                    <a:pt x="84" y="156"/>
                  </a:cubicBezTo>
                  <a:cubicBezTo>
                    <a:pt x="67" y="139"/>
                    <a:pt x="67" y="110"/>
                    <a:pt x="84" y="92"/>
                  </a:cubicBezTo>
                  <a:lnTo>
                    <a:pt x="93" y="84"/>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6393" tIns="48196" rIns="96393" bIns="48196" numCol="1" anchor="t" anchorCtr="0" compatLnSpc="1"/>
            <a:lstStyle/>
            <a:p>
              <a:endParaRPr lang="id-ID" sz="1546" dirty="0">
                <a:ea typeface="微软雅黑" panose="020B0503020204020204" pitchFamily="34" charset="-122"/>
              </a:endParaRPr>
            </a:p>
          </p:txBody>
        </p:sp>
        <p:sp>
          <p:nvSpPr>
            <p:cNvPr id="4" name="Freeform 6"/>
            <p:cNvSpPr/>
            <p:nvPr/>
          </p:nvSpPr>
          <p:spPr bwMode="auto">
            <a:xfrm>
              <a:off x="3054" y="936"/>
              <a:ext cx="1130" cy="1256"/>
            </a:xfrm>
            <a:custGeom>
              <a:avLst/>
              <a:gdLst>
                <a:gd name="T0" fmla="*/ 190 w 296"/>
                <a:gd name="T1" fmla="*/ 0 h 329"/>
                <a:gd name="T2" fmla="*/ 178 w 296"/>
                <a:gd name="T3" fmla="*/ 0 h 329"/>
                <a:gd name="T4" fmla="*/ 72 w 296"/>
                <a:gd name="T5" fmla="*/ 105 h 329"/>
                <a:gd name="T6" fmla="*/ 72 w 296"/>
                <a:gd name="T7" fmla="*/ 114 h 329"/>
                <a:gd name="T8" fmla="*/ 72 w 296"/>
                <a:gd name="T9" fmla="*/ 199 h 329"/>
                <a:gd name="T10" fmla="*/ 72 w 296"/>
                <a:gd name="T11" fmla="*/ 226 h 329"/>
                <a:gd name="T12" fmla="*/ 27 w 296"/>
                <a:gd name="T13" fmla="*/ 272 h 329"/>
                <a:gd name="T14" fmla="*/ 0 w 296"/>
                <a:gd name="T15" fmla="*/ 272 h 329"/>
                <a:gd name="T16" fmla="*/ 37 w 296"/>
                <a:gd name="T17" fmla="*/ 309 h 329"/>
                <a:gd name="T18" fmla="*/ 53 w 296"/>
                <a:gd name="T19" fmla="*/ 329 h 329"/>
                <a:gd name="T20" fmla="*/ 130 w 296"/>
                <a:gd name="T21" fmla="*/ 252 h 329"/>
                <a:gd name="T22" fmla="*/ 133 w 296"/>
                <a:gd name="T23" fmla="*/ 226 h 329"/>
                <a:gd name="T24" fmla="*/ 133 w 296"/>
                <a:gd name="T25" fmla="*/ 174 h 329"/>
                <a:gd name="T26" fmla="*/ 133 w 296"/>
                <a:gd name="T27" fmla="*/ 105 h 329"/>
                <a:gd name="T28" fmla="*/ 178 w 296"/>
                <a:gd name="T29" fmla="*/ 60 h 329"/>
                <a:gd name="T30" fmla="*/ 190 w 296"/>
                <a:gd name="T31" fmla="*/ 60 h 329"/>
                <a:gd name="T32" fmla="*/ 236 w 296"/>
                <a:gd name="T33" fmla="*/ 105 h 329"/>
                <a:gd name="T34" fmla="*/ 236 w 296"/>
                <a:gd name="T35" fmla="*/ 174 h 329"/>
                <a:gd name="T36" fmla="*/ 296 w 296"/>
                <a:gd name="T37" fmla="*/ 114 h 329"/>
                <a:gd name="T38" fmla="*/ 296 w 296"/>
                <a:gd name="T39" fmla="*/ 105 h 329"/>
                <a:gd name="T40" fmla="*/ 190 w 296"/>
                <a:gd name="T41"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6" h="329">
                  <a:moveTo>
                    <a:pt x="190" y="0"/>
                  </a:moveTo>
                  <a:cubicBezTo>
                    <a:pt x="178" y="0"/>
                    <a:pt x="178" y="0"/>
                    <a:pt x="178" y="0"/>
                  </a:cubicBezTo>
                  <a:cubicBezTo>
                    <a:pt x="120" y="0"/>
                    <a:pt x="72" y="47"/>
                    <a:pt x="72" y="105"/>
                  </a:cubicBezTo>
                  <a:cubicBezTo>
                    <a:pt x="72" y="114"/>
                    <a:pt x="72" y="114"/>
                    <a:pt x="72" y="114"/>
                  </a:cubicBezTo>
                  <a:cubicBezTo>
                    <a:pt x="72" y="199"/>
                    <a:pt x="72" y="199"/>
                    <a:pt x="72" y="199"/>
                  </a:cubicBezTo>
                  <a:cubicBezTo>
                    <a:pt x="72" y="226"/>
                    <a:pt x="72" y="226"/>
                    <a:pt x="72" y="226"/>
                  </a:cubicBezTo>
                  <a:cubicBezTo>
                    <a:pt x="72" y="251"/>
                    <a:pt x="52" y="272"/>
                    <a:pt x="27" y="272"/>
                  </a:cubicBezTo>
                  <a:cubicBezTo>
                    <a:pt x="0" y="272"/>
                    <a:pt x="0" y="272"/>
                    <a:pt x="0" y="272"/>
                  </a:cubicBezTo>
                  <a:cubicBezTo>
                    <a:pt x="37" y="309"/>
                    <a:pt x="37" y="309"/>
                    <a:pt x="37" y="309"/>
                  </a:cubicBezTo>
                  <a:cubicBezTo>
                    <a:pt x="43" y="315"/>
                    <a:pt x="48" y="322"/>
                    <a:pt x="53" y="329"/>
                  </a:cubicBezTo>
                  <a:cubicBezTo>
                    <a:pt x="90" y="320"/>
                    <a:pt x="120" y="290"/>
                    <a:pt x="130" y="252"/>
                  </a:cubicBezTo>
                  <a:cubicBezTo>
                    <a:pt x="132" y="244"/>
                    <a:pt x="133" y="235"/>
                    <a:pt x="133" y="226"/>
                  </a:cubicBezTo>
                  <a:cubicBezTo>
                    <a:pt x="133" y="174"/>
                    <a:pt x="133" y="174"/>
                    <a:pt x="133" y="174"/>
                  </a:cubicBezTo>
                  <a:cubicBezTo>
                    <a:pt x="133" y="105"/>
                    <a:pt x="133" y="105"/>
                    <a:pt x="133" y="105"/>
                  </a:cubicBezTo>
                  <a:cubicBezTo>
                    <a:pt x="133" y="80"/>
                    <a:pt x="153" y="60"/>
                    <a:pt x="178" y="60"/>
                  </a:cubicBezTo>
                  <a:cubicBezTo>
                    <a:pt x="190" y="60"/>
                    <a:pt x="190" y="60"/>
                    <a:pt x="190" y="60"/>
                  </a:cubicBezTo>
                  <a:cubicBezTo>
                    <a:pt x="215" y="60"/>
                    <a:pt x="236" y="80"/>
                    <a:pt x="236" y="105"/>
                  </a:cubicBezTo>
                  <a:cubicBezTo>
                    <a:pt x="236" y="174"/>
                    <a:pt x="236" y="174"/>
                    <a:pt x="236" y="174"/>
                  </a:cubicBezTo>
                  <a:cubicBezTo>
                    <a:pt x="296" y="114"/>
                    <a:pt x="296" y="114"/>
                    <a:pt x="296" y="114"/>
                  </a:cubicBezTo>
                  <a:cubicBezTo>
                    <a:pt x="296" y="105"/>
                    <a:pt x="296" y="105"/>
                    <a:pt x="296" y="105"/>
                  </a:cubicBezTo>
                  <a:cubicBezTo>
                    <a:pt x="296" y="47"/>
                    <a:pt x="249" y="0"/>
                    <a:pt x="19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6393" tIns="48196" rIns="96393" bIns="48196" numCol="1" anchor="t" anchorCtr="0" compatLnSpc="1"/>
            <a:lstStyle/>
            <a:p>
              <a:endParaRPr lang="id-ID" sz="1546" dirty="0">
                <a:ea typeface="微软雅黑" panose="020B0503020204020204" pitchFamily="34" charset="-122"/>
              </a:endParaRPr>
            </a:p>
          </p:txBody>
        </p:sp>
        <p:sp>
          <p:nvSpPr>
            <p:cNvPr id="5" name="Freeform 7"/>
            <p:cNvSpPr/>
            <p:nvPr/>
          </p:nvSpPr>
          <p:spPr bwMode="auto">
            <a:xfrm>
              <a:off x="3550" y="1192"/>
              <a:ext cx="1416" cy="782"/>
            </a:xfrm>
            <a:custGeom>
              <a:avLst/>
              <a:gdLst>
                <a:gd name="T0" fmla="*/ 330 w 371"/>
                <a:gd name="T1" fmla="*/ 49 h 205"/>
                <a:gd name="T2" fmla="*/ 321 w 371"/>
                <a:gd name="T3" fmla="*/ 41 h 205"/>
                <a:gd name="T4" fmla="*/ 172 w 371"/>
                <a:gd name="T5" fmla="*/ 41 h 205"/>
                <a:gd name="T6" fmla="*/ 166 w 371"/>
                <a:gd name="T7" fmla="*/ 47 h 205"/>
                <a:gd name="T8" fmla="*/ 106 w 371"/>
                <a:gd name="T9" fmla="*/ 107 h 205"/>
                <a:gd name="T10" fmla="*/ 86 w 371"/>
                <a:gd name="T11" fmla="*/ 126 h 205"/>
                <a:gd name="T12" fmla="*/ 22 w 371"/>
                <a:gd name="T13" fmla="*/ 126 h 205"/>
                <a:gd name="T14" fmla="*/ 3 w 371"/>
                <a:gd name="T15" fmla="*/ 107 h 205"/>
                <a:gd name="T16" fmla="*/ 3 w 371"/>
                <a:gd name="T17" fmla="*/ 159 h 205"/>
                <a:gd name="T18" fmla="*/ 0 w 371"/>
                <a:gd name="T19" fmla="*/ 185 h 205"/>
                <a:gd name="T20" fmla="*/ 109 w 371"/>
                <a:gd name="T21" fmla="*/ 185 h 205"/>
                <a:gd name="T22" fmla="*/ 129 w 371"/>
                <a:gd name="T23" fmla="*/ 169 h 205"/>
                <a:gd name="T24" fmla="*/ 166 w 371"/>
                <a:gd name="T25" fmla="*/ 132 h 205"/>
                <a:gd name="T26" fmla="*/ 214 w 371"/>
                <a:gd name="T27" fmla="*/ 84 h 205"/>
                <a:gd name="T28" fmla="*/ 279 w 371"/>
                <a:gd name="T29" fmla="*/ 84 h 205"/>
                <a:gd name="T30" fmla="*/ 287 w 371"/>
                <a:gd name="T31" fmla="*/ 92 h 205"/>
                <a:gd name="T32" fmla="*/ 287 w 371"/>
                <a:gd name="T33" fmla="*/ 156 h 205"/>
                <a:gd name="T34" fmla="*/ 239 w 371"/>
                <a:gd name="T35" fmla="*/ 205 h 205"/>
                <a:gd name="T36" fmla="*/ 324 w 371"/>
                <a:gd name="T37" fmla="*/ 205 h 205"/>
                <a:gd name="T38" fmla="*/ 330 w 371"/>
                <a:gd name="T39" fmla="*/ 199 h 205"/>
                <a:gd name="T40" fmla="*/ 330 w 371"/>
                <a:gd name="T41" fmla="*/ 49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1" h="205">
                  <a:moveTo>
                    <a:pt x="330" y="49"/>
                  </a:moveTo>
                  <a:cubicBezTo>
                    <a:pt x="321" y="41"/>
                    <a:pt x="321" y="41"/>
                    <a:pt x="321" y="41"/>
                  </a:cubicBezTo>
                  <a:cubicBezTo>
                    <a:pt x="280" y="0"/>
                    <a:pt x="213" y="0"/>
                    <a:pt x="172" y="41"/>
                  </a:cubicBezTo>
                  <a:cubicBezTo>
                    <a:pt x="166" y="47"/>
                    <a:pt x="166" y="47"/>
                    <a:pt x="166" y="47"/>
                  </a:cubicBezTo>
                  <a:cubicBezTo>
                    <a:pt x="106" y="107"/>
                    <a:pt x="106" y="107"/>
                    <a:pt x="106" y="107"/>
                  </a:cubicBezTo>
                  <a:cubicBezTo>
                    <a:pt x="86" y="126"/>
                    <a:pt x="86" y="126"/>
                    <a:pt x="86" y="126"/>
                  </a:cubicBezTo>
                  <a:cubicBezTo>
                    <a:pt x="69" y="144"/>
                    <a:pt x="40" y="144"/>
                    <a:pt x="22" y="126"/>
                  </a:cubicBezTo>
                  <a:cubicBezTo>
                    <a:pt x="3" y="107"/>
                    <a:pt x="3" y="107"/>
                    <a:pt x="3" y="107"/>
                  </a:cubicBezTo>
                  <a:cubicBezTo>
                    <a:pt x="3" y="159"/>
                    <a:pt x="3" y="159"/>
                    <a:pt x="3" y="159"/>
                  </a:cubicBezTo>
                  <a:cubicBezTo>
                    <a:pt x="3" y="168"/>
                    <a:pt x="2" y="177"/>
                    <a:pt x="0" y="185"/>
                  </a:cubicBezTo>
                  <a:cubicBezTo>
                    <a:pt x="33" y="205"/>
                    <a:pt x="75" y="205"/>
                    <a:pt x="109" y="185"/>
                  </a:cubicBezTo>
                  <a:cubicBezTo>
                    <a:pt x="116" y="181"/>
                    <a:pt x="123" y="175"/>
                    <a:pt x="129" y="169"/>
                  </a:cubicBezTo>
                  <a:cubicBezTo>
                    <a:pt x="166" y="132"/>
                    <a:pt x="166" y="132"/>
                    <a:pt x="166" y="132"/>
                  </a:cubicBezTo>
                  <a:cubicBezTo>
                    <a:pt x="214" y="84"/>
                    <a:pt x="214" y="84"/>
                    <a:pt x="214" y="84"/>
                  </a:cubicBezTo>
                  <a:cubicBezTo>
                    <a:pt x="232" y="66"/>
                    <a:pt x="261" y="66"/>
                    <a:pt x="279" y="84"/>
                  </a:cubicBezTo>
                  <a:cubicBezTo>
                    <a:pt x="287" y="92"/>
                    <a:pt x="287" y="92"/>
                    <a:pt x="287" y="92"/>
                  </a:cubicBezTo>
                  <a:cubicBezTo>
                    <a:pt x="305" y="110"/>
                    <a:pt x="305" y="139"/>
                    <a:pt x="287" y="156"/>
                  </a:cubicBezTo>
                  <a:cubicBezTo>
                    <a:pt x="239" y="205"/>
                    <a:pt x="239" y="205"/>
                    <a:pt x="239" y="205"/>
                  </a:cubicBezTo>
                  <a:cubicBezTo>
                    <a:pt x="324" y="205"/>
                    <a:pt x="324" y="205"/>
                    <a:pt x="324" y="205"/>
                  </a:cubicBezTo>
                  <a:cubicBezTo>
                    <a:pt x="330" y="199"/>
                    <a:pt x="330" y="199"/>
                    <a:pt x="330" y="199"/>
                  </a:cubicBezTo>
                  <a:cubicBezTo>
                    <a:pt x="371" y="158"/>
                    <a:pt x="371" y="91"/>
                    <a:pt x="330" y="4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24" tIns="64262" rIns="128524" bIns="64262" numCol="1" spcCol="0" rtlCol="0" fromWordArt="0" anchor="ctr" anchorCtr="0" forceAA="0" compatLnSpc="1">
              <a:noAutofit/>
            </a:bodyPr>
            <a:lstStyle/>
            <a:p>
              <a:pPr algn="ctr"/>
              <a:endParaRPr lang="id-ID" sz="3936" dirty="0">
                <a:latin typeface="Calibri" panose="020F0502020204030204" pitchFamily="34" charset="0"/>
                <a:ea typeface="微软雅黑" panose="020B0503020204020204" pitchFamily="34" charset="-122"/>
              </a:endParaRPr>
            </a:p>
          </p:txBody>
        </p:sp>
        <p:sp>
          <p:nvSpPr>
            <p:cNvPr id="6" name="Freeform 8"/>
            <p:cNvSpPr/>
            <p:nvPr/>
          </p:nvSpPr>
          <p:spPr bwMode="auto">
            <a:xfrm>
              <a:off x="3966" y="1696"/>
              <a:ext cx="1256" cy="1130"/>
            </a:xfrm>
            <a:custGeom>
              <a:avLst/>
              <a:gdLst>
                <a:gd name="T0" fmla="*/ 223 w 329"/>
                <a:gd name="T1" fmla="*/ 73 h 296"/>
                <a:gd name="T2" fmla="*/ 215 w 329"/>
                <a:gd name="T3" fmla="*/ 73 h 296"/>
                <a:gd name="T4" fmla="*/ 130 w 329"/>
                <a:gd name="T5" fmla="*/ 73 h 296"/>
                <a:gd name="T6" fmla="*/ 102 w 329"/>
                <a:gd name="T7" fmla="*/ 73 h 296"/>
                <a:gd name="T8" fmla="*/ 57 w 329"/>
                <a:gd name="T9" fmla="*/ 27 h 296"/>
                <a:gd name="T10" fmla="*/ 57 w 329"/>
                <a:gd name="T11" fmla="*/ 0 h 296"/>
                <a:gd name="T12" fmla="*/ 20 w 329"/>
                <a:gd name="T13" fmla="*/ 37 h 296"/>
                <a:gd name="T14" fmla="*/ 0 w 329"/>
                <a:gd name="T15" fmla="*/ 53 h 296"/>
                <a:gd name="T16" fmla="*/ 77 w 329"/>
                <a:gd name="T17" fmla="*/ 130 h 296"/>
                <a:gd name="T18" fmla="*/ 102 w 329"/>
                <a:gd name="T19" fmla="*/ 133 h 296"/>
                <a:gd name="T20" fmla="*/ 155 w 329"/>
                <a:gd name="T21" fmla="*/ 133 h 296"/>
                <a:gd name="T22" fmla="*/ 223 w 329"/>
                <a:gd name="T23" fmla="*/ 133 h 296"/>
                <a:gd name="T24" fmla="*/ 269 w 329"/>
                <a:gd name="T25" fmla="*/ 178 h 296"/>
                <a:gd name="T26" fmla="*/ 269 w 329"/>
                <a:gd name="T27" fmla="*/ 191 h 296"/>
                <a:gd name="T28" fmla="*/ 223 w 329"/>
                <a:gd name="T29" fmla="*/ 236 h 296"/>
                <a:gd name="T30" fmla="*/ 155 w 329"/>
                <a:gd name="T31" fmla="*/ 236 h 296"/>
                <a:gd name="T32" fmla="*/ 215 w 329"/>
                <a:gd name="T33" fmla="*/ 296 h 296"/>
                <a:gd name="T34" fmla="*/ 223 w 329"/>
                <a:gd name="T35" fmla="*/ 296 h 296"/>
                <a:gd name="T36" fmla="*/ 329 w 329"/>
                <a:gd name="T37" fmla="*/ 191 h 296"/>
                <a:gd name="T38" fmla="*/ 329 w 329"/>
                <a:gd name="T39" fmla="*/ 178 h 296"/>
                <a:gd name="T40" fmla="*/ 223 w 329"/>
                <a:gd name="T41" fmla="*/ 7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9" h="296">
                  <a:moveTo>
                    <a:pt x="223" y="73"/>
                  </a:moveTo>
                  <a:cubicBezTo>
                    <a:pt x="215" y="73"/>
                    <a:pt x="215" y="73"/>
                    <a:pt x="215" y="73"/>
                  </a:cubicBezTo>
                  <a:cubicBezTo>
                    <a:pt x="130" y="73"/>
                    <a:pt x="130" y="73"/>
                    <a:pt x="130" y="73"/>
                  </a:cubicBezTo>
                  <a:cubicBezTo>
                    <a:pt x="102" y="73"/>
                    <a:pt x="102" y="73"/>
                    <a:pt x="102" y="73"/>
                  </a:cubicBezTo>
                  <a:cubicBezTo>
                    <a:pt x="77" y="73"/>
                    <a:pt x="57" y="52"/>
                    <a:pt x="57" y="27"/>
                  </a:cubicBezTo>
                  <a:cubicBezTo>
                    <a:pt x="57" y="0"/>
                    <a:pt x="57" y="0"/>
                    <a:pt x="57" y="0"/>
                  </a:cubicBezTo>
                  <a:cubicBezTo>
                    <a:pt x="20" y="37"/>
                    <a:pt x="20" y="37"/>
                    <a:pt x="20" y="37"/>
                  </a:cubicBezTo>
                  <a:cubicBezTo>
                    <a:pt x="14" y="43"/>
                    <a:pt x="7" y="49"/>
                    <a:pt x="0" y="53"/>
                  </a:cubicBezTo>
                  <a:cubicBezTo>
                    <a:pt x="9" y="91"/>
                    <a:pt x="39" y="121"/>
                    <a:pt x="77" y="130"/>
                  </a:cubicBezTo>
                  <a:cubicBezTo>
                    <a:pt x="85" y="132"/>
                    <a:pt x="94" y="133"/>
                    <a:pt x="102" y="133"/>
                  </a:cubicBezTo>
                  <a:cubicBezTo>
                    <a:pt x="155" y="133"/>
                    <a:pt x="155" y="133"/>
                    <a:pt x="155" y="133"/>
                  </a:cubicBezTo>
                  <a:cubicBezTo>
                    <a:pt x="223" y="133"/>
                    <a:pt x="223" y="133"/>
                    <a:pt x="223" y="133"/>
                  </a:cubicBezTo>
                  <a:cubicBezTo>
                    <a:pt x="248" y="133"/>
                    <a:pt x="269" y="153"/>
                    <a:pt x="269" y="178"/>
                  </a:cubicBezTo>
                  <a:cubicBezTo>
                    <a:pt x="269" y="191"/>
                    <a:pt x="269" y="191"/>
                    <a:pt x="269" y="191"/>
                  </a:cubicBezTo>
                  <a:cubicBezTo>
                    <a:pt x="269" y="216"/>
                    <a:pt x="248" y="236"/>
                    <a:pt x="223" y="236"/>
                  </a:cubicBezTo>
                  <a:cubicBezTo>
                    <a:pt x="155" y="236"/>
                    <a:pt x="155" y="236"/>
                    <a:pt x="155" y="236"/>
                  </a:cubicBezTo>
                  <a:cubicBezTo>
                    <a:pt x="215" y="296"/>
                    <a:pt x="215" y="296"/>
                    <a:pt x="215" y="296"/>
                  </a:cubicBezTo>
                  <a:cubicBezTo>
                    <a:pt x="223" y="296"/>
                    <a:pt x="223" y="296"/>
                    <a:pt x="223" y="296"/>
                  </a:cubicBezTo>
                  <a:cubicBezTo>
                    <a:pt x="282" y="296"/>
                    <a:pt x="329" y="249"/>
                    <a:pt x="329" y="191"/>
                  </a:cubicBezTo>
                  <a:cubicBezTo>
                    <a:pt x="329" y="178"/>
                    <a:pt x="329" y="178"/>
                    <a:pt x="329" y="178"/>
                  </a:cubicBezTo>
                  <a:cubicBezTo>
                    <a:pt x="329" y="120"/>
                    <a:pt x="282" y="73"/>
                    <a:pt x="223" y="73"/>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6393" tIns="48196" rIns="96393" bIns="48196" numCol="1" anchor="t" anchorCtr="0" compatLnSpc="1"/>
            <a:lstStyle/>
            <a:p>
              <a:endParaRPr lang="id-ID" sz="1546" dirty="0">
                <a:ea typeface="微软雅黑" panose="020B0503020204020204" pitchFamily="34" charset="-122"/>
              </a:endParaRPr>
            </a:p>
          </p:txBody>
        </p:sp>
        <p:sp>
          <p:nvSpPr>
            <p:cNvPr id="7" name="Freeform 9"/>
            <p:cNvSpPr/>
            <p:nvPr/>
          </p:nvSpPr>
          <p:spPr bwMode="auto">
            <a:xfrm>
              <a:off x="4184" y="2192"/>
              <a:ext cx="782" cy="1416"/>
            </a:xfrm>
            <a:custGeom>
              <a:avLst/>
              <a:gdLst>
                <a:gd name="T0" fmla="*/ 164 w 205"/>
                <a:gd name="T1" fmla="*/ 172 h 371"/>
                <a:gd name="T2" fmla="*/ 158 w 205"/>
                <a:gd name="T3" fmla="*/ 166 h 371"/>
                <a:gd name="T4" fmla="*/ 98 w 205"/>
                <a:gd name="T5" fmla="*/ 106 h 371"/>
                <a:gd name="T6" fmla="*/ 78 w 205"/>
                <a:gd name="T7" fmla="*/ 87 h 371"/>
                <a:gd name="T8" fmla="*/ 78 w 205"/>
                <a:gd name="T9" fmla="*/ 22 h 371"/>
                <a:gd name="T10" fmla="*/ 98 w 205"/>
                <a:gd name="T11" fmla="*/ 3 h 371"/>
                <a:gd name="T12" fmla="*/ 45 w 205"/>
                <a:gd name="T13" fmla="*/ 3 h 371"/>
                <a:gd name="T14" fmla="*/ 20 w 205"/>
                <a:gd name="T15" fmla="*/ 0 h 371"/>
                <a:gd name="T16" fmla="*/ 20 w 205"/>
                <a:gd name="T17" fmla="*/ 109 h 371"/>
                <a:gd name="T18" fmla="*/ 36 w 205"/>
                <a:gd name="T19" fmla="*/ 129 h 371"/>
                <a:gd name="T20" fmla="*/ 73 w 205"/>
                <a:gd name="T21" fmla="*/ 166 h 371"/>
                <a:gd name="T22" fmla="*/ 121 w 205"/>
                <a:gd name="T23" fmla="*/ 215 h 371"/>
                <a:gd name="T24" fmla="*/ 121 w 205"/>
                <a:gd name="T25" fmla="*/ 279 h 371"/>
                <a:gd name="T26" fmla="*/ 113 w 205"/>
                <a:gd name="T27" fmla="*/ 287 h 371"/>
                <a:gd name="T28" fmla="*/ 48 w 205"/>
                <a:gd name="T29" fmla="*/ 287 h 371"/>
                <a:gd name="T30" fmla="*/ 0 w 205"/>
                <a:gd name="T31" fmla="*/ 239 h 371"/>
                <a:gd name="T32" fmla="*/ 0 w 205"/>
                <a:gd name="T33" fmla="*/ 325 h 371"/>
                <a:gd name="T34" fmla="*/ 6 w 205"/>
                <a:gd name="T35" fmla="*/ 330 h 371"/>
                <a:gd name="T36" fmla="*/ 155 w 205"/>
                <a:gd name="T37" fmla="*/ 330 h 371"/>
                <a:gd name="T38" fmla="*/ 164 w 205"/>
                <a:gd name="T39" fmla="*/ 322 h 371"/>
                <a:gd name="T40" fmla="*/ 164 w 205"/>
                <a:gd name="T41" fmla="*/ 172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5" h="371">
                  <a:moveTo>
                    <a:pt x="164" y="172"/>
                  </a:moveTo>
                  <a:cubicBezTo>
                    <a:pt x="158" y="166"/>
                    <a:pt x="158" y="166"/>
                    <a:pt x="158" y="166"/>
                  </a:cubicBezTo>
                  <a:cubicBezTo>
                    <a:pt x="98" y="106"/>
                    <a:pt x="98" y="106"/>
                    <a:pt x="98" y="106"/>
                  </a:cubicBezTo>
                  <a:cubicBezTo>
                    <a:pt x="78" y="87"/>
                    <a:pt x="78" y="87"/>
                    <a:pt x="78" y="87"/>
                  </a:cubicBezTo>
                  <a:cubicBezTo>
                    <a:pt x="61" y="69"/>
                    <a:pt x="61" y="40"/>
                    <a:pt x="78" y="22"/>
                  </a:cubicBezTo>
                  <a:cubicBezTo>
                    <a:pt x="98" y="3"/>
                    <a:pt x="98" y="3"/>
                    <a:pt x="98" y="3"/>
                  </a:cubicBezTo>
                  <a:cubicBezTo>
                    <a:pt x="45" y="3"/>
                    <a:pt x="45" y="3"/>
                    <a:pt x="45" y="3"/>
                  </a:cubicBezTo>
                  <a:cubicBezTo>
                    <a:pt x="37" y="3"/>
                    <a:pt x="28" y="2"/>
                    <a:pt x="20" y="0"/>
                  </a:cubicBezTo>
                  <a:cubicBezTo>
                    <a:pt x="0" y="33"/>
                    <a:pt x="0" y="76"/>
                    <a:pt x="20" y="109"/>
                  </a:cubicBezTo>
                  <a:cubicBezTo>
                    <a:pt x="24" y="116"/>
                    <a:pt x="29" y="123"/>
                    <a:pt x="36" y="129"/>
                  </a:cubicBezTo>
                  <a:cubicBezTo>
                    <a:pt x="73" y="166"/>
                    <a:pt x="73" y="166"/>
                    <a:pt x="73" y="166"/>
                  </a:cubicBezTo>
                  <a:cubicBezTo>
                    <a:pt x="121" y="215"/>
                    <a:pt x="121" y="215"/>
                    <a:pt x="121" y="215"/>
                  </a:cubicBezTo>
                  <a:cubicBezTo>
                    <a:pt x="139" y="232"/>
                    <a:pt x="139" y="261"/>
                    <a:pt x="121" y="279"/>
                  </a:cubicBezTo>
                  <a:cubicBezTo>
                    <a:pt x="113" y="287"/>
                    <a:pt x="113" y="287"/>
                    <a:pt x="113" y="287"/>
                  </a:cubicBezTo>
                  <a:cubicBezTo>
                    <a:pt x="95" y="305"/>
                    <a:pt x="66" y="305"/>
                    <a:pt x="48" y="287"/>
                  </a:cubicBezTo>
                  <a:cubicBezTo>
                    <a:pt x="0" y="239"/>
                    <a:pt x="0" y="239"/>
                    <a:pt x="0" y="239"/>
                  </a:cubicBezTo>
                  <a:cubicBezTo>
                    <a:pt x="0" y="325"/>
                    <a:pt x="0" y="325"/>
                    <a:pt x="0" y="325"/>
                  </a:cubicBezTo>
                  <a:cubicBezTo>
                    <a:pt x="6" y="330"/>
                    <a:pt x="6" y="330"/>
                    <a:pt x="6" y="330"/>
                  </a:cubicBezTo>
                  <a:cubicBezTo>
                    <a:pt x="47" y="371"/>
                    <a:pt x="114" y="371"/>
                    <a:pt x="155" y="330"/>
                  </a:cubicBezTo>
                  <a:cubicBezTo>
                    <a:pt x="164" y="322"/>
                    <a:pt x="164" y="322"/>
                    <a:pt x="164" y="322"/>
                  </a:cubicBezTo>
                  <a:cubicBezTo>
                    <a:pt x="205" y="280"/>
                    <a:pt x="205" y="213"/>
                    <a:pt x="164" y="172"/>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6393" tIns="48196" rIns="96393" bIns="48196" numCol="1" anchor="t" anchorCtr="0" compatLnSpc="1"/>
            <a:lstStyle/>
            <a:p>
              <a:endParaRPr lang="id-ID" sz="1546" dirty="0">
                <a:ea typeface="微软雅黑" panose="020B0503020204020204" pitchFamily="34" charset="-122"/>
              </a:endParaRPr>
            </a:p>
          </p:txBody>
        </p:sp>
        <p:sp>
          <p:nvSpPr>
            <p:cNvPr id="8" name="Freeform 10"/>
            <p:cNvSpPr/>
            <p:nvPr/>
          </p:nvSpPr>
          <p:spPr bwMode="auto">
            <a:xfrm>
              <a:off x="3329" y="2608"/>
              <a:ext cx="1133" cy="1256"/>
            </a:xfrm>
            <a:custGeom>
              <a:avLst/>
              <a:gdLst>
                <a:gd name="T0" fmla="*/ 260 w 297"/>
                <a:gd name="T1" fmla="*/ 20 h 329"/>
                <a:gd name="T2" fmla="*/ 244 w 297"/>
                <a:gd name="T3" fmla="*/ 0 h 329"/>
                <a:gd name="T4" fmla="*/ 167 w 297"/>
                <a:gd name="T5" fmla="*/ 77 h 329"/>
                <a:gd name="T6" fmla="*/ 164 w 297"/>
                <a:gd name="T7" fmla="*/ 103 h 329"/>
                <a:gd name="T8" fmla="*/ 164 w 297"/>
                <a:gd name="T9" fmla="*/ 155 h 329"/>
                <a:gd name="T10" fmla="*/ 164 w 297"/>
                <a:gd name="T11" fmla="*/ 224 h 329"/>
                <a:gd name="T12" fmla="*/ 118 w 297"/>
                <a:gd name="T13" fmla="*/ 269 h 329"/>
                <a:gd name="T14" fmla="*/ 106 w 297"/>
                <a:gd name="T15" fmla="*/ 269 h 329"/>
                <a:gd name="T16" fmla="*/ 61 w 297"/>
                <a:gd name="T17" fmla="*/ 224 h 329"/>
                <a:gd name="T18" fmla="*/ 61 w 297"/>
                <a:gd name="T19" fmla="*/ 155 h 329"/>
                <a:gd name="T20" fmla="*/ 0 w 297"/>
                <a:gd name="T21" fmla="*/ 216 h 329"/>
                <a:gd name="T22" fmla="*/ 0 w 297"/>
                <a:gd name="T23" fmla="*/ 224 h 329"/>
                <a:gd name="T24" fmla="*/ 106 w 297"/>
                <a:gd name="T25" fmla="*/ 329 h 329"/>
                <a:gd name="T26" fmla="*/ 118 w 297"/>
                <a:gd name="T27" fmla="*/ 329 h 329"/>
                <a:gd name="T28" fmla="*/ 224 w 297"/>
                <a:gd name="T29" fmla="*/ 224 h 329"/>
                <a:gd name="T30" fmla="*/ 224 w 297"/>
                <a:gd name="T31" fmla="*/ 216 h 329"/>
                <a:gd name="T32" fmla="*/ 224 w 297"/>
                <a:gd name="T33" fmla="*/ 130 h 329"/>
                <a:gd name="T34" fmla="*/ 224 w 297"/>
                <a:gd name="T35" fmla="*/ 103 h 329"/>
                <a:gd name="T36" fmla="*/ 269 w 297"/>
                <a:gd name="T37" fmla="*/ 57 h 329"/>
                <a:gd name="T38" fmla="*/ 297 w 297"/>
                <a:gd name="T39" fmla="*/ 57 h 329"/>
                <a:gd name="T40" fmla="*/ 260 w 297"/>
                <a:gd name="T41" fmla="*/ 2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7" h="329">
                  <a:moveTo>
                    <a:pt x="260" y="20"/>
                  </a:moveTo>
                  <a:cubicBezTo>
                    <a:pt x="253" y="14"/>
                    <a:pt x="248" y="7"/>
                    <a:pt x="244" y="0"/>
                  </a:cubicBezTo>
                  <a:cubicBezTo>
                    <a:pt x="206" y="9"/>
                    <a:pt x="176" y="39"/>
                    <a:pt x="167" y="77"/>
                  </a:cubicBezTo>
                  <a:cubicBezTo>
                    <a:pt x="165" y="85"/>
                    <a:pt x="164" y="94"/>
                    <a:pt x="164" y="103"/>
                  </a:cubicBezTo>
                  <a:cubicBezTo>
                    <a:pt x="164" y="155"/>
                    <a:pt x="164" y="155"/>
                    <a:pt x="164" y="155"/>
                  </a:cubicBezTo>
                  <a:cubicBezTo>
                    <a:pt x="164" y="224"/>
                    <a:pt x="164" y="224"/>
                    <a:pt x="164" y="224"/>
                  </a:cubicBezTo>
                  <a:cubicBezTo>
                    <a:pt x="164" y="249"/>
                    <a:pt x="143" y="269"/>
                    <a:pt x="118" y="269"/>
                  </a:cubicBezTo>
                  <a:cubicBezTo>
                    <a:pt x="106" y="269"/>
                    <a:pt x="106" y="269"/>
                    <a:pt x="106" y="269"/>
                  </a:cubicBezTo>
                  <a:cubicBezTo>
                    <a:pt x="81" y="269"/>
                    <a:pt x="61" y="249"/>
                    <a:pt x="61" y="224"/>
                  </a:cubicBezTo>
                  <a:cubicBezTo>
                    <a:pt x="61" y="155"/>
                    <a:pt x="61" y="155"/>
                    <a:pt x="61" y="155"/>
                  </a:cubicBezTo>
                  <a:cubicBezTo>
                    <a:pt x="0" y="216"/>
                    <a:pt x="0" y="216"/>
                    <a:pt x="0" y="216"/>
                  </a:cubicBezTo>
                  <a:cubicBezTo>
                    <a:pt x="0" y="224"/>
                    <a:pt x="0" y="224"/>
                    <a:pt x="0" y="224"/>
                  </a:cubicBezTo>
                  <a:cubicBezTo>
                    <a:pt x="0" y="282"/>
                    <a:pt x="48" y="329"/>
                    <a:pt x="106" y="329"/>
                  </a:cubicBezTo>
                  <a:cubicBezTo>
                    <a:pt x="118" y="329"/>
                    <a:pt x="118" y="329"/>
                    <a:pt x="118" y="329"/>
                  </a:cubicBezTo>
                  <a:cubicBezTo>
                    <a:pt x="177" y="329"/>
                    <a:pt x="224" y="282"/>
                    <a:pt x="224" y="224"/>
                  </a:cubicBezTo>
                  <a:cubicBezTo>
                    <a:pt x="224" y="216"/>
                    <a:pt x="224" y="216"/>
                    <a:pt x="224" y="216"/>
                  </a:cubicBezTo>
                  <a:cubicBezTo>
                    <a:pt x="224" y="130"/>
                    <a:pt x="224" y="130"/>
                    <a:pt x="224" y="130"/>
                  </a:cubicBezTo>
                  <a:cubicBezTo>
                    <a:pt x="224" y="103"/>
                    <a:pt x="224" y="103"/>
                    <a:pt x="224" y="103"/>
                  </a:cubicBezTo>
                  <a:cubicBezTo>
                    <a:pt x="224" y="78"/>
                    <a:pt x="244" y="57"/>
                    <a:pt x="269" y="57"/>
                  </a:cubicBezTo>
                  <a:cubicBezTo>
                    <a:pt x="297" y="57"/>
                    <a:pt x="297" y="57"/>
                    <a:pt x="297" y="57"/>
                  </a:cubicBezTo>
                  <a:lnTo>
                    <a:pt x="260" y="2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6393" tIns="48196" rIns="96393" bIns="48196" numCol="1" anchor="t" anchorCtr="0" compatLnSpc="1"/>
            <a:lstStyle/>
            <a:p>
              <a:endParaRPr lang="id-ID" sz="1546" dirty="0">
                <a:ea typeface="微软雅黑" panose="020B0503020204020204" pitchFamily="34" charset="-122"/>
              </a:endParaRPr>
            </a:p>
          </p:txBody>
        </p:sp>
        <p:sp>
          <p:nvSpPr>
            <p:cNvPr id="9" name="Freeform 11"/>
            <p:cNvSpPr/>
            <p:nvPr/>
          </p:nvSpPr>
          <p:spPr bwMode="auto">
            <a:xfrm>
              <a:off x="2546" y="2826"/>
              <a:ext cx="1420" cy="782"/>
            </a:xfrm>
            <a:custGeom>
              <a:avLst/>
              <a:gdLst>
                <a:gd name="T0" fmla="*/ 263 w 372"/>
                <a:gd name="T1" fmla="*/ 20 h 205"/>
                <a:gd name="T2" fmla="*/ 242 w 372"/>
                <a:gd name="T3" fmla="*/ 36 h 205"/>
                <a:gd name="T4" fmla="*/ 205 w 372"/>
                <a:gd name="T5" fmla="*/ 73 h 205"/>
                <a:gd name="T6" fmla="*/ 157 w 372"/>
                <a:gd name="T7" fmla="*/ 121 h 205"/>
                <a:gd name="T8" fmla="*/ 93 w 372"/>
                <a:gd name="T9" fmla="*/ 121 h 205"/>
                <a:gd name="T10" fmla="*/ 84 w 372"/>
                <a:gd name="T11" fmla="*/ 113 h 205"/>
                <a:gd name="T12" fmla="*/ 84 w 372"/>
                <a:gd name="T13" fmla="*/ 49 h 205"/>
                <a:gd name="T14" fmla="*/ 133 w 372"/>
                <a:gd name="T15" fmla="*/ 0 h 205"/>
                <a:gd name="T16" fmla="*/ 47 w 372"/>
                <a:gd name="T17" fmla="*/ 0 h 205"/>
                <a:gd name="T18" fmla="*/ 41 w 372"/>
                <a:gd name="T19" fmla="*/ 6 h 205"/>
                <a:gd name="T20" fmla="*/ 41 w 372"/>
                <a:gd name="T21" fmla="*/ 156 h 205"/>
                <a:gd name="T22" fmla="*/ 50 w 372"/>
                <a:gd name="T23" fmla="*/ 164 h 205"/>
                <a:gd name="T24" fmla="*/ 200 w 372"/>
                <a:gd name="T25" fmla="*/ 164 h 205"/>
                <a:gd name="T26" fmla="*/ 205 w 372"/>
                <a:gd name="T27" fmla="*/ 159 h 205"/>
                <a:gd name="T28" fmla="*/ 266 w 372"/>
                <a:gd name="T29" fmla="*/ 98 h 205"/>
                <a:gd name="T30" fmla="*/ 285 w 372"/>
                <a:gd name="T31" fmla="*/ 79 h 205"/>
                <a:gd name="T32" fmla="*/ 349 w 372"/>
                <a:gd name="T33" fmla="*/ 79 h 205"/>
                <a:gd name="T34" fmla="*/ 369 w 372"/>
                <a:gd name="T35" fmla="*/ 98 h 205"/>
                <a:gd name="T36" fmla="*/ 369 w 372"/>
                <a:gd name="T37" fmla="*/ 46 h 205"/>
                <a:gd name="T38" fmla="*/ 372 w 372"/>
                <a:gd name="T39" fmla="*/ 20 h 205"/>
                <a:gd name="T40" fmla="*/ 263 w 372"/>
                <a:gd name="T41" fmla="*/ 2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2" h="205">
                  <a:moveTo>
                    <a:pt x="263" y="20"/>
                  </a:moveTo>
                  <a:cubicBezTo>
                    <a:pt x="255" y="24"/>
                    <a:pt x="249" y="30"/>
                    <a:pt x="242" y="36"/>
                  </a:cubicBezTo>
                  <a:cubicBezTo>
                    <a:pt x="205" y="73"/>
                    <a:pt x="205" y="73"/>
                    <a:pt x="205" y="73"/>
                  </a:cubicBezTo>
                  <a:cubicBezTo>
                    <a:pt x="157" y="121"/>
                    <a:pt x="157" y="121"/>
                    <a:pt x="157" y="121"/>
                  </a:cubicBezTo>
                  <a:cubicBezTo>
                    <a:pt x="139" y="139"/>
                    <a:pt x="110" y="139"/>
                    <a:pt x="93" y="121"/>
                  </a:cubicBezTo>
                  <a:cubicBezTo>
                    <a:pt x="84" y="113"/>
                    <a:pt x="84" y="113"/>
                    <a:pt x="84" y="113"/>
                  </a:cubicBezTo>
                  <a:cubicBezTo>
                    <a:pt x="67" y="95"/>
                    <a:pt x="67" y="66"/>
                    <a:pt x="84" y="49"/>
                  </a:cubicBezTo>
                  <a:cubicBezTo>
                    <a:pt x="133" y="0"/>
                    <a:pt x="133" y="0"/>
                    <a:pt x="133" y="0"/>
                  </a:cubicBezTo>
                  <a:cubicBezTo>
                    <a:pt x="47" y="0"/>
                    <a:pt x="47" y="0"/>
                    <a:pt x="47" y="0"/>
                  </a:cubicBezTo>
                  <a:cubicBezTo>
                    <a:pt x="41" y="6"/>
                    <a:pt x="41" y="6"/>
                    <a:pt x="41" y="6"/>
                  </a:cubicBezTo>
                  <a:cubicBezTo>
                    <a:pt x="0" y="47"/>
                    <a:pt x="0" y="114"/>
                    <a:pt x="41" y="156"/>
                  </a:cubicBezTo>
                  <a:cubicBezTo>
                    <a:pt x="50" y="164"/>
                    <a:pt x="50" y="164"/>
                    <a:pt x="50" y="164"/>
                  </a:cubicBezTo>
                  <a:cubicBezTo>
                    <a:pt x="91" y="205"/>
                    <a:pt x="158" y="205"/>
                    <a:pt x="200" y="164"/>
                  </a:cubicBezTo>
                  <a:cubicBezTo>
                    <a:pt x="205" y="159"/>
                    <a:pt x="205" y="159"/>
                    <a:pt x="205" y="159"/>
                  </a:cubicBezTo>
                  <a:cubicBezTo>
                    <a:pt x="266" y="98"/>
                    <a:pt x="266" y="98"/>
                    <a:pt x="266" y="98"/>
                  </a:cubicBezTo>
                  <a:cubicBezTo>
                    <a:pt x="285" y="79"/>
                    <a:pt x="285" y="79"/>
                    <a:pt x="285" y="79"/>
                  </a:cubicBezTo>
                  <a:cubicBezTo>
                    <a:pt x="303" y="61"/>
                    <a:pt x="332" y="61"/>
                    <a:pt x="349" y="79"/>
                  </a:cubicBezTo>
                  <a:cubicBezTo>
                    <a:pt x="369" y="98"/>
                    <a:pt x="369" y="98"/>
                    <a:pt x="369" y="98"/>
                  </a:cubicBezTo>
                  <a:cubicBezTo>
                    <a:pt x="369" y="46"/>
                    <a:pt x="369" y="46"/>
                    <a:pt x="369" y="46"/>
                  </a:cubicBezTo>
                  <a:cubicBezTo>
                    <a:pt x="369" y="37"/>
                    <a:pt x="370" y="28"/>
                    <a:pt x="372" y="20"/>
                  </a:cubicBezTo>
                  <a:cubicBezTo>
                    <a:pt x="338" y="0"/>
                    <a:pt x="296" y="0"/>
                    <a:pt x="263" y="2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24" tIns="64262" rIns="128524" bIns="64262" numCol="1" spcCol="0" rtlCol="0" fromWordArt="0" anchor="ctr" anchorCtr="0" forceAA="0" compatLnSpc="1">
              <a:noAutofit/>
            </a:bodyPr>
            <a:lstStyle/>
            <a:p>
              <a:pPr algn="ctr"/>
              <a:endParaRPr lang="id-ID" sz="3936" dirty="0">
                <a:latin typeface="Calibri" panose="020F0502020204030204" pitchFamily="34" charset="0"/>
                <a:ea typeface="微软雅黑" panose="020B0503020204020204" pitchFamily="34" charset="-122"/>
              </a:endParaRPr>
            </a:p>
          </p:txBody>
        </p:sp>
        <p:sp>
          <p:nvSpPr>
            <p:cNvPr id="10" name="Freeform 12"/>
            <p:cNvSpPr/>
            <p:nvPr/>
          </p:nvSpPr>
          <p:spPr bwMode="auto">
            <a:xfrm>
              <a:off x="2290" y="1974"/>
              <a:ext cx="1260" cy="1130"/>
            </a:xfrm>
            <a:custGeom>
              <a:avLst/>
              <a:gdLst>
                <a:gd name="T0" fmla="*/ 253 w 330"/>
                <a:gd name="T1" fmla="*/ 166 h 296"/>
                <a:gd name="T2" fmla="*/ 227 w 330"/>
                <a:gd name="T3" fmla="*/ 163 h 296"/>
                <a:gd name="T4" fmla="*/ 175 w 330"/>
                <a:gd name="T5" fmla="*/ 163 h 296"/>
                <a:gd name="T6" fmla="*/ 106 w 330"/>
                <a:gd name="T7" fmla="*/ 163 h 296"/>
                <a:gd name="T8" fmla="*/ 61 w 330"/>
                <a:gd name="T9" fmla="*/ 118 h 296"/>
                <a:gd name="T10" fmla="*/ 61 w 330"/>
                <a:gd name="T11" fmla="*/ 105 h 296"/>
                <a:gd name="T12" fmla="*/ 106 w 330"/>
                <a:gd name="T13" fmla="*/ 60 h 296"/>
                <a:gd name="T14" fmla="*/ 175 w 330"/>
                <a:gd name="T15" fmla="*/ 60 h 296"/>
                <a:gd name="T16" fmla="*/ 114 w 330"/>
                <a:gd name="T17" fmla="*/ 0 h 296"/>
                <a:gd name="T18" fmla="*/ 106 w 330"/>
                <a:gd name="T19" fmla="*/ 0 h 296"/>
                <a:gd name="T20" fmla="*/ 0 w 330"/>
                <a:gd name="T21" fmla="*/ 105 h 296"/>
                <a:gd name="T22" fmla="*/ 0 w 330"/>
                <a:gd name="T23" fmla="*/ 118 h 296"/>
                <a:gd name="T24" fmla="*/ 106 w 330"/>
                <a:gd name="T25" fmla="*/ 223 h 296"/>
                <a:gd name="T26" fmla="*/ 114 w 330"/>
                <a:gd name="T27" fmla="*/ 223 h 296"/>
                <a:gd name="T28" fmla="*/ 200 w 330"/>
                <a:gd name="T29" fmla="*/ 223 h 296"/>
                <a:gd name="T30" fmla="*/ 227 w 330"/>
                <a:gd name="T31" fmla="*/ 223 h 296"/>
                <a:gd name="T32" fmla="*/ 272 w 330"/>
                <a:gd name="T33" fmla="*/ 269 h 296"/>
                <a:gd name="T34" fmla="*/ 272 w 330"/>
                <a:gd name="T35" fmla="*/ 296 h 296"/>
                <a:gd name="T36" fmla="*/ 309 w 330"/>
                <a:gd name="T37" fmla="*/ 259 h 296"/>
                <a:gd name="T38" fmla="*/ 330 w 330"/>
                <a:gd name="T39" fmla="*/ 243 h 296"/>
                <a:gd name="T40" fmla="*/ 253 w 330"/>
                <a:gd name="T41" fmla="*/ 16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0" h="296">
                  <a:moveTo>
                    <a:pt x="253" y="166"/>
                  </a:moveTo>
                  <a:cubicBezTo>
                    <a:pt x="244" y="164"/>
                    <a:pt x="236" y="163"/>
                    <a:pt x="227" y="163"/>
                  </a:cubicBezTo>
                  <a:cubicBezTo>
                    <a:pt x="175" y="163"/>
                    <a:pt x="175" y="163"/>
                    <a:pt x="175" y="163"/>
                  </a:cubicBezTo>
                  <a:cubicBezTo>
                    <a:pt x="106" y="163"/>
                    <a:pt x="106" y="163"/>
                    <a:pt x="106" y="163"/>
                  </a:cubicBezTo>
                  <a:cubicBezTo>
                    <a:pt x="81" y="163"/>
                    <a:pt x="61" y="143"/>
                    <a:pt x="61" y="118"/>
                  </a:cubicBezTo>
                  <a:cubicBezTo>
                    <a:pt x="61" y="105"/>
                    <a:pt x="61" y="105"/>
                    <a:pt x="61" y="105"/>
                  </a:cubicBezTo>
                  <a:cubicBezTo>
                    <a:pt x="61" y="80"/>
                    <a:pt x="81" y="60"/>
                    <a:pt x="106" y="60"/>
                  </a:cubicBezTo>
                  <a:cubicBezTo>
                    <a:pt x="175" y="60"/>
                    <a:pt x="175" y="60"/>
                    <a:pt x="175" y="60"/>
                  </a:cubicBezTo>
                  <a:cubicBezTo>
                    <a:pt x="114" y="0"/>
                    <a:pt x="114" y="0"/>
                    <a:pt x="114" y="0"/>
                  </a:cubicBezTo>
                  <a:cubicBezTo>
                    <a:pt x="106" y="0"/>
                    <a:pt x="106" y="0"/>
                    <a:pt x="106" y="0"/>
                  </a:cubicBezTo>
                  <a:cubicBezTo>
                    <a:pt x="48" y="0"/>
                    <a:pt x="0" y="47"/>
                    <a:pt x="0" y="105"/>
                  </a:cubicBezTo>
                  <a:cubicBezTo>
                    <a:pt x="0" y="118"/>
                    <a:pt x="0" y="118"/>
                    <a:pt x="0" y="118"/>
                  </a:cubicBezTo>
                  <a:cubicBezTo>
                    <a:pt x="0" y="176"/>
                    <a:pt x="48" y="223"/>
                    <a:pt x="106" y="223"/>
                  </a:cubicBezTo>
                  <a:cubicBezTo>
                    <a:pt x="114" y="223"/>
                    <a:pt x="114" y="223"/>
                    <a:pt x="114" y="223"/>
                  </a:cubicBezTo>
                  <a:cubicBezTo>
                    <a:pt x="200" y="223"/>
                    <a:pt x="200" y="223"/>
                    <a:pt x="200" y="223"/>
                  </a:cubicBezTo>
                  <a:cubicBezTo>
                    <a:pt x="227" y="223"/>
                    <a:pt x="227" y="223"/>
                    <a:pt x="227" y="223"/>
                  </a:cubicBezTo>
                  <a:cubicBezTo>
                    <a:pt x="252" y="223"/>
                    <a:pt x="272" y="244"/>
                    <a:pt x="272" y="269"/>
                  </a:cubicBezTo>
                  <a:cubicBezTo>
                    <a:pt x="272" y="296"/>
                    <a:pt x="272" y="296"/>
                    <a:pt x="272" y="296"/>
                  </a:cubicBezTo>
                  <a:cubicBezTo>
                    <a:pt x="309" y="259"/>
                    <a:pt x="309" y="259"/>
                    <a:pt x="309" y="259"/>
                  </a:cubicBezTo>
                  <a:cubicBezTo>
                    <a:pt x="316" y="253"/>
                    <a:pt x="322" y="247"/>
                    <a:pt x="330" y="243"/>
                  </a:cubicBezTo>
                  <a:cubicBezTo>
                    <a:pt x="320" y="205"/>
                    <a:pt x="290" y="175"/>
                    <a:pt x="253" y="166"/>
                  </a:cubicBezTo>
                  <a:close/>
                </a:path>
              </a:pathLst>
            </a:custGeom>
            <a:solidFill>
              <a:srgbClr val="D16E83"/>
            </a:solidFill>
            <a:ln>
              <a:noFill/>
            </a:ln>
            <a:extLst>
              <a:ext uri="{91240B29-F687-4F45-9708-019B960494DF}">
                <a14:hiddenLine xmlns:a14="http://schemas.microsoft.com/office/drawing/2010/main" w="9525">
                  <a:solidFill>
                    <a:srgbClr val="000000"/>
                  </a:solidFill>
                  <a:round/>
                </a14:hiddenLine>
              </a:ext>
            </a:extLst>
          </p:spPr>
          <p:txBody>
            <a:bodyPr vert="horz" wrap="square" lIns="96393" tIns="48196" rIns="96393" bIns="48196" numCol="1" anchor="t" anchorCtr="0" compatLnSpc="1"/>
            <a:lstStyle/>
            <a:p>
              <a:endParaRPr lang="id-ID" sz="1546" dirty="0">
                <a:ea typeface="微软雅黑" panose="020B0503020204020204" pitchFamily="34" charset="-122"/>
              </a:endParaRPr>
            </a:p>
          </p:txBody>
        </p:sp>
        <p:sp>
          <p:nvSpPr>
            <p:cNvPr id="11" name="Freeform 13"/>
            <p:cNvSpPr/>
            <p:nvPr/>
          </p:nvSpPr>
          <p:spPr bwMode="auto">
            <a:xfrm>
              <a:off x="2290" y="1974"/>
              <a:ext cx="1260" cy="1130"/>
            </a:xfrm>
            <a:custGeom>
              <a:avLst/>
              <a:gdLst>
                <a:gd name="T0" fmla="*/ 253 w 330"/>
                <a:gd name="T1" fmla="*/ 166 h 296"/>
                <a:gd name="T2" fmla="*/ 227 w 330"/>
                <a:gd name="T3" fmla="*/ 163 h 296"/>
                <a:gd name="T4" fmla="*/ 175 w 330"/>
                <a:gd name="T5" fmla="*/ 163 h 296"/>
                <a:gd name="T6" fmla="*/ 106 w 330"/>
                <a:gd name="T7" fmla="*/ 163 h 296"/>
                <a:gd name="T8" fmla="*/ 61 w 330"/>
                <a:gd name="T9" fmla="*/ 118 h 296"/>
                <a:gd name="T10" fmla="*/ 61 w 330"/>
                <a:gd name="T11" fmla="*/ 105 h 296"/>
                <a:gd name="T12" fmla="*/ 106 w 330"/>
                <a:gd name="T13" fmla="*/ 60 h 296"/>
                <a:gd name="T14" fmla="*/ 175 w 330"/>
                <a:gd name="T15" fmla="*/ 60 h 296"/>
                <a:gd name="T16" fmla="*/ 114 w 330"/>
                <a:gd name="T17" fmla="*/ 0 h 296"/>
                <a:gd name="T18" fmla="*/ 106 w 330"/>
                <a:gd name="T19" fmla="*/ 0 h 296"/>
                <a:gd name="T20" fmla="*/ 0 w 330"/>
                <a:gd name="T21" fmla="*/ 105 h 296"/>
                <a:gd name="T22" fmla="*/ 0 w 330"/>
                <a:gd name="T23" fmla="*/ 118 h 296"/>
                <a:gd name="T24" fmla="*/ 106 w 330"/>
                <a:gd name="T25" fmla="*/ 223 h 296"/>
                <a:gd name="T26" fmla="*/ 114 w 330"/>
                <a:gd name="T27" fmla="*/ 223 h 296"/>
                <a:gd name="T28" fmla="*/ 200 w 330"/>
                <a:gd name="T29" fmla="*/ 223 h 296"/>
                <a:gd name="T30" fmla="*/ 227 w 330"/>
                <a:gd name="T31" fmla="*/ 223 h 296"/>
                <a:gd name="T32" fmla="*/ 272 w 330"/>
                <a:gd name="T33" fmla="*/ 269 h 296"/>
                <a:gd name="T34" fmla="*/ 272 w 330"/>
                <a:gd name="T35" fmla="*/ 296 h 296"/>
                <a:gd name="T36" fmla="*/ 309 w 330"/>
                <a:gd name="T37" fmla="*/ 259 h 296"/>
                <a:gd name="T38" fmla="*/ 330 w 330"/>
                <a:gd name="T39" fmla="*/ 243 h 296"/>
                <a:gd name="T40" fmla="*/ 253 w 330"/>
                <a:gd name="T41" fmla="*/ 16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0" h="296">
                  <a:moveTo>
                    <a:pt x="253" y="166"/>
                  </a:moveTo>
                  <a:cubicBezTo>
                    <a:pt x="244" y="164"/>
                    <a:pt x="236" y="163"/>
                    <a:pt x="227" y="163"/>
                  </a:cubicBezTo>
                  <a:cubicBezTo>
                    <a:pt x="175" y="163"/>
                    <a:pt x="175" y="163"/>
                    <a:pt x="175" y="163"/>
                  </a:cubicBezTo>
                  <a:cubicBezTo>
                    <a:pt x="106" y="163"/>
                    <a:pt x="106" y="163"/>
                    <a:pt x="106" y="163"/>
                  </a:cubicBezTo>
                  <a:cubicBezTo>
                    <a:pt x="81" y="163"/>
                    <a:pt x="61" y="143"/>
                    <a:pt x="61" y="118"/>
                  </a:cubicBezTo>
                  <a:cubicBezTo>
                    <a:pt x="61" y="105"/>
                    <a:pt x="61" y="105"/>
                    <a:pt x="61" y="105"/>
                  </a:cubicBezTo>
                  <a:cubicBezTo>
                    <a:pt x="61" y="80"/>
                    <a:pt x="81" y="60"/>
                    <a:pt x="106" y="60"/>
                  </a:cubicBezTo>
                  <a:cubicBezTo>
                    <a:pt x="175" y="60"/>
                    <a:pt x="175" y="60"/>
                    <a:pt x="175" y="60"/>
                  </a:cubicBezTo>
                  <a:cubicBezTo>
                    <a:pt x="114" y="0"/>
                    <a:pt x="114" y="0"/>
                    <a:pt x="114" y="0"/>
                  </a:cubicBezTo>
                  <a:cubicBezTo>
                    <a:pt x="106" y="0"/>
                    <a:pt x="106" y="0"/>
                    <a:pt x="106" y="0"/>
                  </a:cubicBezTo>
                  <a:cubicBezTo>
                    <a:pt x="48" y="0"/>
                    <a:pt x="0" y="47"/>
                    <a:pt x="0" y="105"/>
                  </a:cubicBezTo>
                  <a:cubicBezTo>
                    <a:pt x="0" y="118"/>
                    <a:pt x="0" y="118"/>
                    <a:pt x="0" y="118"/>
                  </a:cubicBezTo>
                  <a:cubicBezTo>
                    <a:pt x="0" y="176"/>
                    <a:pt x="48" y="223"/>
                    <a:pt x="106" y="223"/>
                  </a:cubicBezTo>
                  <a:cubicBezTo>
                    <a:pt x="114" y="223"/>
                    <a:pt x="114" y="223"/>
                    <a:pt x="114" y="223"/>
                  </a:cubicBezTo>
                  <a:cubicBezTo>
                    <a:pt x="200" y="223"/>
                    <a:pt x="200" y="223"/>
                    <a:pt x="200" y="223"/>
                  </a:cubicBezTo>
                  <a:cubicBezTo>
                    <a:pt x="227" y="223"/>
                    <a:pt x="227" y="223"/>
                    <a:pt x="227" y="223"/>
                  </a:cubicBezTo>
                  <a:cubicBezTo>
                    <a:pt x="252" y="223"/>
                    <a:pt x="272" y="244"/>
                    <a:pt x="272" y="269"/>
                  </a:cubicBezTo>
                  <a:cubicBezTo>
                    <a:pt x="272" y="296"/>
                    <a:pt x="272" y="296"/>
                    <a:pt x="272" y="296"/>
                  </a:cubicBezTo>
                  <a:cubicBezTo>
                    <a:pt x="309" y="259"/>
                    <a:pt x="309" y="259"/>
                    <a:pt x="309" y="259"/>
                  </a:cubicBezTo>
                  <a:cubicBezTo>
                    <a:pt x="316" y="253"/>
                    <a:pt x="322" y="247"/>
                    <a:pt x="330" y="243"/>
                  </a:cubicBezTo>
                  <a:cubicBezTo>
                    <a:pt x="320" y="205"/>
                    <a:pt x="290" y="175"/>
                    <a:pt x="253" y="166"/>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6393" tIns="48196" rIns="96393" bIns="48196" numCol="1" anchor="t" anchorCtr="0" compatLnSpc="1"/>
            <a:lstStyle/>
            <a:p>
              <a:endParaRPr lang="id-ID" sz="1546" dirty="0">
                <a:ea typeface="微软雅黑" panose="020B0503020204020204" pitchFamily="34" charset="-122"/>
              </a:endParaRPr>
            </a:p>
          </p:txBody>
        </p:sp>
      </p:grpSp>
      <p:grpSp>
        <p:nvGrpSpPr>
          <p:cNvPr id="12" name="组合 11"/>
          <p:cNvGrpSpPr/>
          <p:nvPr/>
        </p:nvGrpSpPr>
        <p:grpSpPr>
          <a:xfrm>
            <a:off x="8329647" y="2302571"/>
            <a:ext cx="2989893" cy="492443"/>
            <a:chOff x="5926229" y="1707406"/>
            <a:chExt cx="2127196" cy="350355"/>
          </a:xfrm>
        </p:grpSpPr>
        <p:sp>
          <p:nvSpPr>
            <p:cNvPr id="13" name="TextBox 60"/>
            <p:cNvSpPr txBox="1"/>
            <p:nvPr/>
          </p:nvSpPr>
          <p:spPr>
            <a:xfrm>
              <a:off x="5926229" y="1710610"/>
              <a:ext cx="642316" cy="268423"/>
            </a:xfrm>
            <a:prstGeom prst="rect">
              <a:avLst/>
            </a:prstGeom>
            <a:noFill/>
          </p:spPr>
          <p:txBody>
            <a:bodyPr wrap="none" rtlCol="0">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添加标题</a:t>
              </a:r>
            </a:p>
          </p:txBody>
        </p:sp>
        <p:sp>
          <p:nvSpPr>
            <p:cNvPr id="14" name="Content Placeholder 2"/>
            <p:cNvSpPr txBox="1"/>
            <p:nvPr/>
          </p:nvSpPr>
          <p:spPr>
            <a:xfrm>
              <a:off x="6795891" y="1707406"/>
              <a:ext cx="1257534" cy="350355"/>
            </a:xfrm>
            <a:prstGeom prst="rect">
              <a:avLst/>
            </a:prstGeom>
          </p:spPr>
          <p:txBody>
            <a:bodyPr wrap="square">
              <a:spAutoFit/>
            </a:bodyPr>
            <a:lstStyle>
              <a:defPPr>
                <a:defRPr lang="zh-CN"/>
              </a:defPPr>
              <a:lvl1pPr>
                <a:lnSpc>
                  <a:spcPct val="130000"/>
                </a:lnSpc>
                <a:defRPr sz="10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t>您的内容打在这里，或者通过复制您的文本后</a:t>
              </a:r>
              <a:endParaRPr lang="en-US" altLang="zh-CN" dirty="0"/>
            </a:p>
          </p:txBody>
        </p:sp>
      </p:grpSp>
      <p:grpSp>
        <p:nvGrpSpPr>
          <p:cNvPr id="15" name="组合 8"/>
          <p:cNvGrpSpPr/>
          <p:nvPr/>
        </p:nvGrpSpPr>
        <p:grpSpPr>
          <a:xfrm>
            <a:off x="5470404" y="1129457"/>
            <a:ext cx="2825246" cy="475579"/>
            <a:chOff x="3891986" y="690237"/>
            <a:chExt cx="2010056" cy="338357"/>
          </a:xfrm>
        </p:grpSpPr>
        <p:sp>
          <p:nvSpPr>
            <p:cNvPr id="16" name="TextBox 58"/>
            <p:cNvSpPr txBox="1"/>
            <p:nvPr/>
          </p:nvSpPr>
          <p:spPr>
            <a:xfrm>
              <a:off x="3891986" y="698715"/>
              <a:ext cx="752522" cy="295612"/>
            </a:xfrm>
            <a:prstGeom prst="rect">
              <a:avLst/>
            </a:prstGeom>
          </p:spPr>
          <p:txBody>
            <a:bodyPr wrap="square">
              <a:spAutoFit/>
            </a:bodyPr>
            <a:lstStyle>
              <a:defPPr>
                <a:defRPr lang="zh-CN"/>
              </a:defPPr>
              <a:lvl1pPr>
                <a:lnSpc>
                  <a:spcPct val="130000"/>
                </a:lnSpc>
                <a:defRPr sz="10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400" b="1" dirty="0">
                  <a:solidFill>
                    <a:schemeClr val="tx1">
                      <a:lumMod val="65000"/>
                      <a:lumOff val="35000"/>
                    </a:schemeClr>
                  </a:solidFill>
                  <a:latin typeface="Times New Roman" panose="02020603050405020304" pitchFamily="18" charset="0"/>
                  <a:cs typeface="Clear Sans" panose="020B0503030202020304" pitchFamily="34" charset="0"/>
                </a:rPr>
                <a:t>添加标题</a:t>
              </a:r>
            </a:p>
          </p:txBody>
        </p:sp>
        <p:sp>
          <p:nvSpPr>
            <p:cNvPr id="17" name="Content Placeholder 2"/>
            <p:cNvSpPr txBox="1"/>
            <p:nvPr/>
          </p:nvSpPr>
          <p:spPr>
            <a:xfrm>
              <a:off x="4644508" y="690237"/>
              <a:ext cx="1257534" cy="338357"/>
            </a:xfrm>
            <a:prstGeom prst="rect">
              <a:avLst/>
            </a:prstGeom>
          </p:spPr>
          <p:txBody>
            <a:bodyPr wrap="square">
              <a:spAutoFit/>
            </a:bodyPr>
            <a:lstStyle>
              <a:defPPr>
                <a:defRPr lang="zh-CN"/>
              </a:defPPr>
              <a:lvl1pPr>
                <a:lnSpc>
                  <a:spcPct val="130000"/>
                </a:lnSpc>
                <a:defRPr sz="10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t>您的内容打在这里，或者通过复制您的文本后</a:t>
              </a:r>
              <a:endParaRPr lang="en-US" altLang="zh-CN" dirty="0"/>
            </a:p>
          </p:txBody>
        </p:sp>
      </p:grpSp>
      <p:grpSp>
        <p:nvGrpSpPr>
          <p:cNvPr id="18" name="组合 14"/>
          <p:cNvGrpSpPr/>
          <p:nvPr/>
        </p:nvGrpSpPr>
        <p:grpSpPr>
          <a:xfrm>
            <a:off x="9041908" y="3486564"/>
            <a:ext cx="2951716" cy="492443"/>
            <a:chOff x="6432975" y="2549773"/>
            <a:chExt cx="2100035" cy="350355"/>
          </a:xfrm>
        </p:grpSpPr>
        <p:sp>
          <p:nvSpPr>
            <p:cNvPr id="19" name="TextBox 61"/>
            <p:cNvSpPr txBox="1"/>
            <p:nvPr/>
          </p:nvSpPr>
          <p:spPr>
            <a:xfrm>
              <a:off x="6432975" y="2566301"/>
              <a:ext cx="642316" cy="268423"/>
            </a:xfrm>
            <a:prstGeom prst="rect">
              <a:avLst/>
            </a:prstGeom>
            <a:noFill/>
          </p:spPr>
          <p:txBody>
            <a:bodyPr wrap="none" rtlCol="0">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添加标题</a:t>
              </a:r>
            </a:p>
          </p:txBody>
        </p:sp>
        <p:sp>
          <p:nvSpPr>
            <p:cNvPr id="20" name="Content Placeholder 2"/>
            <p:cNvSpPr txBox="1"/>
            <p:nvPr/>
          </p:nvSpPr>
          <p:spPr>
            <a:xfrm>
              <a:off x="7275476" y="2549773"/>
              <a:ext cx="1257534" cy="350355"/>
            </a:xfrm>
            <a:prstGeom prst="rect">
              <a:avLst/>
            </a:prstGeom>
          </p:spPr>
          <p:txBody>
            <a:bodyPr wrap="square">
              <a:spAutoFit/>
            </a:bodyPr>
            <a:lstStyle>
              <a:defPPr>
                <a:defRPr lang="zh-CN"/>
              </a:defPPr>
              <a:lvl1pPr>
                <a:lnSpc>
                  <a:spcPct val="130000"/>
                </a:lnSpc>
                <a:defRPr sz="10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t>您的内容打在这里，或者通过复制您的文本后</a:t>
              </a:r>
              <a:endParaRPr lang="en-US" altLang="zh-CN" dirty="0"/>
            </a:p>
          </p:txBody>
        </p:sp>
      </p:grpSp>
      <p:grpSp>
        <p:nvGrpSpPr>
          <p:cNvPr id="21" name="组合 15"/>
          <p:cNvGrpSpPr/>
          <p:nvPr/>
        </p:nvGrpSpPr>
        <p:grpSpPr>
          <a:xfrm>
            <a:off x="8392384" y="4832071"/>
            <a:ext cx="3085526" cy="492443"/>
            <a:chOff x="5970866" y="3531940"/>
            <a:chExt cx="2195235" cy="350355"/>
          </a:xfrm>
        </p:grpSpPr>
        <p:sp>
          <p:nvSpPr>
            <p:cNvPr id="22" name="TextBox 62"/>
            <p:cNvSpPr txBox="1"/>
            <p:nvPr/>
          </p:nvSpPr>
          <p:spPr>
            <a:xfrm>
              <a:off x="5970866" y="3547328"/>
              <a:ext cx="642316" cy="268423"/>
            </a:xfrm>
            <a:prstGeom prst="rect">
              <a:avLst/>
            </a:prstGeom>
            <a:noFill/>
          </p:spPr>
          <p:txBody>
            <a:bodyPr wrap="none" rtlCol="0">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添加标题</a:t>
              </a:r>
            </a:p>
          </p:txBody>
        </p:sp>
        <p:sp>
          <p:nvSpPr>
            <p:cNvPr id="23" name="Content Placeholder 2"/>
            <p:cNvSpPr txBox="1"/>
            <p:nvPr/>
          </p:nvSpPr>
          <p:spPr>
            <a:xfrm>
              <a:off x="6908567" y="3531940"/>
              <a:ext cx="1257534" cy="350355"/>
            </a:xfrm>
            <a:prstGeom prst="rect">
              <a:avLst/>
            </a:prstGeom>
          </p:spPr>
          <p:txBody>
            <a:bodyPr wrap="square">
              <a:spAutoFit/>
            </a:bodyPr>
            <a:lstStyle>
              <a:defPPr>
                <a:defRPr lang="zh-CN"/>
              </a:defPPr>
              <a:lvl1pPr>
                <a:lnSpc>
                  <a:spcPct val="130000"/>
                </a:lnSpc>
                <a:defRPr sz="10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t>您的内容打在这里，或者通过复制您的文本后</a:t>
              </a:r>
              <a:endParaRPr lang="en-US" altLang="zh-CN" dirty="0"/>
            </a:p>
          </p:txBody>
        </p:sp>
      </p:grpSp>
      <p:grpSp>
        <p:nvGrpSpPr>
          <p:cNvPr id="24" name="组合 16"/>
          <p:cNvGrpSpPr/>
          <p:nvPr/>
        </p:nvGrpSpPr>
        <p:grpSpPr>
          <a:xfrm>
            <a:off x="7068363" y="5843876"/>
            <a:ext cx="3000812" cy="548721"/>
            <a:chOff x="4909624" y="4238629"/>
            <a:chExt cx="2134964" cy="390394"/>
          </a:xfrm>
        </p:grpSpPr>
        <p:sp>
          <p:nvSpPr>
            <p:cNvPr id="25" name="TextBox 63"/>
            <p:cNvSpPr txBox="1"/>
            <p:nvPr/>
          </p:nvSpPr>
          <p:spPr>
            <a:xfrm>
              <a:off x="4909624" y="4238629"/>
              <a:ext cx="642316" cy="268422"/>
            </a:xfrm>
            <a:prstGeom prst="rect">
              <a:avLst/>
            </a:prstGeom>
            <a:noFill/>
          </p:spPr>
          <p:txBody>
            <a:bodyPr wrap="none" rtlCol="0">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添加标题</a:t>
              </a:r>
            </a:p>
          </p:txBody>
        </p:sp>
        <p:sp>
          <p:nvSpPr>
            <p:cNvPr id="26" name="Content Placeholder 2"/>
            <p:cNvSpPr txBox="1"/>
            <p:nvPr/>
          </p:nvSpPr>
          <p:spPr>
            <a:xfrm>
              <a:off x="5787054" y="4278668"/>
              <a:ext cx="1257534" cy="350355"/>
            </a:xfrm>
            <a:prstGeom prst="rect">
              <a:avLst/>
            </a:prstGeom>
          </p:spPr>
          <p:txBody>
            <a:bodyPr wrap="square">
              <a:spAutoFit/>
            </a:bodyPr>
            <a:lstStyle>
              <a:defPPr>
                <a:defRPr lang="zh-CN"/>
              </a:defPPr>
              <a:lvl1pPr>
                <a:lnSpc>
                  <a:spcPct val="130000"/>
                </a:lnSpc>
                <a:defRPr sz="10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t>您的内容打在这里，或者通过复制您的文本后</a:t>
              </a:r>
              <a:endParaRPr lang="en-US" altLang="zh-CN" dirty="0"/>
            </a:p>
          </p:txBody>
        </p:sp>
      </p:grpSp>
      <p:grpSp>
        <p:nvGrpSpPr>
          <p:cNvPr id="27" name="组合 2"/>
          <p:cNvGrpSpPr/>
          <p:nvPr/>
        </p:nvGrpSpPr>
        <p:grpSpPr>
          <a:xfrm>
            <a:off x="1540748" y="5395201"/>
            <a:ext cx="2851525" cy="492443"/>
            <a:chOff x="1096183" y="3836225"/>
            <a:chExt cx="2028753" cy="350355"/>
          </a:xfrm>
        </p:grpSpPr>
        <p:sp>
          <p:nvSpPr>
            <p:cNvPr id="28" name="TextBox 64"/>
            <p:cNvSpPr txBox="1"/>
            <p:nvPr/>
          </p:nvSpPr>
          <p:spPr>
            <a:xfrm>
              <a:off x="2482620" y="3837143"/>
              <a:ext cx="642316" cy="268423"/>
            </a:xfrm>
            <a:prstGeom prst="rect">
              <a:avLst/>
            </a:prstGeom>
            <a:noFill/>
          </p:spPr>
          <p:txBody>
            <a:bodyPr wrap="none" rtlCol="0">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添加标题</a:t>
              </a:r>
            </a:p>
          </p:txBody>
        </p:sp>
        <p:sp>
          <p:nvSpPr>
            <p:cNvPr id="29" name="Content Placeholder 2"/>
            <p:cNvSpPr txBox="1"/>
            <p:nvPr/>
          </p:nvSpPr>
          <p:spPr>
            <a:xfrm>
              <a:off x="1096183" y="3836225"/>
              <a:ext cx="1257534" cy="350355"/>
            </a:xfrm>
            <a:prstGeom prst="rect">
              <a:avLst/>
            </a:prstGeom>
          </p:spPr>
          <p:txBody>
            <a:bodyPr wrap="square">
              <a:spAutoFit/>
            </a:bodyPr>
            <a:lstStyle>
              <a:defPPr>
                <a:defRPr lang="zh-CN"/>
              </a:defPPr>
              <a:lvl1pPr>
                <a:lnSpc>
                  <a:spcPct val="130000"/>
                </a:lnSpc>
                <a:defRPr sz="10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t>您的内容打在这里，或者通过复制您的文本后</a:t>
              </a:r>
              <a:endParaRPr lang="en-US" altLang="zh-CN" dirty="0"/>
            </a:p>
          </p:txBody>
        </p:sp>
      </p:grpSp>
      <p:grpSp>
        <p:nvGrpSpPr>
          <p:cNvPr id="30" name="组合 3"/>
          <p:cNvGrpSpPr/>
          <p:nvPr/>
        </p:nvGrpSpPr>
        <p:grpSpPr>
          <a:xfrm>
            <a:off x="1080826" y="3848786"/>
            <a:ext cx="2854964" cy="494500"/>
            <a:chOff x="768967" y="2736006"/>
            <a:chExt cx="2031200" cy="351818"/>
          </a:xfrm>
        </p:grpSpPr>
        <p:sp>
          <p:nvSpPr>
            <p:cNvPr id="31" name="TextBox 65"/>
            <p:cNvSpPr txBox="1"/>
            <p:nvPr/>
          </p:nvSpPr>
          <p:spPr>
            <a:xfrm>
              <a:off x="2157851" y="2736006"/>
              <a:ext cx="642316" cy="268423"/>
            </a:xfrm>
            <a:prstGeom prst="rect">
              <a:avLst/>
            </a:prstGeom>
            <a:noFill/>
          </p:spPr>
          <p:txBody>
            <a:bodyPr wrap="none" rtlCol="0">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添加标题</a:t>
              </a:r>
            </a:p>
          </p:txBody>
        </p:sp>
        <p:sp>
          <p:nvSpPr>
            <p:cNvPr id="32" name="Content Placeholder 2"/>
            <p:cNvSpPr txBox="1"/>
            <p:nvPr/>
          </p:nvSpPr>
          <p:spPr>
            <a:xfrm>
              <a:off x="768967" y="2737469"/>
              <a:ext cx="1257534" cy="350355"/>
            </a:xfrm>
            <a:prstGeom prst="rect">
              <a:avLst/>
            </a:prstGeom>
          </p:spPr>
          <p:txBody>
            <a:bodyPr wrap="square">
              <a:spAutoFit/>
            </a:bodyPr>
            <a:lstStyle>
              <a:defPPr>
                <a:defRPr lang="zh-CN"/>
              </a:defPPr>
              <a:lvl1pPr>
                <a:lnSpc>
                  <a:spcPct val="130000"/>
                </a:lnSpc>
                <a:defRPr sz="10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t>您的内容打在这里，或者通过复制您的文本后</a:t>
              </a:r>
              <a:endParaRPr lang="en-US" altLang="zh-CN" dirty="0"/>
            </a:p>
          </p:txBody>
        </p:sp>
      </p:grpSp>
      <p:grpSp>
        <p:nvGrpSpPr>
          <p:cNvPr id="33" name="组合 5"/>
          <p:cNvGrpSpPr/>
          <p:nvPr/>
        </p:nvGrpSpPr>
        <p:grpSpPr>
          <a:xfrm>
            <a:off x="1709480" y="2325503"/>
            <a:ext cx="2640173" cy="492443"/>
            <a:chOff x="1216230" y="1652250"/>
            <a:chExt cx="1878384" cy="350355"/>
          </a:xfrm>
        </p:grpSpPr>
        <p:sp>
          <p:nvSpPr>
            <p:cNvPr id="34" name="TextBox 66"/>
            <p:cNvSpPr txBox="1"/>
            <p:nvPr/>
          </p:nvSpPr>
          <p:spPr>
            <a:xfrm>
              <a:off x="2452298" y="1664925"/>
              <a:ext cx="642316" cy="268423"/>
            </a:xfrm>
            <a:prstGeom prst="rect">
              <a:avLst/>
            </a:prstGeom>
            <a:noFill/>
          </p:spPr>
          <p:txBody>
            <a:bodyPr wrap="none" rtlCol="0">
              <a:spAutoFit/>
            </a:bodyPr>
            <a:lstStyle/>
            <a:p>
              <a:pPr>
                <a:lnSpc>
                  <a:spcPct val="150000"/>
                </a:lnSpc>
              </a:pPr>
              <a:r>
                <a:rPr lang="zh-CN" altLang="en-US" sz="1400" b="1" dirty="0">
                  <a:solidFill>
                    <a:schemeClr val="tx1">
                      <a:lumMod val="65000"/>
                      <a:lumOff val="35000"/>
                    </a:schemeClr>
                  </a:solidFill>
                  <a:latin typeface="Times New Roman" panose="02020603050405020304" pitchFamily="18" charset="0"/>
                  <a:ea typeface="微软雅黑" panose="020B0503020204020204" pitchFamily="34" charset="-122"/>
                  <a:cs typeface="Clear Sans" panose="020B0503030202020304" pitchFamily="34" charset="0"/>
                </a:rPr>
                <a:t>添加标题</a:t>
              </a:r>
            </a:p>
          </p:txBody>
        </p:sp>
        <p:sp>
          <p:nvSpPr>
            <p:cNvPr id="35" name="Content Placeholder 2"/>
            <p:cNvSpPr txBox="1"/>
            <p:nvPr/>
          </p:nvSpPr>
          <p:spPr>
            <a:xfrm>
              <a:off x="1216230" y="1652250"/>
              <a:ext cx="1257534" cy="350355"/>
            </a:xfrm>
            <a:prstGeom prst="rect">
              <a:avLst/>
            </a:prstGeom>
          </p:spPr>
          <p:txBody>
            <a:bodyPr wrap="square">
              <a:spAutoFit/>
            </a:bodyPr>
            <a:lstStyle>
              <a:defPPr>
                <a:defRPr lang="zh-CN"/>
              </a:defPPr>
              <a:lvl1pPr>
                <a:lnSpc>
                  <a:spcPct val="130000"/>
                </a:lnSpc>
                <a:defRPr sz="10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t>您的内容打在这里，或者通过复制您的文本后</a:t>
              </a:r>
              <a:endParaRPr lang="en-US" altLang="zh-CN" dirty="0"/>
            </a:p>
          </p:txBody>
        </p:sp>
      </p:grpSp>
      <p:sp>
        <p:nvSpPr>
          <p:cNvPr id="36" name="TextBox 13_1"/>
          <p:cNvSpPr txBox="1"/>
          <p:nvPr/>
        </p:nvSpPr>
        <p:spPr>
          <a:xfrm>
            <a:off x="9045535" y="-519489"/>
            <a:ext cx="2084225" cy="369332"/>
          </a:xfrm>
          <a:prstGeom prst="rect">
            <a:avLst/>
          </a:prstGeom>
          <a:noFill/>
        </p:spPr>
        <p:txBody>
          <a:bodyPr wrap="none" rtlCol="0">
            <a:spAutoFit/>
          </a:bodyPr>
          <a:lstStyle/>
          <a:p>
            <a:r>
              <a:rPr lang="zh-CN" altLang="en-US" dirty="0"/>
              <a:t>播放延迟符 可删除</a:t>
            </a:r>
          </a:p>
        </p:txBody>
      </p:sp>
    </p:spTree>
    <p:extLst>
      <p:ext uri="{BB962C8B-B14F-4D97-AF65-F5344CB8AC3E}">
        <p14:creationId xmlns:p14="http://schemas.microsoft.com/office/powerpoint/2010/main" val="3701549626"/>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style.rotation</p:attrName>
                                        </p:attrNameLst>
                                      </p:cBhvr>
                                      <p:tavLst>
                                        <p:tav tm="0">
                                          <p:val>
                                            <p:fltVal val="720"/>
                                          </p:val>
                                        </p:tav>
                                        <p:tav tm="100000">
                                          <p:val>
                                            <p:fltVal val="0"/>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 calcmode="lin" valueType="num">
                                      <p:cBhvr>
                                        <p:cTn id="10" dur="500" fill="hold"/>
                                        <p:tgtEl>
                                          <p:spTgt spid="2"/>
                                        </p:tgtEl>
                                        <p:attrNameLst>
                                          <p:attrName>ppt_w</p:attrName>
                                        </p:attrNameLst>
                                      </p:cBhvr>
                                      <p:tavLst>
                                        <p:tav tm="0">
                                          <p:val>
                                            <p:fltVal val="0"/>
                                          </p:val>
                                        </p:tav>
                                        <p:tav tm="100000">
                                          <p:val>
                                            <p:strVal val="#ppt_w"/>
                                          </p:val>
                                        </p:tav>
                                      </p:tavLst>
                                    </p:anim>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barn(inVertical)">
                                      <p:cBhvr>
                                        <p:cTn id="14" dur="250"/>
                                        <p:tgtEl>
                                          <p:spTgt spid="27"/>
                                        </p:tgtEl>
                                      </p:cBhvr>
                                    </p:animEffect>
                                  </p:childTnLst>
                                </p:cTn>
                              </p:par>
                            </p:childTnLst>
                          </p:cTn>
                        </p:par>
                        <p:par>
                          <p:cTn id="15" fill="hold">
                            <p:stCondLst>
                              <p:cond delay="750"/>
                            </p:stCondLst>
                            <p:childTnLst>
                              <p:par>
                                <p:cTn id="16" presetID="16" presetClass="entr" presetSubtype="21"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barn(inVertical)">
                                      <p:cBhvr>
                                        <p:cTn id="18" dur="250"/>
                                        <p:tgtEl>
                                          <p:spTgt spid="30"/>
                                        </p:tgtEl>
                                      </p:cBhvr>
                                    </p:animEffect>
                                  </p:childTnLst>
                                </p:cTn>
                              </p:par>
                            </p:childTnLst>
                          </p:cTn>
                        </p:par>
                        <p:par>
                          <p:cTn id="19" fill="hold">
                            <p:stCondLst>
                              <p:cond delay="1000"/>
                            </p:stCondLst>
                            <p:childTnLst>
                              <p:par>
                                <p:cTn id="20" presetID="16" presetClass="entr" presetSubtype="21"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barn(inVertical)">
                                      <p:cBhvr>
                                        <p:cTn id="22" dur="250"/>
                                        <p:tgtEl>
                                          <p:spTgt spid="33"/>
                                        </p:tgtEl>
                                      </p:cBhvr>
                                    </p:animEffect>
                                  </p:childTnLst>
                                </p:cTn>
                              </p:par>
                            </p:childTnLst>
                          </p:cTn>
                        </p:par>
                        <p:par>
                          <p:cTn id="23" fill="hold">
                            <p:stCondLst>
                              <p:cond delay="1250"/>
                            </p:stCondLst>
                            <p:childTnLst>
                              <p:par>
                                <p:cTn id="24" presetID="16" presetClass="entr" presetSubtype="21"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barn(inVertical)">
                                      <p:cBhvr>
                                        <p:cTn id="26" dur="250"/>
                                        <p:tgtEl>
                                          <p:spTgt spid="15"/>
                                        </p:tgtEl>
                                      </p:cBhvr>
                                    </p:animEffect>
                                  </p:childTnLst>
                                </p:cTn>
                              </p:par>
                            </p:childTnLst>
                          </p:cTn>
                        </p:par>
                        <p:par>
                          <p:cTn id="27" fill="hold">
                            <p:stCondLst>
                              <p:cond delay="1500"/>
                            </p:stCondLst>
                            <p:childTnLst>
                              <p:par>
                                <p:cTn id="28" presetID="16" presetClass="entr" presetSubtype="21"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arn(inVertical)">
                                      <p:cBhvr>
                                        <p:cTn id="30" dur="250"/>
                                        <p:tgtEl>
                                          <p:spTgt spid="12"/>
                                        </p:tgtEl>
                                      </p:cBhvr>
                                    </p:animEffect>
                                  </p:childTnLst>
                                </p:cTn>
                              </p:par>
                            </p:childTnLst>
                          </p:cTn>
                        </p:par>
                        <p:par>
                          <p:cTn id="31" fill="hold">
                            <p:stCondLst>
                              <p:cond delay="1750"/>
                            </p:stCondLst>
                            <p:childTnLst>
                              <p:par>
                                <p:cTn id="32" presetID="16" presetClass="entr" presetSubtype="21"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barn(inVertical)">
                                      <p:cBhvr>
                                        <p:cTn id="34" dur="250"/>
                                        <p:tgtEl>
                                          <p:spTgt spid="18"/>
                                        </p:tgtEl>
                                      </p:cBhvr>
                                    </p:animEffect>
                                  </p:childTnLst>
                                </p:cTn>
                              </p:par>
                            </p:childTnLst>
                          </p:cTn>
                        </p:par>
                        <p:par>
                          <p:cTn id="35" fill="hold">
                            <p:stCondLst>
                              <p:cond delay="2000"/>
                            </p:stCondLst>
                            <p:childTnLst>
                              <p:par>
                                <p:cTn id="36" presetID="16" presetClass="entr" presetSubtype="21"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barn(inVertical)">
                                      <p:cBhvr>
                                        <p:cTn id="38" dur="250"/>
                                        <p:tgtEl>
                                          <p:spTgt spid="21"/>
                                        </p:tgtEl>
                                      </p:cBhvr>
                                    </p:animEffect>
                                  </p:childTnLst>
                                </p:cTn>
                              </p:par>
                            </p:childTnLst>
                          </p:cTn>
                        </p:par>
                        <p:par>
                          <p:cTn id="39" fill="hold">
                            <p:stCondLst>
                              <p:cond delay="2250"/>
                            </p:stCondLst>
                            <p:childTnLst>
                              <p:par>
                                <p:cTn id="40" presetID="16" presetClass="entr" presetSubtype="21"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barn(inVertical)">
                                      <p:cBhvr>
                                        <p:cTn id="42" dur="25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arn(inVertical)">
                                      <p:cBhvr>
                                        <p:cTn id="47" dur="1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 y="2782836"/>
            <a:ext cx="3920936" cy="170909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380" tIns="48189" rIns="96380" bIns="48189" rtlCol="0" anchor="ctr"/>
          <a:lstStyle/>
          <a:p>
            <a:pPr algn="ctr"/>
            <a:endParaRPr lang="zh-CN" altLang="en-US" sz="3556"/>
          </a:p>
        </p:txBody>
      </p:sp>
      <p:sp>
        <p:nvSpPr>
          <p:cNvPr id="71" name="圆角矩形 70"/>
          <p:cNvSpPr/>
          <p:nvPr/>
        </p:nvSpPr>
        <p:spPr>
          <a:xfrm>
            <a:off x="5743202" y="2744071"/>
            <a:ext cx="6905870" cy="1709091"/>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380" tIns="48189" rIns="96380" bIns="48189" rtlCol="0" anchor="ctr"/>
          <a:lstStyle/>
          <a:p>
            <a:pPr algn="ctr"/>
            <a:endParaRPr lang="zh-CN" altLang="en-US" sz="3556">
              <a:solidFill>
                <a:srgbClr val="C00000"/>
              </a:solidFill>
            </a:endParaRPr>
          </a:p>
        </p:txBody>
      </p:sp>
      <p:sp>
        <p:nvSpPr>
          <p:cNvPr id="72" name="矩形 71"/>
          <p:cNvSpPr/>
          <p:nvPr/>
        </p:nvSpPr>
        <p:spPr>
          <a:xfrm>
            <a:off x="7033309" y="2744071"/>
            <a:ext cx="5843427" cy="17090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380" tIns="48189" rIns="96380" bIns="48189" rtlCol="0" anchor="ctr"/>
          <a:lstStyle/>
          <a:p>
            <a:pPr algn="ctr"/>
            <a:endParaRPr lang="zh-CN" altLang="en-US" sz="3556"/>
          </a:p>
        </p:txBody>
      </p:sp>
      <p:sp>
        <p:nvSpPr>
          <p:cNvPr id="81" name="TextBox 80"/>
          <p:cNvSpPr txBox="1"/>
          <p:nvPr/>
        </p:nvSpPr>
        <p:spPr>
          <a:xfrm flipH="1">
            <a:off x="6198534" y="2942471"/>
            <a:ext cx="379444" cy="1157161"/>
          </a:xfrm>
          <a:prstGeom prst="rect">
            <a:avLst/>
          </a:prstGeom>
          <a:noFill/>
        </p:spPr>
        <p:txBody>
          <a:bodyPr wrap="square" lIns="96380" tIns="48189" rIns="96380" bIns="48189" rtlCol="0">
            <a:spAutoFit/>
          </a:bodyPr>
          <a:lstStyle/>
          <a:p>
            <a:pPr algn="ctr"/>
            <a:r>
              <a:rPr lang="en-US" sz="6887" b="1" dirty="0">
                <a:solidFill>
                  <a:schemeClr val="bg1"/>
                </a:solidFill>
                <a:latin typeface="方正兰亭黑简体" panose="02000000000000000000" pitchFamily="2" charset="-122"/>
                <a:ea typeface="方正兰亭黑简体" panose="02000000000000000000" pitchFamily="2" charset="-122"/>
              </a:rPr>
              <a:t>2</a:t>
            </a:r>
            <a:endParaRPr lang="id-ID" sz="6887" b="1" dirty="0">
              <a:solidFill>
                <a:schemeClr val="bg1"/>
              </a:solidFill>
              <a:latin typeface="方正兰亭黑简体" panose="02000000000000000000" pitchFamily="2" charset="-122"/>
              <a:ea typeface="方正兰亭黑简体" panose="02000000000000000000" pitchFamily="2" charset="-122"/>
            </a:endParaRPr>
          </a:p>
        </p:txBody>
      </p:sp>
      <p:sp>
        <p:nvSpPr>
          <p:cNvPr id="112" name="文本框 9"/>
          <p:cNvSpPr txBox="1"/>
          <p:nvPr/>
        </p:nvSpPr>
        <p:spPr>
          <a:xfrm>
            <a:off x="7336864" y="2820004"/>
            <a:ext cx="2883770" cy="747983"/>
          </a:xfrm>
          <a:prstGeom prst="rect">
            <a:avLst/>
          </a:prstGeom>
          <a:noFill/>
        </p:spPr>
        <p:txBody>
          <a:bodyPr wrap="square" lIns="72285" tIns="36142" rIns="72285" bIns="36142" rtlCol="0">
            <a:spAutoFit/>
          </a:bodyPr>
          <a:lstStyle/>
          <a:p>
            <a:pPr>
              <a:lnSpc>
                <a:spcPct val="120000"/>
              </a:lnSpc>
            </a:pPr>
            <a:r>
              <a:rPr lang="zh-CN" altLang="en-US" sz="2249" dirty="0">
                <a:solidFill>
                  <a:schemeClr val="bg1"/>
                </a:solidFill>
                <a:latin typeface="微软雅黑" pitchFamily="34" charset="-122"/>
                <a:ea typeface="微软雅黑" pitchFamily="34" charset="-122"/>
              </a:rPr>
              <a:t>点击此处添加标题</a:t>
            </a:r>
            <a:endParaRPr lang="en-US" altLang="zh-CN" sz="2249" dirty="0">
              <a:solidFill>
                <a:schemeClr val="bg1"/>
              </a:solidFill>
              <a:latin typeface="微软雅黑" pitchFamily="34" charset="-122"/>
              <a:ea typeface="微软雅黑" pitchFamily="34" charset="-122"/>
            </a:endParaRPr>
          </a:p>
          <a:p>
            <a:pPr>
              <a:lnSpc>
                <a:spcPct val="120000"/>
              </a:lnSpc>
            </a:pPr>
            <a:endParaRPr lang="zh-CN" altLang="en-US" sz="1406" dirty="0">
              <a:solidFill>
                <a:schemeClr val="bg1"/>
              </a:solidFill>
            </a:endParaRPr>
          </a:p>
        </p:txBody>
      </p:sp>
      <p:grpSp>
        <p:nvGrpSpPr>
          <p:cNvPr id="2" name="组合 170"/>
          <p:cNvGrpSpPr/>
          <p:nvPr/>
        </p:nvGrpSpPr>
        <p:grpSpPr>
          <a:xfrm>
            <a:off x="2901949" y="2797539"/>
            <a:ext cx="1945893" cy="1755442"/>
            <a:chOff x="3720691" y="2824413"/>
            <a:chExt cx="1341120" cy="1209172"/>
          </a:xfrm>
        </p:grpSpPr>
        <p:sp>
          <p:nvSpPr>
            <p:cNvPr id="172"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128524" tIns="64262" rIns="128524" bIns="64262" numCol="1" anchor="t" anchorCtr="0" compatLnSpc="1">
              <a:prstTxWarp prst="textNoShape">
                <a:avLst/>
              </a:prstTxWarp>
            </a:bodyPr>
            <a:lstStyle/>
            <a:p>
              <a:endParaRPr lang="zh-CN" altLang="en-US" sz="3556"/>
            </a:p>
          </p:txBody>
        </p:sp>
        <p:sp>
          <p:nvSpPr>
            <p:cNvPr id="173"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128524" tIns="64262" rIns="128524" bIns="64262" numCol="1" anchor="t" anchorCtr="0" compatLnSpc="1">
              <a:prstTxWarp prst="textNoShape">
                <a:avLst/>
              </a:prstTxWarp>
            </a:bodyPr>
            <a:lstStyle/>
            <a:p>
              <a:endParaRPr lang="zh-CN" altLang="en-US" sz="3556"/>
            </a:p>
          </p:txBody>
        </p:sp>
      </p:grpSp>
      <p:sp>
        <p:nvSpPr>
          <p:cNvPr id="175" name="Freeform 5"/>
          <p:cNvSpPr>
            <a:spLocks/>
          </p:cNvSpPr>
          <p:nvPr/>
        </p:nvSpPr>
        <p:spPr bwMode="auto">
          <a:xfrm rot="1855731">
            <a:off x="3035198" y="2917746"/>
            <a:ext cx="1679396" cy="151503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accent1"/>
            </a:solidFill>
            <a:prstDash val="sysDash"/>
            <a:miter lim="800000"/>
            <a:headEnd/>
            <a:tailEnd/>
          </a:ln>
          <a:effectLst/>
          <a:extLst/>
        </p:spPr>
        <p:txBody>
          <a:bodyPr vert="horz" wrap="square" lIns="96380" tIns="48189" rIns="96380" bIns="48189" numCol="1" anchor="t" anchorCtr="0" compatLnSpc="1">
            <a:prstTxWarp prst="textNoShape">
              <a:avLst/>
            </a:prstTxWarp>
          </a:bodyPr>
          <a:lstStyle/>
          <a:p>
            <a:endParaRPr lang="zh-CN" altLang="en-US" sz="3556"/>
          </a:p>
        </p:txBody>
      </p:sp>
      <p:sp>
        <p:nvSpPr>
          <p:cNvPr id="176" name="KSO_Shape"/>
          <p:cNvSpPr>
            <a:spLocks/>
          </p:cNvSpPr>
          <p:nvPr/>
        </p:nvSpPr>
        <p:spPr bwMode="auto">
          <a:xfrm>
            <a:off x="3491770" y="3369257"/>
            <a:ext cx="858333" cy="58972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1"/>
          </a:solidFill>
          <a:ln>
            <a:noFill/>
          </a:ln>
          <a:extLst/>
        </p:spPr>
        <p:txBody>
          <a:bodyPr lIns="96380" tIns="48189" rIns="96380" bIns="48189" anchor="ctr">
            <a:scene3d>
              <a:camera prst="orthographicFront"/>
              <a:lightRig rig="threePt" dir="t"/>
            </a:scene3d>
            <a:sp3d contourW="12700">
              <a:contourClr>
                <a:srgbClr val="FFFFFF"/>
              </a:contourClr>
            </a:sp3d>
          </a:bodyPr>
          <a:lstStyle/>
          <a:p>
            <a:pPr algn="ctr">
              <a:defRPr/>
            </a:pPr>
            <a:endParaRPr lang="zh-CN" altLang="en-US" sz="3556" dirty="0">
              <a:solidFill>
                <a:schemeClr val="accent1"/>
              </a:solidFill>
              <a:ea typeface="宋体" panose="02010600030101010101" pitchFamily="2" charset="-122"/>
            </a:endParaRPr>
          </a:p>
        </p:txBody>
      </p:sp>
      <p:grpSp>
        <p:nvGrpSpPr>
          <p:cNvPr id="4" name="组合 181"/>
          <p:cNvGrpSpPr/>
          <p:nvPr/>
        </p:nvGrpSpPr>
        <p:grpSpPr>
          <a:xfrm>
            <a:off x="4709737" y="2924675"/>
            <a:ext cx="293387" cy="194565"/>
            <a:chOff x="9482595" y="2565731"/>
            <a:chExt cx="278384" cy="184511"/>
          </a:xfrm>
        </p:grpSpPr>
        <p:sp>
          <p:nvSpPr>
            <p:cNvPr id="183" name="椭圆 182"/>
            <p:cNvSpPr/>
            <p:nvPr/>
          </p:nvSpPr>
          <p:spPr>
            <a:xfrm>
              <a:off x="9482595" y="2565731"/>
              <a:ext cx="71376" cy="713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56"/>
            </a:p>
          </p:txBody>
        </p:sp>
        <p:sp>
          <p:nvSpPr>
            <p:cNvPr id="184" name="椭圆 183"/>
            <p:cNvSpPr/>
            <p:nvPr/>
          </p:nvSpPr>
          <p:spPr>
            <a:xfrm>
              <a:off x="9625979" y="2615242"/>
              <a:ext cx="135000" cy="1350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56"/>
            </a:p>
          </p:txBody>
        </p:sp>
      </p:grpSp>
      <p:sp>
        <p:nvSpPr>
          <p:cNvPr id="50" name="TextBox 49"/>
          <p:cNvSpPr txBox="1"/>
          <p:nvPr/>
        </p:nvSpPr>
        <p:spPr>
          <a:xfrm>
            <a:off x="7285966" y="3317919"/>
            <a:ext cx="5211328" cy="856566"/>
          </a:xfrm>
          <a:prstGeom prst="rect">
            <a:avLst/>
          </a:prstGeom>
          <a:noFill/>
        </p:spPr>
        <p:txBody>
          <a:bodyPr wrap="square" lIns="96380" tIns="48189" rIns="96380" bIns="48189" rtlCol="0">
            <a:spAutoFit/>
          </a:bodyPr>
          <a:lstStyle/>
          <a:p>
            <a:pPr>
              <a:lnSpc>
                <a:spcPct val="130000"/>
              </a:lnSpc>
              <a:spcBef>
                <a:spcPct val="0"/>
              </a:spcBef>
            </a:pPr>
            <a:r>
              <a:rPr lang="zh-CN" altLang="en-US" sz="1265"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a:t>
            </a:r>
          </a:p>
        </p:txBody>
      </p:sp>
      <p:sp>
        <p:nvSpPr>
          <p:cNvPr id="16" name="TextBox 13_1"/>
          <p:cNvSpPr txBox="1"/>
          <p:nvPr/>
        </p:nvSpPr>
        <p:spPr>
          <a:xfrm>
            <a:off x="9045535" y="-519489"/>
            <a:ext cx="2084225" cy="369332"/>
          </a:xfrm>
          <a:prstGeom prst="rect">
            <a:avLst/>
          </a:prstGeom>
          <a:noFill/>
        </p:spPr>
        <p:txBody>
          <a:bodyPr wrap="none" rtlCol="0">
            <a:spAutoFit/>
          </a:bodyPr>
          <a:lstStyle/>
          <a:p>
            <a:r>
              <a:rPr lang="zh-CN" altLang="en-US" dirty="0"/>
              <a:t>播放延迟符 可删除</a:t>
            </a:r>
          </a:p>
        </p:txBody>
      </p:sp>
    </p:spTree>
    <p:extLst>
      <p:ext uri="{BB962C8B-B14F-4D97-AF65-F5344CB8AC3E}">
        <p14:creationId xmlns:p14="http://schemas.microsoft.com/office/powerpoint/2010/main" val="3791315062"/>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75"/>
                                        </p:tgtEl>
                                        <p:attrNameLst>
                                          <p:attrName>style.visibility</p:attrName>
                                        </p:attrNameLst>
                                      </p:cBhvr>
                                      <p:to>
                                        <p:strVal val="visible"/>
                                      </p:to>
                                    </p:set>
                                    <p:anim calcmode="lin" valueType="num">
                                      <p:cBhvr additive="base">
                                        <p:cTn id="11" dur="500" fill="hold"/>
                                        <p:tgtEl>
                                          <p:spTgt spid="175"/>
                                        </p:tgtEl>
                                        <p:attrNameLst>
                                          <p:attrName>ppt_x</p:attrName>
                                        </p:attrNameLst>
                                      </p:cBhvr>
                                      <p:tavLst>
                                        <p:tav tm="0">
                                          <p:val>
                                            <p:strVal val="0-#ppt_w/2"/>
                                          </p:val>
                                        </p:tav>
                                        <p:tav tm="100000">
                                          <p:val>
                                            <p:strVal val="#ppt_x"/>
                                          </p:val>
                                        </p:tav>
                                      </p:tavLst>
                                    </p:anim>
                                    <p:anim calcmode="lin" valueType="num">
                                      <p:cBhvr additive="base">
                                        <p:cTn id="12" dur="500" fill="hold"/>
                                        <p:tgtEl>
                                          <p:spTgt spid="17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6"/>
                                        </p:tgtEl>
                                        <p:attrNameLst>
                                          <p:attrName>style.visibility</p:attrName>
                                        </p:attrNameLst>
                                      </p:cBhvr>
                                      <p:to>
                                        <p:strVal val="visible"/>
                                      </p:to>
                                    </p:set>
                                    <p:anim calcmode="lin" valueType="num">
                                      <p:cBhvr additive="base">
                                        <p:cTn id="15" dur="500" fill="hold"/>
                                        <p:tgtEl>
                                          <p:spTgt spid="176"/>
                                        </p:tgtEl>
                                        <p:attrNameLst>
                                          <p:attrName>ppt_x</p:attrName>
                                        </p:attrNameLst>
                                      </p:cBhvr>
                                      <p:tavLst>
                                        <p:tav tm="0">
                                          <p:val>
                                            <p:strVal val="0-#ppt_w/2"/>
                                          </p:val>
                                        </p:tav>
                                        <p:tav tm="100000">
                                          <p:val>
                                            <p:strVal val="#ppt_x"/>
                                          </p:val>
                                        </p:tav>
                                      </p:tavLst>
                                    </p:anim>
                                    <p:anim calcmode="lin" valueType="num">
                                      <p:cBhvr additive="base">
                                        <p:cTn id="16" dur="500" fill="hold"/>
                                        <p:tgtEl>
                                          <p:spTgt spid="17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500"/>
                                  </p:stCondLst>
                                  <p:childTnLst>
                                    <p:set>
                                      <p:cBhvr>
                                        <p:cTn id="22" dur="1" fill="hold">
                                          <p:stCondLst>
                                            <p:cond delay="0"/>
                                          </p:stCondLst>
                                        </p:cTn>
                                        <p:tgtEl>
                                          <p:spTgt spid="71"/>
                                        </p:tgtEl>
                                        <p:attrNameLst>
                                          <p:attrName>style.visibility</p:attrName>
                                        </p:attrNameLst>
                                      </p:cBhvr>
                                      <p:to>
                                        <p:strVal val="visible"/>
                                      </p:to>
                                    </p:set>
                                    <p:anim calcmode="lin" valueType="num">
                                      <p:cBhvr additive="base">
                                        <p:cTn id="23" dur="500" fill="hold"/>
                                        <p:tgtEl>
                                          <p:spTgt spid="71"/>
                                        </p:tgtEl>
                                        <p:attrNameLst>
                                          <p:attrName>ppt_x</p:attrName>
                                        </p:attrNameLst>
                                      </p:cBhvr>
                                      <p:tavLst>
                                        <p:tav tm="0">
                                          <p:val>
                                            <p:strVal val="0-#ppt_w/2"/>
                                          </p:val>
                                        </p:tav>
                                        <p:tav tm="100000">
                                          <p:val>
                                            <p:strVal val="#ppt_x"/>
                                          </p:val>
                                        </p:tav>
                                      </p:tavLst>
                                    </p:anim>
                                    <p:anim calcmode="lin" valueType="num">
                                      <p:cBhvr additive="base">
                                        <p:cTn id="24" dur="500" fill="hold"/>
                                        <p:tgtEl>
                                          <p:spTgt spid="7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72"/>
                                        </p:tgtEl>
                                        <p:attrNameLst>
                                          <p:attrName>style.visibility</p:attrName>
                                        </p:attrNameLst>
                                      </p:cBhvr>
                                      <p:to>
                                        <p:strVal val="visible"/>
                                      </p:to>
                                    </p:set>
                                    <p:anim calcmode="lin" valueType="num">
                                      <p:cBhvr additive="base">
                                        <p:cTn id="27" dur="500" fill="hold"/>
                                        <p:tgtEl>
                                          <p:spTgt spid="72"/>
                                        </p:tgtEl>
                                        <p:attrNameLst>
                                          <p:attrName>ppt_x</p:attrName>
                                        </p:attrNameLst>
                                      </p:cBhvr>
                                      <p:tavLst>
                                        <p:tav tm="0">
                                          <p:val>
                                            <p:strVal val="0-#ppt_w/2"/>
                                          </p:val>
                                        </p:tav>
                                        <p:tav tm="100000">
                                          <p:val>
                                            <p:strVal val="#ppt_x"/>
                                          </p:val>
                                        </p:tav>
                                      </p:tavLst>
                                    </p:anim>
                                    <p:anim calcmode="lin" valueType="num">
                                      <p:cBhvr additive="base">
                                        <p:cTn id="28" dur="500" fill="hold"/>
                                        <p:tgtEl>
                                          <p:spTgt spid="7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500"/>
                                  </p:stCondLst>
                                  <p:childTnLst>
                                    <p:set>
                                      <p:cBhvr>
                                        <p:cTn id="30" dur="1" fill="hold">
                                          <p:stCondLst>
                                            <p:cond delay="0"/>
                                          </p:stCondLst>
                                        </p:cTn>
                                        <p:tgtEl>
                                          <p:spTgt spid="81"/>
                                        </p:tgtEl>
                                        <p:attrNameLst>
                                          <p:attrName>style.visibility</p:attrName>
                                        </p:attrNameLst>
                                      </p:cBhvr>
                                      <p:to>
                                        <p:strVal val="visible"/>
                                      </p:to>
                                    </p:set>
                                    <p:anim calcmode="lin" valueType="num">
                                      <p:cBhvr additive="base">
                                        <p:cTn id="31" dur="500" fill="hold"/>
                                        <p:tgtEl>
                                          <p:spTgt spid="81"/>
                                        </p:tgtEl>
                                        <p:attrNameLst>
                                          <p:attrName>ppt_x</p:attrName>
                                        </p:attrNameLst>
                                      </p:cBhvr>
                                      <p:tavLst>
                                        <p:tav tm="0">
                                          <p:val>
                                            <p:strVal val="0-#ppt_w/2"/>
                                          </p:val>
                                        </p:tav>
                                        <p:tav tm="100000">
                                          <p:val>
                                            <p:strVal val="#ppt_x"/>
                                          </p:val>
                                        </p:tav>
                                      </p:tavLst>
                                    </p:anim>
                                    <p:anim calcmode="lin" valueType="num">
                                      <p:cBhvr additive="base">
                                        <p:cTn id="32" dur="500" fill="hold"/>
                                        <p:tgtEl>
                                          <p:spTgt spid="8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112"/>
                                        </p:tgtEl>
                                        <p:attrNameLst>
                                          <p:attrName>style.visibility</p:attrName>
                                        </p:attrNameLst>
                                      </p:cBhvr>
                                      <p:to>
                                        <p:strVal val="visible"/>
                                      </p:to>
                                    </p:set>
                                    <p:anim calcmode="lin" valueType="num">
                                      <p:cBhvr additive="base">
                                        <p:cTn id="35" dur="500" fill="hold"/>
                                        <p:tgtEl>
                                          <p:spTgt spid="112"/>
                                        </p:tgtEl>
                                        <p:attrNameLst>
                                          <p:attrName>ppt_x</p:attrName>
                                        </p:attrNameLst>
                                      </p:cBhvr>
                                      <p:tavLst>
                                        <p:tav tm="0">
                                          <p:val>
                                            <p:strVal val="0-#ppt_w/2"/>
                                          </p:val>
                                        </p:tav>
                                        <p:tav tm="100000">
                                          <p:val>
                                            <p:strVal val="#ppt_x"/>
                                          </p:val>
                                        </p:tav>
                                      </p:tavLst>
                                    </p:anim>
                                    <p:anim calcmode="lin" valueType="num">
                                      <p:cBhvr additive="base">
                                        <p:cTn id="36" dur="500" fill="hold"/>
                                        <p:tgtEl>
                                          <p:spTgt spid="112"/>
                                        </p:tgtEl>
                                        <p:attrNameLst>
                                          <p:attrName>ppt_y</p:attrName>
                                        </p:attrNameLst>
                                      </p:cBhvr>
                                      <p:tavLst>
                                        <p:tav tm="0">
                                          <p:val>
                                            <p:strVal val="#ppt_y"/>
                                          </p:val>
                                        </p:tav>
                                        <p:tav tm="100000">
                                          <p:val>
                                            <p:strVal val="#ppt_y"/>
                                          </p:val>
                                        </p:tav>
                                      </p:tavLst>
                                    </p:anim>
                                  </p:childTnLst>
                                </p:cTn>
                              </p:par>
                            </p:childTnLst>
                          </p:cTn>
                        </p:par>
                        <p:par>
                          <p:cTn id="37" fill="hold">
                            <p:stCondLst>
                              <p:cond delay="1000"/>
                            </p:stCondLst>
                            <p:childTnLst>
                              <p:par>
                                <p:cTn id="38" presetID="18" presetClass="entr" presetSubtype="3" fill="hold" grpId="0" nodeType="after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strips(upRight)">
                                      <p:cBhvr>
                                        <p:cTn id="40" dur="500"/>
                                        <p:tgtEl>
                                          <p:spTgt spid="50"/>
                                        </p:tgtEl>
                                      </p:cBhvr>
                                    </p:animEffect>
                                  </p:childTnLst>
                                </p:cTn>
                              </p:par>
                            </p:childTnLst>
                          </p:cTn>
                        </p:par>
                        <p:par>
                          <p:cTn id="41" fill="hold">
                            <p:stCondLst>
                              <p:cond delay="1500"/>
                            </p:stCondLst>
                            <p:childTnLst>
                              <p:par>
                                <p:cTn id="42" presetID="42" presetClass="entr" presetSubtype="0"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1000"/>
                                        <p:tgtEl>
                                          <p:spTgt spid="4"/>
                                        </p:tgtEl>
                                      </p:cBhvr>
                                    </p:animEffect>
                                    <p:anim calcmode="lin" valueType="num">
                                      <p:cBhvr>
                                        <p:cTn id="45" dur="1000" fill="hold"/>
                                        <p:tgtEl>
                                          <p:spTgt spid="4"/>
                                        </p:tgtEl>
                                        <p:attrNameLst>
                                          <p:attrName>ppt_x</p:attrName>
                                        </p:attrNameLst>
                                      </p:cBhvr>
                                      <p:tavLst>
                                        <p:tav tm="0">
                                          <p:val>
                                            <p:strVal val="#ppt_x"/>
                                          </p:val>
                                        </p:tav>
                                        <p:tav tm="100000">
                                          <p:val>
                                            <p:strVal val="#ppt_x"/>
                                          </p:val>
                                        </p:tav>
                                      </p:tavLst>
                                    </p:anim>
                                    <p:anim calcmode="lin" valueType="num">
                                      <p:cBhvr>
                                        <p:cTn id="4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1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1" grpId="0" animBg="1"/>
      <p:bldP spid="72" grpId="0" animBg="1"/>
      <p:bldP spid="81" grpId="0"/>
      <p:bldP spid="112" grpId="0"/>
      <p:bldP spid="175" grpId="0" animBg="1"/>
      <p:bldP spid="176" grpId="0" animBg="1"/>
      <p:bldP spid="50"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新中式中国风"/>
</p:tagLst>
</file>

<file path=ppt/theme/theme1.xml><?xml version="1.0" encoding="utf-8"?>
<a:theme xmlns:a="http://schemas.openxmlformats.org/drawingml/2006/main" name="Office 主题">
  <a:themeElements>
    <a:clrScheme name="自定义 433">
      <a:dk1>
        <a:srgbClr val="000000"/>
      </a:dk1>
      <a:lt1>
        <a:srgbClr val="FFFFFF"/>
      </a:lt1>
      <a:dk2>
        <a:srgbClr val="1F497D"/>
      </a:dk2>
      <a:lt2>
        <a:srgbClr val="EEECE1"/>
      </a:lt2>
      <a:accent1>
        <a:srgbClr val="2A5F45"/>
      </a:accent1>
      <a:accent2>
        <a:srgbClr val="AE8E71"/>
      </a:accent2>
      <a:accent3>
        <a:srgbClr val="2A5F45"/>
      </a:accent3>
      <a:accent4>
        <a:srgbClr val="AE8E71"/>
      </a:accent4>
      <a:accent5>
        <a:srgbClr val="2A5F45"/>
      </a:accent5>
      <a:accent6>
        <a:srgbClr val="AE8E71"/>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自定义 433">
      <a:dk1>
        <a:srgbClr val="000000"/>
      </a:dk1>
      <a:lt1>
        <a:srgbClr val="FFFFFF"/>
      </a:lt1>
      <a:dk2>
        <a:srgbClr val="1F497D"/>
      </a:dk2>
      <a:lt2>
        <a:srgbClr val="EEECE1"/>
      </a:lt2>
      <a:accent1>
        <a:srgbClr val="2A5F45"/>
      </a:accent1>
      <a:accent2>
        <a:srgbClr val="AE8E71"/>
      </a:accent2>
      <a:accent3>
        <a:srgbClr val="2A5F45"/>
      </a:accent3>
      <a:accent4>
        <a:srgbClr val="AE8E71"/>
      </a:accent4>
      <a:accent5>
        <a:srgbClr val="2A5F45"/>
      </a:accent5>
      <a:accent6>
        <a:srgbClr val="AE8E71"/>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自定义 433">
    <a:dk1>
      <a:srgbClr val="000000"/>
    </a:dk1>
    <a:lt1>
      <a:srgbClr val="FFFFFF"/>
    </a:lt1>
    <a:dk2>
      <a:srgbClr val="1F497D"/>
    </a:dk2>
    <a:lt2>
      <a:srgbClr val="EEECE1"/>
    </a:lt2>
    <a:accent1>
      <a:srgbClr val="2A5F45"/>
    </a:accent1>
    <a:accent2>
      <a:srgbClr val="AE8E71"/>
    </a:accent2>
    <a:accent3>
      <a:srgbClr val="2A5F45"/>
    </a:accent3>
    <a:accent4>
      <a:srgbClr val="AE8E71"/>
    </a:accent4>
    <a:accent5>
      <a:srgbClr val="2A5F45"/>
    </a:accent5>
    <a:accent6>
      <a:srgbClr val="AE8E71"/>
    </a:accent6>
    <a:hlink>
      <a:srgbClr val="0000FF"/>
    </a:hlink>
    <a:folHlink>
      <a:srgbClr val="800080"/>
    </a:folHlink>
  </a:clrScheme>
</a:themeOverride>
</file>

<file path=ppt/theme/themeOverride2.xml><?xml version="1.0" encoding="utf-8"?>
<a:themeOverride xmlns:a="http://schemas.openxmlformats.org/drawingml/2006/main">
  <a:clrScheme name="自定义 433">
    <a:dk1>
      <a:srgbClr val="000000"/>
    </a:dk1>
    <a:lt1>
      <a:srgbClr val="FFFFFF"/>
    </a:lt1>
    <a:dk2>
      <a:srgbClr val="1F497D"/>
    </a:dk2>
    <a:lt2>
      <a:srgbClr val="EEECE1"/>
    </a:lt2>
    <a:accent1>
      <a:srgbClr val="2A5F45"/>
    </a:accent1>
    <a:accent2>
      <a:srgbClr val="AE8E71"/>
    </a:accent2>
    <a:accent3>
      <a:srgbClr val="2A5F45"/>
    </a:accent3>
    <a:accent4>
      <a:srgbClr val="AE8E71"/>
    </a:accent4>
    <a:accent5>
      <a:srgbClr val="2A5F45"/>
    </a:accent5>
    <a:accent6>
      <a:srgbClr val="AE8E71"/>
    </a:accent6>
    <a:hlink>
      <a:srgbClr val="0000FF"/>
    </a:hlink>
    <a:folHlink>
      <a:srgbClr val="800080"/>
    </a:folHlink>
  </a:clrScheme>
</a:themeOverride>
</file>

<file path=ppt/theme/themeOverride3.xml><?xml version="1.0" encoding="utf-8"?>
<a:themeOverride xmlns:a="http://schemas.openxmlformats.org/drawingml/2006/main">
  <a:clrScheme name="自定义 433">
    <a:dk1>
      <a:srgbClr val="000000"/>
    </a:dk1>
    <a:lt1>
      <a:srgbClr val="FFFFFF"/>
    </a:lt1>
    <a:dk2>
      <a:srgbClr val="1F497D"/>
    </a:dk2>
    <a:lt2>
      <a:srgbClr val="EEECE1"/>
    </a:lt2>
    <a:accent1>
      <a:srgbClr val="2A5F45"/>
    </a:accent1>
    <a:accent2>
      <a:srgbClr val="AE8E71"/>
    </a:accent2>
    <a:accent3>
      <a:srgbClr val="2A5F45"/>
    </a:accent3>
    <a:accent4>
      <a:srgbClr val="AE8E71"/>
    </a:accent4>
    <a:accent5>
      <a:srgbClr val="2A5F45"/>
    </a:accent5>
    <a:accent6>
      <a:srgbClr val="AE8E71"/>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84</TotalTime>
  <Words>3548</Words>
  <Application>Microsoft Office PowerPoint</Application>
  <PresentationFormat>自定义</PresentationFormat>
  <Paragraphs>282</Paragraphs>
  <Slides>27</Slides>
  <Notes>27</Notes>
  <HiddenSlides>0</HiddenSlides>
  <MMClips>1</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27</vt:i4>
      </vt:variant>
    </vt:vector>
  </HeadingPairs>
  <TitlesOfParts>
    <vt:vector size="41" baseType="lpstr">
      <vt:lpstr>FontAwesome</vt:lpstr>
      <vt:lpstr>方正兰亭黑简体</vt:lpstr>
      <vt:lpstr>方正清刻本悦宋简体</vt:lpstr>
      <vt:lpstr>方正姚体</vt:lpstr>
      <vt:lpstr>文悦古典明朝体 (非商业使用) W5</vt:lpstr>
      <vt:lpstr>张海山锐谐体</vt:lpstr>
      <vt:lpstr>Arial</vt:lpstr>
      <vt:lpstr>Calibri</vt:lpstr>
      <vt:lpstr>Segoe UI</vt:lpstr>
      <vt:lpstr>Source Sans Pro</vt:lpstr>
      <vt:lpstr>Times New Roman</vt:lpstr>
      <vt:lpstr>微软雅黑</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新中式中国风</dc:title>
  <dc:creator>Administrator</dc:creator>
  <cp:lastModifiedBy>Administrator</cp:lastModifiedBy>
  <cp:revision>32</cp:revision>
  <dcterms:created xsi:type="dcterms:W3CDTF">2017-05-10T04:44:32Z</dcterms:created>
  <dcterms:modified xsi:type="dcterms:W3CDTF">2019-03-28T05:50:52Z</dcterms:modified>
</cp:coreProperties>
</file>