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6"/>
  </p:notesMasterIdLst>
  <p:sldIdLst>
    <p:sldId id="427" r:id="rId2"/>
    <p:sldId id="414" r:id="rId3"/>
    <p:sldId id="415" r:id="rId4"/>
    <p:sldId id="453" r:id="rId5"/>
    <p:sldId id="398" r:id="rId6"/>
    <p:sldId id="448" r:id="rId7"/>
    <p:sldId id="439" r:id="rId8"/>
    <p:sldId id="422" r:id="rId9"/>
    <p:sldId id="412" r:id="rId10"/>
    <p:sldId id="445" r:id="rId11"/>
    <p:sldId id="449" r:id="rId12"/>
    <p:sldId id="446" r:id="rId13"/>
    <p:sldId id="423" r:id="rId14"/>
    <p:sldId id="430" r:id="rId15"/>
    <p:sldId id="451" r:id="rId16"/>
    <p:sldId id="440" r:id="rId17"/>
    <p:sldId id="426" r:id="rId18"/>
    <p:sldId id="418" r:id="rId19"/>
    <p:sldId id="424" r:id="rId20"/>
    <p:sldId id="450" r:id="rId21"/>
    <p:sldId id="399" r:id="rId22"/>
    <p:sldId id="441" r:id="rId23"/>
    <p:sldId id="452" r:id="rId24"/>
    <p:sldId id="454" r:id="rId25"/>
  </p:sldIdLst>
  <p:sldSz cx="9144000" cy="5145088"/>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4660"/>
  </p:normalViewPr>
  <p:slideViewPr>
    <p:cSldViewPr snapToGrid="0">
      <p:cViewPr varScale="1">
        <p:scale>
          <a:sx n="101" d="100"/>
          <a:sy n="101" d="100"/>
        </p:scale>
        <p:origin x="666" y="72"/>
      </p:cViewPr>
      <p:guideLst>
        <p:guide orient="horz" pos="1620"/>
        <p:guide pos="2880"/>
      </p:guideLst>
    </p:cSldViewPr>
  </p:slideViewPr>
  <p:notesTextViewPr>
    <p:cViewPr>
      <p:scale>
        <a:sx n="1" d="1"/>
        <a:sy n="1" d="1"/>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pPr/>
              <a:t>2019/3/28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pPr/>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1</a:t>
            </a:fld>
            <a:endParaRPr lang="zh-CN" altLang="en-US"/>
          </a:p>
        </p:txBody>
      </p:sp>
    </p:spTree>
    <p:extLst>
      <p:ext uri="{BB962C8B-B14F-4D97-AF65-F5344CB8AC3E}">
        <p14:creationId xmlns:p14="http://schemas.microsoft.com/office/powerpoint/2010/main" val="2112959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10</a:t>
            </a:fld>
            <a:endParaRPr lang="zh-CN" altLang="en-US"/>
          </a:p>
        </p:txBody>
      </p:sp>
    </p:spTree>
    <p:extLst>
      <p:ext uri="{BB962C8B-B14F-4D97-AF65-F5344CB8AC3E}">
        <p14:creationId xmlns:p14="http://schemas.microsoft.com/office/powerpoint/2010/main" val="4014809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11</a:t>
            </a:fld>
            <a:endParaRPr lang="zh-CN" altLang="en-US"/>
          </a:p>
        </p:txBody>
      </p:sp>
    </p:spTree>
    <p:extLst>
      <p:ext uri="{BB962C8B-B14F-4D97-AF65-F5344CB8AC3E}">
        <p14:creationId xmlns:p14="http://schemas.microsoft.com/office/powerpoint/2010/main" val="1115673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p:spPr>
      </p:sp>
      <p:sp>
        <p:nvSpPr>
          <p:cNvPr id="3584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35844" name="灯片编号占位符 3"/>
          <p:cNvSpPr>
            <a:spLocks noGrp="1"/>
          </p:cNvSpPr>
          <p:nvPr>
            <p:ph type="sldNum" sz="quarter" idx="5"/>
          </p:nvPr>
        </p:nvSpPr>
        <p:spPr bwMode="auto">
          <a:noFill/>
          <a:ln>
            <a:miter lim="800000"/>
            <a:headEnd/>
            <a:tailEnd/>
          </a:ln>
        </p:spPr>
        <p:txBody>
          <a:bodyPr/>
          <a:lstStyle/>
          <a:p>
            <a:fld id="{F99FBA28-409A-4905-9E7E-8089CBB7CD6F}" type="slidenum">
              <a:rPr lang="zh-CN" altLang="en-US"/>
              <a:pPr/>
              <a:t>12</a:t>
            </a:fld>
            <a:endParaRPr lang="zh-CN" altLang="en-US"/>
          </a:p>
        </p:txBody>
      </p:sp>
    </p:spTree>
    <p:extLst>
      <p:ext uri="{BB962C8B-B14F-4D97-AF65-F5344CB8AC3E}">
        <p14:creationId xmlns:p14="http://schemas.microsoft.com/office/powerpoint/2010/main" val="2580994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13</a:t>
            </a:fld>
            <a:endParaRPr lang="zh-CN" altLang="en-US"/>
          </a:p>
        </p:txBody>
      </p:sp>
    </p:spTree>
    <p:extLst>
      <p:ext uri="{BB962C8B-B14F-4D97-AF65-F5344CB8AC3E}">
        <p14:creationId xmlns:p14="http://schemas.microsoft.com/office/powerpoint/2010/main" val="42250506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14</a:t>
            </a:fld>
            <a:endParaRPr lang="zh-CN" altLang="en-US"/>
          </a:p>
        </p:txBody>
      </p:sp>
    </p:spTree>
    <p:extLst>
      <p:ext uri="{BB962C8B-B14F-4D97-AF65-F5344CB8AC3E}">
        <p14:creationId xmlns:p14="http://schemas.microsoft.com/office/powerpoint/2010/main" val="39065485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15</a:t>
            </a:fld>
            <a:endParaRPr lang="zh-CN" altLang="en-US"/>
          </a:p>
        </p:txBody>
      </p:sp>
    </p:spTree>
    <p:extLst>
      <p:ext uri="{BB962C8B-B14F-4D97-AF65-F5344CB8AC3E}">
        <p14:creationId xmlns:p14="http://schemas.microsoft.com/office/powerpoint/2010/main" val="1930764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pPr/>
              <a:t>16</a:t>
            </a:fld>
            <a:endParaRPr lang="zh-CN" altLang="en-US"/>
          </a:p>
        </p:txBody>
      </p:sp>
    </p:spTree>
    <p:extLst>
      <p:ext uri="{BB962C8B-B14F-4D97-AF65-F5344CB8AC3E}">
        <p14:creationId xmlns:p14="http://schemas.microsoft.com/office/powerpoint/2010/main" val="6881369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17</a:t>
            </a:fld>
            <a:endParaRPr lang="en-GB"/>
          </a:p>
        </p:txBody>
      </p:sp>
    </p:spTree>
    <p:extLst>
      <p:ext uri="{BB962C8B-B14F-4D97-AF65-F5344CB8AC3E}">
        <p14:creationId xmlns:p14="http://schemas.microsoft.com/office/powerpoint/2010/main" val="957665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18</a:t>
            </a:fld>
            <a:endParaRPr lang="zh-CN" altLang="en-US"/>
          </a:p>
        </p:txBody>
      </p:sp>
    </p:spTree>
    <p:extLst>
      <p:ext uri="{BB962C8B-B14F-4D97-AF65-F5344CB8AC3E}">
        <p14:creationId xmlns:p14="http://schemas.microsoft.com/office/powerpoint/2010/main" val="11937565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19</a:t>
            </a:fld>
            <a:endParaRPr lang="zh-CN" altLang="en-US"/>
          </a:p>
        </p:txBody>
      </p:sp>
    </p:spTree>
    <p:extLst>
      <p:ext uri="{BB962C8B-B14F-4D97-AF65-F5344CB8AC3E}">
        <p14:creationId xmlns:p14="http://schemas.microsoft.com/office/powerpoint/2010/main" val="39277845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pPr/>
              <a:t>2</a:t>
            </a:fld>
            <a:endParaRPr lang="zh-CN" altLang="en-US"/>
          </a:p>
        </p:txBody>
      </p:sp>
    </p:spTree>
    <p:extLst>
      <p:ext uri="{BB962C8B-B14F-4D97-AF65-F5344CB8AC3E}">
        <p14:creationId xmlns:p14="http://schemas.microsoft.com/office/powerpoint/2010/main" val="2087460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20</a:t>
            </a:fld>
            <a:endParaRPr lang="zh-CN" altLang="en-US"/>
          </a:p>
        </p:txBody>
      </p:sp>
    </p:spTree>
    <p:extLst>
      <p:ext uri="{BB962C8B-B14F-4D97-AF65-F5344CB8AC3E}">
        <p14:creationId xmlns:p14="http://schemas.microsoft.com/office/powerpoint/2010/main" val="9076060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21</a:t>
            </a:fld>
            <a:endParaRPr lang="zh-CN" altLang="en-US"/>
          </a:p>
        </p:txBody>
      </p:sp>
    </p:spTree>
    <p:extLst>
      <p:ext uri="{BB962C8B-B14F-4D97-AF65-F5344CB8AC3E}">
        <p14:creationId xmlns:p14="http://schemas.microsoft.com/office/powerpoint/2010/main" val="1917515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22</a:t>
            </a:fld>
            <a:endParaRPr lang="zh-CN" altLang="en-US"/>
          </a:p>
        </p:txBody>
      </p:sp>
    </p:spTree>
    <p:extLst>
      <p:ext uri="{BB962C8B-B14F-4D97-AF65-F5344CB8AC3E}">
        <p14:creationId xmlns:p14="http://schemas.microsoft.com/office/powerpoint/2010/main" val="16402199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6749DE-0A4A-4294-B127-30FDF2A88CDD}" type="slidenum">
              <a:rPr lang="zh-CN" altLang="en-US" smtClean="0"/>
              <a:pPr/>
              <a:t>23</a:t>
            </a:fld>
            <a:endParaRPr lang="zh-CN" altLang="en-US"/>
          </a:p>
        </p:txBody>
      </p:sp>
    </p:spTree>
    <p:extLst>
      <p:ext uri="{BB962C8B-B14F-4D97-AF65-F5344CB8AC3E}">
        <p14:creationId xmlns:p14="http://schemas.microsoft.com/office/powerpoint/2010/main" val="1345864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pPr/>
              <a:t>24</a:t>
            </a:fld>
            <a:endParaRPr lang="zh-CN" altLang="en-US"/>
          </a:p>
        </p:txBody>
      </p:sp>
    </p:spTree>
    <p:extLst>
      <p:ext uri="{BB962C8B-B14F-4D97-AF65-F5344CB8AC3E}">
        <p14:creationId xmlns:p14="http://schemas.microsoft.com/office/powerpoint/2010/main" val="3824623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3</a:t>
            </a:fld>
            <a:endParaRPr lang="zh-CN" altLang="en-US"/>
          </a:p>
        </p:txBody>
      </p:sp>
    </p:spTree>
    <p:extLst>
      <p:ext uri="{BB962C8B-B14F-4D97-AF65-F5344CB8AC3E}">
        <p14:creationId xmlns:p14="http://schemas.microsoft.com/office/powerpoint/2010/main" val="3414115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4</a:t>
            </a:fld>
            <a:endParaRPr lang="zh-CN" altLang="en-US"/>
          </a:p>
        </p:txBody>
      </p:sp>
    </p:spTree>
    <p:extLst>
      <p:ext uri="{BB962C8B-B14F-4D97-AF65-F5344CB8AC3E}">
        <p14:creationId xmlns:p14="http://schemas.microsoft.com/office/powerpoint/2010/main" val="2297085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5</a:t>
            </a:fld>
            <a:endParaRPr lang="zh-CN" altLang="en-US"/>
          </a:p>
        </p:txBody>
      </p:sp>
    </p:spTree>
    <p:extLst>
      <p:ext uri="{BB962C8B-B14F-4D97-AF65-F5344CB8AC3E}">
        <p14:creationId xmlns:p14="http://schemas.microsoft.com/office/powerpoint/2010/main" val="2741779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6</a:t>
            </a:fld>
            <a:endParaRPr lang="zh-CN" altLang="en-US"/>
          </a:p>
        </p:txBody>
      </p:sp>
    </p:spTree>
    <p:extLst>
      <p:ext uri="{BB962C8B-B14F-4D97-AF65-F5344CB8AC3E}">
        <p14:creationId xmlns:p14="http://schemas.microsoft.com/office/powerpoint/2010/main" val="3554110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CABDA4-9D8D-424B-98AF-F9FAEF4E80D4}" type="slidenum">
              <a:rPr lang="zh-CN" altLang="en-US" smtClean="0"/>
              <a:pPr/>
              <a:t>7</a:t>
            </a:fld>
            <a:endParaRPr lang="zh-CN" altLang="en-US"/>
          </a:p>
        </p:txBody>
      </p:sp>
    </p:spTree>
    <p:extLst>
      <p:ext uri="{BB962C8B-B14F-4D97-AF65-F5344CB8AC3E}">
        <p14:creationId xmlns:p14="http://schemas.microsoft.com/office/powerpoint/2010/main" val="397215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8</a:t>
            </a:fld>
            <a:endParaRPr lang="zh-CN" altLang="en-US"/>
          </a:p>
        </p:txBody>
      </p:sp>
    </p:spTree>
    <p:extLst>
      <p:ext uri="{BB962C8B-B14F-4D97-AF65-F5344CB8AC3E}">
        <p14:creationId xmlns:p14="http://schemas.microsoft.com/office/powerpoint/2010/main" val="762923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9</a:t>
            </a:fld>
            <a:endParaRPr lang="zh-CN" altLang="en-US"/>
          </a:p>
        </p:txBody>
      </p:sp>
    </p:spTree>
    <p:extLst>
      <p:ext uri="{BB962C8B-B14F-4D97-AF65-F5344CB8AC3E}">
        <p14:creationId xmlns:p14="http://schemas.microsoft.com/office/powerpoint/2010/main" val="2526144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7066572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565317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636063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6" cy="346232"/>
          </a:xfrm>
          <a:prstGeom prst="rect">
            <a:avLst/>
          </a:prstGeom>
          <a:noFill/>
        </p:spPr>
        <p:txBody>
          <a:bodyPr wrap="none" lIns="68563" tIns="34282" rIns="68563" bIns="34282" rtlCol="0">
            <a:spAutoFit/>
          </a:bodyPr>
          <a:lstStyle/>
          <a:p>
            <a:r>
              <a:rPr lang="zh-CN" altLang="en-US" dirty="0">
                <a:solidFill>
                  <a:schemeClr val="accent1"/>
                </a:solidFill>
                <a:latin typeface="微软雅黑" panose="020B0503020204020204" pitchFamily="34" charset="-122"/>
                <a:ea typeface="微软雅黑" panose="020B0503020204020204" pitchFamily="34" charset="-122"/>
              </a:rPr>
              <a:t>工作评价</a:t>
            </a:r>
            <a:endParaRPr lang="en-US" altLang="zh-CN" dirty="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314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r>
              <a:rPr lang="zh-CN" altLang="en-US" dirty="0">
                <a:solidFill>
                  <a:schemeClr val="accent1"/>
                </a:solidFill>
                <a:latin typeface="微软雅黑" panose="020B0503020204020204" pitchFamily="34" charset="-122"/>
                <a:ea typeface="微软雅黑" panose="020B0503020204020204" pitchFamily="34" charset="-122"/>
              </a:rPr>
              <a:t>自我评价</a:t>
            </a:r>
            <a:endParaRPr lang="en-US" altLang="zh-CN" dirty="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44909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r>
              <a:rPr lang="zh-CN" altLang="en-US" dirty="0">
                <a:solidFill>
                  <a:schemeClr val="accent1"/>
                </a:solidFill>
                <a:latin typeface="微软雅黑" panose="020B0503020204020204" pitchFamily="34" charset="-122"/>
                <a:ea typeface="微软雅黑" panose="020B0503020204020204" pitchFamily="34" charset="-122"/>
              </a:rPr>
              <a:t>工作体会</a:t>
            </a:r>
            <a:endParaRPr lang="en-US" altLang="zh-CN" dirty="0">
              <a:solidFill>
                <a:schemeClr val="accent1"/>
              </a:solidFill>
              <a:latin typeface="微软雅黑" panose="020B0503020204020204" pitchFamily="34" charset="-122"/>
              <a:ea typeface="微软雅黑" panose="020B0503020204020204" pitchFamily="34" charset="-122"/>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31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3751934" y="203130"/>
            <a:ext cx="1754292" cy="346232"/>
          </a:xfrm>
          <a:prstGeom prst="rect">
            <a:avLst/>
          </a:prstGeom>
          <a:noFill/>
        </p:spPr>
        <p:txBody>
          <a:bodyPr wrap="none" lIns="68563" tIns="34282" rIns="68563" bIns="34282" rtlCol="0">
            <a:spAutoFit/>
          </a:bodyPr>
          <a:lstStyle/>
          <a:p>
            <a:r>
              <a:rPr lang="zh-CN" altLang="en-US" dirty="0">
                <a:solidFill>
                  <a:schemeClr val="accent4"/>
                </a:solidFill>
                <a:latin typeface="微软雅黑" panose="020B0503020204020204" pitchFamily="34" charset="-122"/>
                <a:ea typeface="微软雅黑" panose="020B0503020204020204" pitchFamily="34" charset="-122"/>
              </a:rPr>
              <a:t>工作规划和展望</a:t>
            </a:r>
            <a:endParaRPr lang="en-US" altLang="zh-CN" dirty="0">
              <a:solidFill>
                <a:schemeClr val="accent4"/>
              </a:solidFill>
              <a:latin typeface="微软雅黑" panose="020B0503020204020204" pitchFamily="34" charset="-122"/>
              <a:ea typeface="微软雅黑" panose="020B0503020204020204" pitchFamily="34" charset="-122"/>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9490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471649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3273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8800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4442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3743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974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027" indent="0" algn="ctr">
              <a:buNone/>
              <a:defRPr sz="1600"/>
            </a:lvl2pPr>
            <a:lvl3pPr marL="750054" indent="0" algn="ctr">
              <a:buNone/>
              <a:defRPr sz="1500"/>
            </a:lvl3pPr>
            <a:lvl4pPr marL="1125077" indent="0" algn="ctr">
              <a:buNone/>
              <a:defRPr sz="1300"/>
            </a:lvl4pPr>
            <a:lvl5pPr marL="1500105" indent="0" algn="ctr">
              <a:buNone/>
              <a:defRPr sz="1300"/>
            </a:lvl5pPr>
            <a:lvl6pPr marL="1875129" indent="0" algn="ctr">
              <a:buNone/>
              <a:defRPr sz="1300"/>
            </a:lvl6pPr>
            <a:lvl7pPr marL="2250155" indent="0" algn="ctr">
              <a:buNone/>
              <a:defRPr sz="1300"/>
            </a:lvl7pPr>
            <a:lvl8pPr marL="2625181" indent="0" algn="ctr">
              <a:buNone/>
              <a:defRPr sz="1300"/>
            </a:lvl8pPr>
            <a:lvl9pPr marL="3000208"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pPr/>
              <a:t>28/03/2019</a:t>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pPr/>
              <a:t>‹#›</a:t>
            </a:fld>
            <a:endParaRPr lang="id-ID"/>
          </a:p>
        </p:txBody>
      </p:sp>
    </p:spTree>
    <p:extLst>
      <p:ext uri="{BB962C8B-B14F-4D97-AF65-F5344CB8AC3E}">
        <p14:creationId xmlns:p14="http://schemas.microsoft.com/office/powerpoint/2010/main" val="3229926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62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9438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9421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1719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9_标题和内容">
    <p:bg>
      <p:bgPr>
        <a:solidFill>
          <a:srgbClr val="F4F4F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4159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1257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017359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7_Costum Layout">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521028" y="461843"/>
            <a:ext cx="8101946" cy="499118"/>
          </a:xfrm>
          <a:prstGeom prst="rect">
            <a:avLst/>
          </a:prstGeom>
        </p:spPr>
        <p:txBody>
          <a:bodyPr wrap="square" anchor="t" anchorCtr="0">
            <a:noAutofit/>
          </a:bodyPr>
          <a:lstStyle>
            <a:lvl1pPr algn="ctr">
              <a:lnSpc>
                <a:spcPct val="90000"/>
              </a:lnSpc>
              <a:defRPr sz="3800" b="0" i="0">
                <a:solidFill>
                  <a:schemeClr val="bg1">
                    <a:lumMod val="85000"/>
                  </a:schemeClr>
                </a:solidFill>
                <a:latin typeface="Bebas Neue" pitchFamily="34" charset="0"/>
                <a:ea typeface="Gulim" pitchFamily="34" charset="-127"/>
              </a:defRPr>
            </a:lvl1pPr>
          </a:lstStyle>
          <a:p>
            <a:r>
              <a:rPr lang="en-US" dirty="0"/>
              <a:t>Title</a:t>
            </a:r>
          </a:p>
        </p:txBody>
      </p:sp>
      <p:sp>
        <p:nvSpPr>
          <p:cNvPr id="19" name="Text Placeholder 8"/>
          <p:cNvSpPr>
            <a:spLocks noGrp="1"/>
          </p:cNvSpPr>
          <p:nvPr>
            <p:ph type="body" sz="quarter" idx="32" hasCustomPrompt="1"/>
          </p:nvPr>
        </p:nvSpPr>
        <p:spPr>
          <a:xfrm>
            <a:off x="1277372" y="971850"/>
            <a:ext cx="6589256" cy="180694"/>
          </a:xfrm>
          <a:prstGeom prst="rect">
            <a:avLst/>
          </a:prstGeom>
          <a:noFill/>
          <a:ln>
            <a:noFill/>
          </a:ln>
        </p:spPr>
        <p:txBody>
          <a:bodyPr anchor="ctr">
            <a:noAutofit/>
          </a:bodyPr>
          <a:lstStyle>
            <a:lvl1pPr marL="0" indent="0" algn="ctr">
              <a:lnSpc>
                <a:spcPct val="90000"/>
              </a:lnSpc>
              <a:spcBef>
                <a:spcPts val="900"/>
              </a:spcBef>
              <a:buNone/>
              <a:defRPr sz="1200" b="0" baseline="0">
                <a:solidFill>
                  <a:schemeClr val="bg1">
                    <a:lumMod val="85000"/>
                  </a:schemeClr>
                </a:solidFill>
                <a:latin typeface="+mn-lt"/>
              </a:defRPr>
            </a:lvl1pPr>
          </a:lstStyle>
          <a:p>
            <a:pPr lvl="0"/>
            <a:r>
              <a:rPr lang="id-ID" dirty="0"/>
              <a:t>Lorem Ipsum Dolor sit Amet</a:t>
            </a:r>
            <a:endParaRPr lang="en-US" dirty="0"/>
          </a:p>
        </p:txBody>
      </p:sp>
      <p:grpSp>
        <p:nvGrpSpPr>
          <p:cNvPr id="2" name="Group 14"/>
          <p:cNvGrpSpPr/>
          <p:nvPr userDrawn="1"/>
        </p:nvGrpSpPr>
        <p:grpSpPr>
          <a:xfrm rot="16200000">
            <a:off x="8742290" y="4669498"/>
            <a:ext cx="348960" cy="454461"/>
            <a:chOff x="5859463" y="6252052"/>
            <a:chExt cx="465137" cy="605948"/>
          </a:xfrm>
          <a:solidFill>
            <a:schemeClr val="accent1"/>
          </a:solidFill>
        </p:grpSpPr>
        <p:sp>
          <p:nvSpPr>
            <p:cNvPr id="16" name="Rectangle 15"/>
            <p:cNvSpPr/>
            <p:nvPr userDrawn="1"/>
          </p:nvSpPr>
          <p:spPr>
            <a:xfrm>
              <a:off x="5859463" y="6464300"/>
              <a:ext cx="465137" cy="393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17" name="Isosceles Triangle 16"/>
            <p:cNvSpPr/>
            <p:nvPr userDrawn="1"/>
          </p:nvSpPr>
          <p:spPr>
            <a:xfrm>
              <a:off x="5859463" y="6252052"/>
              <a:ext cx="465137" cy="2122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grpSp>
      <p:sp>
        <p:nvSpPr>
          <p:cNvPr id="18" name="TextBox 17"/>
          <p:cNvSpPr txBox="1"/>
          <p:nvPr userDrawn="1"/>
        </p:nvSpPr>
        <p:spPr>
          <a:xfrm>
            <a:off x="8754248" y="4769731"/>
            <a:ext cx="420291" cy="253994"/>
          </a:xfrm>
          <a:prstGeom prst="rect">
            <a:avLst/>
          </a:prstGeom>
          <a:noFill/>
        </p:spPr>
        <p:txBody>
          <a:bodyPr wrap="square" lIns="68589" tIns="34295" rIns="68589" bIns="34295" rtlCol="0">
            <a:spAutoFit/>
          </a:bodyPr>
          <a:lstStyle/>
          <a:p>
            <a:pPr algn="ctr"/>
            <a:fld id="{260E2A6B-A809-4840-BF14-8648BC0BDF87}" type="slidenum">
              <a:rPr lang="id-ID" sz="1200" b="1" smtClean="0">
                <a:solidFill>
                  <a:schemeClr val="bg1">
                    <a:lumMod val="85000"/>
                  </a:schemeClr>
                </a:solidFill>
              </a:rPr>
              <a:pPr algn="ctr"/>
              <a:t>‹#›</a:t>
            </a:fld>
            <a:endParaRPr lang="id-ID" sz="1500" dirty="0">
              <a:solidFill>
                <a:schemeClr val="bg1">
                  <a:lumMod val="85000"/>
                </a:schemeClr>
              </a:solidFill>
            </a:endParaRPr>
          </a:p>
        </p:txBody>
      </p:sp>
    </p:spTree>
    <p:extLst>
      <p:ext uri="{BB962C8B-B14F-4D97-AF65-F5344CB8AC3E}">
        <p14:creationId xmlns:p14="http://schemas.microsoft.com/office/powerpoint/2010/main" val="3238080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a:t>单击此处编辑母版标题样式</a:t>
            </a:r>
          </a:p>
        </p:txBody>
      </p:sp>
      <p:sp>
        <p:nvSpPr>
          <p:cNvPr id="3" name="日期占位符 2"/>
          <p:cNvSpPr>
            <a:spLocks noGrp="1"/>
          </p:cNvSpPr>
          <p:nvPr>
            <p:ph type="dt" sz="half" idx="10"/>
          </p:nvPr>
        </p:nvSpPr>
        <p:spPr>
          <a:xfrm>
            <a:off x="628650" y="4768735"/>
            <a:ext cx="2057400" cy="273928"/>
          </a:xfrm>
        </p:spPr>
        <p:txBody>
          <a:bodyPr/>
          <a:lstStyle>
            <a:lvl1pPr>
              <a:defRPr/>
            </a:lvl1pPr>
          </a:lstStyle>
          <a:p>
            <a:fld id="{1F931BFC-FA3C-44C9-BDF3-A1EA94A517F2}" type="datetime1">
              <a:rPr lang="zh-CN" altLang="en-US"/>
              <a:pPr/>
              <a:t>2019/3/28</a:t>
            </a:fld>
            <a:endParaRPr lang="zh-CN" altLang="en-US" sz="1400" dirty="0">
              <a:solidFill>
                <a:schemeClr val="tx1"/>
              </a:solidFill>
            </a:endParaRPr>
          </a:p>
        </p:txBody>
      </p:sp>
      <p:sp>
        <p:nvSpPr>
          <p:cNvPr id="4" name="页脚占位符 3"/>
          <p:cNvSpPr>
            <a:spLocks noGrp="1"/>
          </p:cNvSpPr>
          <p:nvPr>
            <p:ph type="ftr" sz="quarter" idx="11"/>
          </p:nvPr>
        </p:nvSpPr>
        <p:spPr>
          <a:xfrm>
            <a:off x="3028950" y="4768735"/>
            <a:ext cx="3086100" cy="273928"/>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6457950" y="4768735"/>
            <a:ext cx="2057400" cy="273928"/>
          </a:xfrm>
        </p:spPr>
        <p:txBody>
          <a:bodyPr/>
          <a:lstStyle>
            <a:lvl1pPr>
              <a:defRPr/>
            </a:lvl1pPr>
          </a:lstStyle>
          <a:p>
            <a:fld id="{2E9294EB-43AD-4253-9111-B513B7CCDA25}" type="slidenum">
              <a:rPr lang="zh-CN" altLang="en-US"/>
              <a:pPr/>
              <a:t>‹#›</a:t>
            </a:fld>
            <a:endParaRPr lang="zh-CN" altLang="en-US" sz="1400" dirty="0">
              <a:solidFill>
                <a:schemeClr val="tx1"/>
              </a:solidFill>
            </a:endParaRPr>
          </a:p>
        </p:txBody>
      </p:sp>
    </p:spTree>
    <p:extLst>
      <p:ext uri="{BB962C8B-B14F-4D97-AF65-F5344CB8AC3E}">
        <p14:creationId xmlns:p14="http://schemas.microsoft.com/office/powerpoint/2010/main" val="3166425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917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4252580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5588477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778651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4940439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594904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pPr/>
              <a:t>2019/3/28</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275262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pPr/>
              <a:t>2019/3/28</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99844181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4" r:id="rId12"/>
    <p:sldLayoutId id="2147483686" r:id="rId13"/>
    <p:sldLayoutId id="2147483665" r:id="rId14"/>
    <p:sldLayoutId id="2147483666" r:id="rId15"/>
    <p:sldLayoutId id="2147483662" r:id="rId16"/>
    <p:sldLayoutId id="2147483668" r:id="rId17"/>
    <p:sldLayoutId id="2147483669" r:id="rId18"/>
    <p:sldLayoutId id="2147483670" r:id="rId19"/>
    <p:sldLayoutId id="2147483685"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Lst>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7.jp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tags" Target="../tags/tag28.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tags" Target="../tags/tag27.xml"/><Relationship Id="rId2" Type="http://schemas.openxmlformats.org/officeDocument/2006/relationships/tags" Target="../tags/tag17.xml"/><Relationship Id="rId16" Type="http://schemas.openxmlformats.org/officeDocument/2006/relationships/notesSlide" Target="../notesSlides/notesSlide14.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tags" Target="../tags/tag26.xml"/><Relationship Id="rId5" Type="http://schemas.openxmlformats.org/officeDocument/2006/relationships/tags" Target="../tags/tag20.xml"/><Relationship Id="rId15" Type="http://schemas.openxmlformats.org/officeDocument/2006/relationships/slideLayout" Target="../slideLayouts/slideLayout14.xml"/><Relationship Id="rId10" Type="http://schemas.openxmlformats.org/officeDocument/2006/relationships/tags" Target="../tags/tag25.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tags" Target="../tags/tag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4.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3.jpg"/><Relationship Id="rId2" Type="http://schemas.openxmlformats.org/officeDocument/2006/relationships/tags" Target="../tags/tag3.xml"/><Relationship Id="rId16" Type="http://schemas.openxmlformats.org/officeDocument/2006/relationships/notesSlide" Target="../notesSlides/notesSlide5.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2.xml"/><Relationship Id="rId10" Type="http://schemas.openxmlformats.org/officeDocument/2006/relationships/tags" Target="../tags/tag11.xml"/><Relationship Id="rId19" Type="http://schemas.openxmlformats.org/officeDocument/2006/relationships/image" Target="../media/image5.jpe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B5EC385-3E0D-4503-BD07-AE9E188FC29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9097"/>
          <a:stretch/>
        </p:blipFill>
        <p:spPr>
          <a:xfrm>
            <a:off x="-310074" y="2464532"/>
            <a:ext cx="9774109" cy="2998423"/>
          </a:xfrm>
          <a:prstGeom prst="rect">
            <a:avLst/>
          </a:prstGeom>
        </p:spPr>
      </p:pic>
      <p:sp>
        <p:nvSpPr>
          <p:cNvPr id="13" name="TextBox 7"/>
          <p:cNvSpPr>
            <a:spLocks noChangeArrowheads="1"/>
          </p:cNvSpPr>
          <p:nvPr/>
        </p:nvSpPr>
        <p:spPr bwMode="auto">
          <a:xfrm>
            <a:off x="3742823" y="2613058"/>
            <a:ext cx="273417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汇报人：</a:t>
            </a:r>
            <a:r>
              <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rPr>
              <a:t>XXX</a:t>
            </a: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      时间：</a:t>
            </a:r>
            <a:r>
              <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rPr>
              <a:t>XX</a:t>
            </a: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年</a:t>
            </a:r>
            <a:r>
              <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rPr>
              <a:t>XX</a:t>
            </a: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月</a:t>
            </a:r>
          </a:p>
        </p:txBody>
      </p:sp>
      <p:pic>
        <p:nvPicPr>
          <p:cNvPr id="2" name="爱的纪念 souvenirs d'enfance">
            <a:hlinkClick r:id="" action="ppaction://media"/>
            <a:extLst>
              <a:ext uri="{FF2B5EF4-FFF2-40B4-BE49-F238E27FC236}">
                <a16:creationId xmlns:a16="http://schemas.microsoft.com/office/drawing/2014/main" id="{6E77DD56-4C05-4FE8-8885-DCD03F85CEAD}"/>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921227" y="1564744"/>
            <a:ext cx="457200" cy="457200"/>
          </a:xfrm>
          <a:prstGeom prst="rect">
            <a:avLst/>
          </a:prstGeom>
        </p:spPr>
      </p:pic>
      <p:sp>
        <p:nvSpPr>
          <p:cNvPr id="6" name="矩形 17"/>
          <p:cNvSpPr>
            <a:spLocks noChangeArrowheads="1"/>
          </p:cNvSpPr>
          <p:nvPr/>
        </p:nvSpPr>
        <p:spPr bwMode="auto">
          <a:xfrm>
            <a:off x="2891789" y="2309322"/>
            <a:ext cx="368906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适用于教育培训</a:t>
            </a:r>
            <a:r>
              <a:rPr lang="en-US" altLang="zh-CN" sz="1199"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教育宣传</a:t>
            </a:r>
            <a:r>
              <a:rPr lang="en-US" altLang="zh-CN" sz="1199"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工作汇报</a:t>
            </a:r>
            <a:r>
              <a:rPr lang="en-US" altLang="zh-CN" sz="1199"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总结计划等</a:t>
            </a:r>
            <a:endParaRPr lang="zh-CN" altLang="en-US" sz="1199" dirty="0">
              <a:solidFill>
                <a:schemeClr val="tx1">
                  <a:lumMod val="50000"/>
                  <a:lumOff val="50000"/>
                </a:schemeClr>
              </a:solidFill>
              <a:latin typeface="ITC Avant Garde Std Bk" panose="020B0502020202020204" pitchFamily="34" charset="0"/>
            </a:endParaRPr>
          </a:p>
        </p:txBody>
      </p:sp>
      <p:sp>
        <p:nvSpPr>
          <p:cNvPr id="10" name="TextBox 7">
            <a:extLst>
              <a:ext uri="{FF2B5EF4-FFF2-40B4-BE49-F238E27FC236}">
                <a16:creationId xmlns:a16="http://schemas.microsoft.com/office/drawing/2014/main" id="{EB40FC85-FABD-4014-90C5-FC8E204F87AB}"/>
              </a:ext>
            </a:extLst>
          </p:cNvPr>
          <p:cNvSpPr>
            <a:spLocks noChangeArrowheads="1"/>
          </p:cNvSpPr>
          <p:nvPr/>
        </p:nvSpPr>
        <p:spPr bwMode="auto">
          <a:xfrm>
            <a:off x="2000211" y="1644341"/>
            <a:ext cx="5772189" cy="68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zh-CN" altLang="en-US" sz="3600" b="1" dirty="0">
                <a:solidFill>
                  <a:schemeClr val="tx1">
                    <a:lumMod val="75000"/>
                    <a:lumOff val="25000"/>
                  </a:schemeClr>
                </a:solidFill>
                <a:latin typeface="微软雅黑" pitchFamily="34" charset="-122"/>
                <a:ea typeface="微软雅黑" pitchFamily="34" charset="-122"/>
                <a:sym typeface="微软雅黑" pitchFamily="34" charset="-122"/>
              </a:rPr>
              <a:t>儿童</a:t>
            </a:r>
            <a:r>
              <a:rPr lang="zh-CN" altLang="en-US" sz="3600" b="1">
                <a:solidFill>
                  <a:schemeClr val="tx1">
                    <a:lumMod val="75000"/>
                    <a:lumOff val="25000"/>
                  </a:schemeClr>
                </a:solidFill>
                <a:latin typeface="微软雅黑" pitchFamily="34" charset="-122"/>
                <a:ea typeface="微软雅黑" pitchFamily="34" charset="-122"/>
                <a:sym typeface="微软雅黑" pitchFamily="34" charset="-122"/>
              </a:rPr>
              <a:t>卡通教育培训</a:t>
            </a:r>
            <a:r>
              <a:rPr lang="en-US" altLang="zh-CN" sz="3600" b="1" dirty="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3600" b="1" dirty="0">
                <a:solidFill>
                  <a:schemeClr val="tx1">
                    <a:lumMod val="75000"/>
                    <a:lumOff val="25000"/>
                  </a:schemeClr>
                </a:solidFill>
                <a:latin typeface="微软雅黑" pitchFamily="34" charset="-122"/>
                <a:ea typeface="微软雅黑" pitchFamily="34" charset="-122"/>
                <a:sym typeface="微软雅黑" pitchFamily="34" charset="-122"/>
              </a:rPr>
              <a:t>模版</a:t>
            </a:r>
          </a:p>
        </p:txBody>
      </p:sp>
      <p:grpSp>
        <p:nvGrpSpPr>
          <p:cNvPr id="11" name="组合 10">
            <a:extLst>
              <a:ext uri="{FF2B5EF4-FFF2-40B4-BE49-F238E27FC236}">
                <a16:creationId xmlns:a16="http://schemas.microsoft.com/office/drawing/2014/main" id="{F5FA62FE-D7B6-4FB5-833B-8D6F346DB61F}"/>
              </a:ext>
            </a:extLst>
          </p:cNvPr>
          <p:cNvGrpSpPr/>
          <p:nvPr/>
        </p:nvGrpSpPr>
        <p:grpSpPr>
          <a:xfrm>
            <a:off x="2888405" y="513156"/>
            <a:ext cx="736734" cy="960810"/>
            <a:chOff x="2888404" y="417346"/>
            <a:chExt cx="807095" cy="1052571"/>
          </a:xfrm>
        </p:grpSpPr>
        <p:sp>
          <p:nvSpPr>
            <p:cNvPr id="14" name="矩形 13">
              <a:extLst>
                <a:ext uri="{FF2B5EF4-FFF2-40B4-BE49-F238E27FC236}">
                  <a16:creationId xmlns:a16="http://schemas.microsoft.com/office/drawing/2014/main" id="{78AB38CA-B5A1-4DBA-BDD9-7B4A48A8EAEA}"/>
                </a:ext>
              </a:extLst>
            </p:cNvPr>
            <p:cNvSpPr/>
            <p:nvPr/>
          </p:nvSpPr>
          <p:spPr>
            <a:xfrm rot="20710611">
              <a:off x="2888404" y="577468"/>
              <a:ext cx="807095" cy="839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TextBox 7">
              <a:extLst>
                <a:ext uri="{FF2B5EF4-FFF2-40B4-BE49-F238E27FC236}">
                  <a16:creationId xmlns:a16="http://schemas.microsoft.com/office/drawing/2014/main" id="{1ECE1E1C-5ED0-4E7B-97D7-3B781646CC00}"/>
                </a:ext>
              </a:extLst>
            </p:cNvPr>
            <p:cNvSpPr>
              <a:spLocks noChangeArrowheads="1"/>
            </p:cNvSpPr>
            <p:nvPr/>
          </p:nvSpPr>
          <p:spPr bwMode="auto">
            <a:xfrm rot="20750709">
              <a:off x="3031200" y="417346"/>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2</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grpSp>
        <p:nvGrpSpPr>
          <p:cNvPr id="17" name="组合 16">
            <a:extLst>
              <a:ext uri="{FF2B5EF4-FFF2-40B4-BE49-F238E27FC236}">
                <a16:creationId xmlns:a16="http://schemas.microsoft.com/office/drawing/2014/main" id="{78EDC476-7E35-4D46-89A5-D13702D8B45C}"/>
              </a:ext>
            </a:extLst>
          </p:cNvPr>
          <p:cNvGrpSpPr/>
          <p:nvPr/>
        </p:nvGrpSpPr>
        <p:grpSpPr>
          <a:xfrm>
            <a:off x="3981574" y="601947"/>
            <a:ext cx="736734" cy="960810"/>
            <a:chOff x="3981573" y="572812"/>
            <a:chExt cx="807095" cy="1052571"/>
          </a:xfrm>
        </p:grpSpPr>
        <p:sp>
          <p:nvSpPr>
            <p:cNvPr id="18" name="矩形 17">
              <a:extLst>
                <a:ext uri="{FF2B5EF4-FFF2-40B4-BE49-F238E27FC236}">
                  <a16:creationId xmlns:a16="http://schemas.microsoft.com/office/drawing/2014/main" id="{2D3C9479-568C-4669-9F39-B96EF2637A82}"/>
                </a:ext>
              </a:extLst>
            </p:cNvPr>
            <p:cNvSpPr/>
            <p:nvPr/>
          </p:nvSpPr>
          <p:spPr>
            <a:xfrm rot="893886">
              <a:off x="3981573" y="705999"/>
              <a:ext cx="807095" cy="8393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9" name="TextBox 7">
              <a:extLst>
                <a:ext uri="{FF2B5EF4-FFF2-40B4-BE49-F238E27FC236}">
                  <a16:creationId xmlns:a16="http://schemas.microsoft.com/office/drawing/2014/main" id="{62878DFC-CCF5-4EC0-85B1-93FFF29798D8}"/>
                </a:ext>
              </a:extLst>
            </p:cNvPr>
            <p:cNvSpPr>
              <a:spLocks noChangeArrowheads="1"/>
            </p:cNvSpPr>
            <p:nvPr/>
          </p:nvSpPr>
          <p:spPr bwMode="auto">
            <a:xfrm rot="923390">
              <a:off x="4156809" y="572812"/>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0</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grpSp>
        <p:nvGrpSpPr>
          <p:cNvPr id="20" name="组合 19">
            <a:extLst>
              <a:ext uri="{FF2B5EF4-FFF2-40B4-BE49-F238E27FC236}">
                <a16:creationId xmlns:a16="http://schemas.microsoft.com/office/drawing/2014/main" id="{AC73683D-E642-4121-8C6E-DE33A5E105D0}"/>
              </a:ext>
            </a:extLst>
          </p:cNvPr>
          <p:cNvGrpSpPr/>
          <p:nvPr/>
        </p:nvGrpSpPr>
        <p:grpSpPr>
          <a:xfrm>
            <a:off x="4993832" y="601908"/>
            <a:ext cx="736734" cy="960810"/>
            <a:chOff x="4993831" y="553723"/>
            <a:chExt cx="807095" cy="1052571"/>
          </a:xfrm>
        </p:grpSpPr>
        <p:sp>
          <p:nvSpPr>
            <p:cNvPr id="21" name="矩形 20">
              <a:extLst>
                <a:ext uri="{FF2B5EF4-FFF2-40B4-BE49-F238E27FC236}">
                  <a16:creationId xmlns:a16="http://schemas.microsoft.com/office/drawing/2014/main" id="{A5F18C5B-B9E3-49CE-ACCB-B1FCB91E0ADF}"/>
                </a:ext>
              </a:extLst>
            </p:cNvPr>
            <p:cNvSpPr/>
            <p:nvPr/>
          </p:nvSpPr>
          <p:spPr>
            <a:xfrm rot="458841">
              <a:off x="4993831" y="712962"/>
              <a:ext cx="807095" cy="839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TextBox 7">
              <a:extLst>
                <a:ext uri="{FF2B5EF4-FFF2-40B4-BE49-F238E27FC236}">
                  <a16:creationId xmlns:a16="http://schemas.microsoft.com/office/drawing/2014/main" id="{2E392E59-FADF-47D7-AC96-4FB28E91DE31}"/>
                </a:ext>
              </a:extLst>
            </p:cNvPr>
            <p:cNvSpPr>
              <a:spLocks noChangeArrowheads="1"/>
            </p:cNvSpPr>
            <p:nvPr/>
          </p:nvSpPr>
          <p:spPr bwMode="auto">
            <a:xfrm rot="507068">
              <a:off x="5170834" y="553723"/>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1</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grpSp>
        <p:nvGrpSpPr>
          <p:cNvPr id="23" name="组合 22">
            <a:extLst>
              <a:ext uri="{FF2B5EF4-FFF2-40B4-BE49-F238E27FC236}">
                <a16:creationId xmlns:a16="http://schemas.microsoft.com/office/drawing/2014/main" id="{FBE8DA69-5AC7-4DBE-A468-3B80FD188AD9}"/>
              </a:ext>
            </a:extLst>
          </p:cNvPr>
          <p:cNvGrpSpPr/>
          <p:nvPr/>
        </p:nvGrpSpPr>
        <p:grpSpPr>
          <a:xfrm>
            <a:off x="5973418" y="499603"/>
            <a:ext cx="736734" cy="960810"/>
            <a:chOff x="5973417" y="403793"/>
            <a:chExt cx="807095" cy="1052571"/>
          </a:xfrm>
        </p:grpSpPr>
        <p:sp>
          <p:nvSpPr>
            <p:cNvPr id="24" name="矩形 23">
              <a:extLst>
                <a:ext uri="{FF2B5EF4-FFF2-40B4-BE49-F238E27FC236}">
                  <a16:creationId xmlns:a16="http://schemas.microsoft.com/office/drawing/2014/main" id="{FE1FD534-DB5B-465F-A67A-B52997BC44C2}"/>
                </a:ext>
              </a:extLst>
            </p:cNvPr>
            <p:cNvSpPr/>
            <p:nvPr/>
          </p:nvSpPr>
          <p:spPr>
            <a:xfrm rot="21069238">
              <a:off x="5973417" y="523589"/>
              <a:ext cx="807095" cy="8393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5" name="TextBox 7">
              <a:extLst>
                <a:ext uri="{FF2B5EF4-FFF2-40B4-BE49-F238E27FC236}">
                  <a16:creationId xmlns:a16="http://schemas.microsoft.com/office/drawing/2014/main" id="{6342C6F0-1E3C-497E-9982-B1786AFBFF73}"/>
                </a:ext>
              </a:extLst>
            </p:cNvPr>
            <p:cNvSpPr>
              <a:spLocks noChangeArrowheads="1"/>
            </p:cNvSpPr>
            <p:nvPr/>
          </p:nvSpPr>
          <p:spPr bwMode="auto">
            <a:xfrm rot="20750709">
              <a:off x="6086543" y="403793"/>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X</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spTree>
    <p:extLst>
      <p:ext uri="{BB962C8B-B14F-4D97-AF65-F5344CB8AC3E}">
        <p14:creationId xmlns:p14="http://schemas.microsoft.com/office/powerpoint/2010/main" val="40223240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1000"/>
                                        <p:tgtEl>
                                          <p:spTgt spid="8"/>
                                        </p:tgtEl>
                                      </p:cBhvr>
                                    </p:animEffect>
                                    <p:anim calcmode="lin" valueType="num">
                                      <p:cBhvr>
                                        <p:cTn id="10" dur="1000" fill="hold"/>
                                        <p:tgtEl>
                                          <p:spTgt spid="8"/>
                                        </p:tgtEl>
                                        <p:attrNameLst>
                                          <p:attrName>ppt_x</p:attrName>
                                        </p:attrNameLst>
                                      </p:cBhvr>
                                      <p:tavLst>
                                        <p:tav tm="0">
                                          <p:val>
                                            <p:strVal val="#ppt_x"/>
                                          </p:val>
                                        </p:tav>
                                        <p:tav tm="100000">
                                          <p:val>
                                            <p:strVal val="#ppt_x"/>
                                          </p:val>
                                        </p:tav>
                                      </p:tavLst>
                                    </p:anim>
                                    <p:anim calcmode="lin" valueType="num">
                                      <p:cBhvr>
                                        <p:cTn id="11" dur="1000" fill="hold"/>
                                        <p:tgtEl>
                                          <p:spTgt spid="8"/>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1"/>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3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7"/>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5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fltVal val="0"/>
                                          </p:val>
                                        </p:tav>
                                        <p:tav tm="100000">
                                          <p:val>
                                            <p:strVal val="#ppt_w"/>
                                          </p:val>
                                        </p:tav>
                                      </p:tavLst>
                                    </p:anim>
                                    <p:anim calcmode="lin" valueType="num">
                                      <p:cBhvr>
                                        <p:cTn id="28" dur="1000" fill="hold"/>
                                        <p:tgtEl>
                                          <p:spTgt spid="20"/>
                                        </p:tgtEl>
                                        <p:attrNameLst>
                                          <p:attrName>ppt_h</p:attrName>
                                        </p:attrNameLst>
                                      </p:cBhvr>
                                      <p:tavLst>
                                        <p:tav tm="0">
                                          <p:val>
                                            <p:fltVal val="0"/>
                                          </p:val>
                                        </p:tav>
                                        <p:tav tm="100000">
                                          <p:val>
                                            <p:strVal val="#ppt_h"/>
                                          </p:val>
                                        </p:tav>
                                      </p:tavLst>
                                    </p:anim>
                                    <p:anim calcmode="lin" valueType="num">
                                      <p:cBhvr>
                                        <p:cTn id="2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20"/>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8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8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Scale>
                                      <p:cBhvr>
                                        <p:cTn id="4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0"/>
                                        </p:tgtEl>
                                        <p:attrNameLst>
                                          <p:attrName>ppt_x</p:attrName>
                                          <p:attrName>ppt_y</p:attrName>
                                        </p:attrNameLst>
                                      </p:cBhvr>
                                    </p:animMotion>
                                    <p:animEffect transition="in" filter="fade">
                                      <p:cBhvr>
                                        <p:cTn id="42" dur="1000"/>
                                        <p:tgtEl>
                                          <p:spTgt spid="10"/>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52" presetClass="entr" presetSubtype="0" fill="hold" grpId="0" nodeType="afterEffect">
                                  <p:stCondLst>
                                    <p:cond delay="0"/>
                                  </p:stCondLst>
                                  <p:iterate type="lt">
                                    <p:tmPct val="10000"/>
                                  </p:iterate>
                                  <p:childTnLst>
                                    <p:set>
                                      <p:cBhvr>
                                        <p:cTn id="51" dur="1" fill="hold">
                                          <p:stCondLst>
                                            <p:cond delay="0"/>
                                          </p:stCondLst>
                                        </p:cTn>
                                        <p:tgtEl>
                                          <p:spTgt spid="13"/>
                                        </p:tgtEl>
                                        <p:attrNameLst>
                                          <p:attrName>style.visibility</p:attrName>
                                        </p:attrNameLst>
                                      </p:cBhvr>
                                      <p:to>
                                        <p:strVal val="visible"/>
                                      </p:to>
                                    </p:set>
                                    <p:animScale>
                                      <p:cBhvr>
                                        <p:cTn id="52"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3"/>
                                        </p:tgtEl>
                                        <p:attrNameLst>
                                          <p:attrName>ppt_x</p:attrName>
                                          <p:attrName>ppt_y</p:attrName>
                                        </p:attrNameLst>
                                      </p:cBhvr>
                                    </p:animMotion>
                                    <p:animEffect transition="in" filter="fade">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55"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6"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4"/>
          <p:cNvSpPr>
            <a:spLocks noGrp="1"/>
          </p:cNvSpPr>
          <p:nvPr>
            <p:ph type="sldNum" sz="quarter" idx="4294967295"/>
          </p:nvPr>
        </p:nvSpPr>
        <p:spPr>
          <a:xfrm>
            <a:off x="7086600" y="4768850"/>
            <a:ext cx="2057400" cy="273050"/>
          </a:xfrm>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557213" indent="-214313" eaLnBrk="0" hangingPunct="0">
              <a:defRPr>
                <a:solidFill>
                  <a:schemeClr val="tx1"/>
                </a:solidFill>
                <a:latin typeface="Arial" panose="020B0604020202020204" pitchFamily="34" charset="0"/>
                <a:ea typeface="宋体" panose="02010600030101010101" pitchFamily="2" charset="-122"/>
              </a:defRPr>
            </a:lvl2pPr>
            <a:lvl3pPr marL="857250" indent="-171450" eaLnBrk="0" hangingPunct="0">
              <a:defRPr>
                <a:solidFill>
                  <a:schemeClr val="tx1"/>
                </a:solidFill>
                <a:latin typeface="Arial" panose="020B0604020202020204" pitchFamily="34" charset="0"/>
                <a:ea typeface="宋体" panose="02010600030101010101" pitchFamily="2" charset="-122"/>
              </a:defRPr>
            </a:lvl3pPr>
            <a:lvl4pPr marL="1200150" indent="-171450" eaLnBrk="0" hangingPunct="0">
              <a:defRPr>
                <a:solidFill>
                  <a:schemeClr val="tx1"/>
                </a:solidFill>
                <a:latin typeface="Arial" panose="020B0604020202020204" pitchFamily="34" charset="0"/>
                <a:ea typeface="宋体" panose="02010600030101010101" pitchFamily="2" charset="-122"/>
              </a:defRPr>
            </a:lvl4pPr>
            <a:lvl5pPr marL="1543050" indent="-171450" eaLnBrk="0" hangingPunct="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A0BCC327-19A3-4379-A9BC-FCA6548B17A7}" type="slidenum">
              <a:rPr lang="zh-CN" altLang="en-US">
                <a:solidFill>
                  <a:srgbClr val="898989"/>
                </a:solidFill>
                <a:latin typeface="方正兰亭黑_GBK" panose="02000000000000000000" pitchFamily="2" charset="-122"/>
                <a:ea typeface="方正兰亭黑_GBK" panose="02000000000000000000" pitchFamily="2" charset="-122"/>
              </a:rPr>
              <a:pPr eaLnBrk="1" hangingPunct="1"/>
              <a:t>10</a:t>
            </a:fld>
            <a:endParaRPr lang="zh-CN" altLang="en-US" sz="1400" dirty="0">
              <a:solidFill>
                <a:prstClr val="black"/>
              </a:solidFill>
            </a:endParaRPr>
          </a:p>
        </p:txBody>
      </p:sp>
      <p:sp>
        <p:nvSpPr>
          <p:cNvPr id="56323" name="任意多边形 4"/>
          <p:cNvSpPr>
            <a:spLocks noChangeArrowheads="1"/>
          </p:cNvSpPr>
          <p:nvPr/>
        </p:nvSpPr>
        <p:spPr bwMode="auto">
          <a:xfrm>
            <a:off x="8743950" y="4623433"/>
            <a:ext cx="476250" cy="300130"/>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a typeface="宋体" panose="02010600030101010101" pitchFamily="2" charset="-122"/>
            </a:endParaRPr>
          </a:p>
        </p:txBody>
      </p:sp>
      <p:sp>
        <p:nvSpPr>
          <p:cNvPr id="56324" name="TextBox 15"/>
          <p:cNvSpPr>
            <a:spLocks noChangeArrowheads="1"/>
          </p:cNvSpPr>
          <p:nvPr/>
        </p:nvSpPr>
        <p:spPr bwMode="auto">
          <a:xfrm>
            <a:off x="8803482" y="4657973"/>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zh-CN" sz="11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1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sp>
        <p:nvSpPr>
          <p:cNvPr id="32772" name="矩形 42"/>
          <p:cNvSpPr>
            <a:spLocks noChangeArrowheads="1"/>
          </p:cNvSpPr>
          <p:nvPr/>
        </p:nvSpPr>
        <p:spPr bwMode="auto">
          <a:xfrm>
            <a:off x="7339013" y="2879820"/>
            <a:ext cx="692944" cy="1695973"/>
          </a:xfrm>
          <a:prstGeom prst="rect">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3" name="矩形 37"/>
          <p:cNvSpPr>
            <a:spLocks noChangeArrowheads="1"/>
          </p:cNvSpPr>
          <p:nvPr/>
        </p:nvSpPr>
        <p:spPr bwMode="auto">
          <a:xfrm>
            <a:off x="3746897" y="2879820"/>
            <a:ext cx="3500438" cy="1695973"/>
          </a:xfrm>
          <a:prstGeom prst="rect">
            <a:avLst/>
          </a:prstGeom>
          <a:solidFill>
            <a:schemeClr val="accent2"/>
          </a:solid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4" name="矩形 46"/>
          <p:cNvSpPr>
            <a:spLocks noChangeAspect="1" noChangeArrowheads="1"/>
          </p:cNvSpPr>
          <p:nvPr/>
        </p:nvSpPr>
        <p:spPr bwMode="auto">
          <a:xfrm>
            <a:off x="1114425" y="2879820"/>
            <a:ext cx="2541985" cy="1695973"/>
          </a:xfrm>
          <a:prstGeom prst="rect">
            <a:avLst/>
          </a:prstGeom>
          <a:blipFill dpi="0" rotWithShape="1">
            <a:blip r:embed="rId3"/>
            <a:srcRect/>
            <a:stretch>
              <a:fillRect/>
            </a:stretch>
          </a:blip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5" name="矩形 47"/>
          <p:cNvSpPr>
            <a:spLocks noChangeAspect="1" noChangeArrowheads="1"/>
          </p:cNvSpPr>
          <p:nvPr/>
        </p:nvSpPr>
        <p:spPr bwMode="auto">
          <a:xfrm>
            <a:off x="2880123" y="1114769"/>
            <a:ext cx="2539603" cy="1694783"/>
          </a:xfrm>
          <a:prstGeom prst="rect">
            <a:avLst/>
          </a:prstGeom>
          <a:blipFill dpi="0" rotWithShape="1">
            <a:blip r:embed="rId4"/>
            <a:srcRect/>
            <a:stretch>
              <a:fillRect/>
            </a:stretch>
          </a:blip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6" name="矩形 1"/>
          <p:cNvSpPr>
            <a:spLocks noChangeArrowheads="1"/>
          </p:cNvSpPr>
          <p:nvPr/>
        </p:nvSpPr>
        <p:spPr bwMode="auto">
          <a:xfrm>
            <a:off x="1114425" y="1113579"/>
            <a:ext cx="1695450" cy="1695973"/>
          </a:xfrm>
          <a:prstGeom prst="rect">
            <a:avLst/>
          </a:prstGeom>
          <a:solidFill>
            <a:schemeClr val="accent1"/>
          </a:solid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8607"/>
              </a:solidFill>
              <a:sym typeface="方正兰亭黑_GBK" panose="02000000000000000000" pitchFamily="2" charset="-122"/>
            </a:endParaRPr>
          </a:p>
        </p:txBody>
      </p:sp>
      <p:sp>
        <p:nvSpPr>
          <p:cNvPr id="32777" name="矩形 59"/>
          <p:cNvSpPr>
            <a:spLocks noChangeAspect="1" noChangeArrowheads="1"/>
          </p:cNvSpPr>
          <p:nvPr/>
        </p:nvSpPr>
        <p:spPr bwMode="auto">
          <a:xfrm>
            <a:off x="5489972" y="1113579"/>
            <a:ext cx="2541984" cy="1695973"/>
          </a:xfrm>
          <a:prstGeom prst="rect">
            <a:avLst/>
          </a:prstGeom>
          <a:blipFill dpi="0" rotWithShape="1">
            <a:blip r:embed="rId5"/>
            <a:srcRect/>
            <a:stretch>
              <a:fillRect/>
            </a:stretch>
          </a:blip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8" name="矩形 56"/>
          <p:cNvSpPr>
            <a:spLocks noChangeArrowheads="1"/>
          </p:cNvSpPr>
          <p:nvPr/>
        </p:nvSpPr>
        <p:spPr bwMode="auto">
          <a:xfrm>
            <a:off x="1337332" y="1210049"/>
            <a:ext cx="1614488"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添加主题</a:t>
            </a:r>
            <a:endParaRPr lang="zh-CN" altLang="en-US" sz="1200" dirty="0">
              <a:solidFill>
                <a:schemeClr val="bg1"/>
              </a:solidFill>
              <a:latin typeface="微软雅黑" pitchFamily="34" charset="-122"/>
              <a:ea typeface="微软雅黑" pitchFamily="34" charset="-122"/>
              <a:sym typeface="Arial" panose="020B0604020202020204" pitchFamily="34" charset="0"/>
            </a:endParaRPr>
          </a:p>
        </p:txBody>
      </p:sp>
      <p:sp>
        <p:nvSpPr>
          <p:cNvPr id="32779" name="矩形 57"/>
          <p:cNvSpPr>
            <a:spLocks noChangeArrowheads="1"/>
          </p:cNvSpPr>
          <p:nvPr/>
        </p:nvSpPr>
        <p:spPr bwMode="auto">
          <a:xfrm>
            <a:off x="1351360" y="1547100"/>
            <a:ext cx="1381125" cy="91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ts val="1594"/>
              </a:lnSpc>
              <a:spcBef>
                <a:spcPct val="0"/>
              </a:spcBef>
              <a:spcAft>
                <a:spcPct val="0"/>
              </a:spcAft>
              <a:buNone/>
            </a:pPr>
            <a:r>
              <a:rPr lang="zh-CN" altLang="en-US" sz="900" dirty="0">
                <a:solidFill>
                  <a:schemeClr val="bg1"/>
                </a:solidFill>
                <a:latin typeface="微软雅黑" pitchFamily="34" charset="-122"/>
                <a:ea typeface="微软雅黑" pitchFamily="34" charset="-122"/>
                <a:sym typeface="方正兰亭黑_GBK" panose="02000000000000000000" pitchFamily="2" charset="-122"/>
              </a:rPr>
              <a:t>文字描述，总结概括，内容大纲在此录入上述图表的综合分析说明。 </a:t>
            </a:r>
            <a:endParaRPr lang="zh-CN" altLang="en-US" sz="900" dirty="0">
              <a:solidFill>
                <a:schemeClr val="bg1"/>
              </a:solidFill>
              <a:latin typeface="微软雅黑" pitchFamily="34" charset="-122"/>
              <a:ea typeface="微软雅黑" pitchFamily="34" charset="-122"/>
            </a:endParaRPr>
          </a:p>
          <a:p>
            <a:pPr eaLnBrk="1" fontAlgn="base" hangingPunct="1">
              <a:lnSpc>
                <a:spcPts val="1594"/>
              </a:lnSpc>
              <a:spcBef>
                <a:spcPct val="0"/>
              </a:spcBef>
              <a:spcAft>
                <a:spcPct val="0"/>
              </a:spcAft>
              <a:buNone/>
            </a:pPr>
            <a:r>
              <a:rPr lang="en-US" altLang="zh-CN" sz="900" dirty="0">
                <a:solidFill>
                  <a:schemeClr val="bg1"/>
                </a:solidFill>
                <a:latin typeface="微软雅黑" pitchFamily="34" charset="-122"/>
                <a:ea typeface="微软雅黑" pitchFamily="34" charset="-122"/>
                <a:sym typeface="方正兰亭黑_GBK" panose="02000000000000000000" pitchFamily="2" charset="-122"/>
              </a:rPr>
              <a:t> </a:t>
            </a:r>
            <a:endParaRPr lang="zh-CN" altLang="en-US" sz="9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32780" name="矩形 44"/>
          <p:cNvSpPr>
            <a:spLocks noChangeArrowheads="1"/>
          </p:cNvSpPr>
          <p:nvPr/>
        </p:nvSpPr>
        <p:spPr bwMode="auto">
          <a:xfrm>
            <a:off x="3844529" y="2985819"/>
            <a:ext cx="2324100"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添加主题</a:t>
            </a:r>
            <a:endParaRPr lang="zh-CN" altLang="en-US" sz="1200" dirty="0">
              <a:solidFill>
                <a:schemeClr val="bg1"/>
              </a:solidFill>
              <a:latin typeface="微软雅黑" pitchFamily="34" charset="-122"/>
              <a:ea typeface="微软雅黑" pitchFamily="34" charset="-122"/>
              <a:sym typeface="Arial" panose="020B0604020202020204" pitchFamily="34" charset="0"/>
            </a:endParaRPr>
          </a:p>
        </p:txBody>
      </p:sp>
      <p:sp>
        <p:nvSpPr>
          <p:cNvPr id="32781" name="矩形 45"/>
          <p:cNvSpPr>
            <a:spLocks noChangeArrowheads="1"/>
          </p:cNvSpPr>
          <p:nvPr/>
        </p:nvSpPr>
        <p:spPr bwMode="auto">
          <a:xfrm>
            <a:off x="3844529" y="3287139"/>
            <a:ext cx="3211115"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900" dirty="0">
                <a:solidFill>
                  <a:schemeClr val="bg1"/>
                </a:solidFill>
                <a:latin typeface="微软雅黑" pitchFamily="34" charset="-122"/>
                <a:ea typeface="微软雅黑" pitchFamily="34" charset="-122"/>
                <a:sym typeface="方正兰亭黑_GBK" panose="02000000000000000000"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900" dirty="0">
              <a:solidFill>
                <a:schemeClr val="bg1"/>
              </a:solidFill>
              <a:latin typeface="微软雅黑" pitchFamily="34" charset="-122"/>
              <a:ea typeface="微软雅黑" pitchFamily="34" charset="-122"/>
            </a:endParaRPr>
          </a:p>
        </p:txBody>
      </p:sp>
      <p:sp>
        <p:nvSpPr>
          <p:cNvPr id="32787" name="燕尾形 1"/>
          <p:cNvSpPr>
            <a:spLocks noChangeArrowheads="1"/>
          </p:cNvSpPr>
          <p:nvPr/>
        </p:nvSpPr>
        <p:spPr bwMode="auto">
          <a:xfrm>
            <a:off x="8314135" y="2616611"/>
            <a:ext cx="384572" cy="384690"/>
          </a:xfrm>
          <a:prstGeom prst="chevron">
            <a:avLst>
              <a:gd name="adj" fmla="val 50000"/>
            </a:avLst>
          </a:prstGeom>
          <a:solidFill>
            <a:srgbClr val="FFD860">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400" dirty="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
        <p:nvSpPr>
          <p:cNvPr id="32788" name="燕尾形 23"/>
          <p:cNvSpPr>
            <a:spLocks noChangeArrowheads="1"/>
          </p:cNvSpPr>
          <p:nvPr/>
        </p:nvSpPr>
        <p:spPr bwMode="auto">
          <a:xfrm flipH="1">
            <a:off x="488157" y="2616611"/>
            <a:ext cx="384572" cy="384690"/>
          </a:xfrm>
          <a:prstGeom prst="chevron">
            <a:avLst>
              <a:gd name="adj" fmla="val 50000"/>
            </a:avLst>
          </a:prstGeom>
          <a:solidFill>
            <a:srgbClr val="FFD860">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400" dirty="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2310147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776"/>
                                        </p:tgtEl>
                                        <p:attrNameLst>
                                          <p:attrName>style.visibility</p:attrName>
                                        </p:attrNameLst>
                                      </p:cBhvr>
                                      <p:to>
                                        <p:strVal val="visible"/>
                                      </p:to>
                                    </p:set>
                                    <p:anim calcmode="lin" valueType="num">
                                      <p:cBhvr>
                                        <p:cTn id="7" dur="500" fill="hold"/>
                                        <p:tgtEl>
                                          <p:spTgt spid="32776"/>
                                        </p:tgtEl>
                                        <p:attrNameLst>
                                          <p:attrName>ppt_x</p:attrName>
                                        </p:attrNameLst>
                                      </p:cBhvr>
                                      <p:tavLst>
                                        <p:tav tm="0">
                                          <p:val>
                                            <p:strVal val="0-#ppt_w/2"/>
                                          </p:val>
                                        </p:tav>
                                        <p:tav tm="100000">
                                          <p:val>
                                            <p:strVal val="#ppt_x"/>
                                          </p:val>
                                        </p:tav>
                                      </p:tavLst>
                                    </p:anim>
                                    <p:anim calcmode="lin" valueType="num">
                                      <p:cBhvr>
                                        <p:cTn id="8" dur="500" fill="hold"/>
                                        <p:tgtEl>
                                          <p:spTgt spid="3277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775"/>
                                        </p:tgtEl>
                                        <p:attrNameLst>
                                          <p:attrName>style.visibility</p:attrName>
                                        </p:attrNameLst>
                                      </p:cBhvr>
                                      <p:to>
                                        <p:strVal val="visible"/>
                                      </p:to>
                                    </p:set>
                                    <p:anim calcmode="lin" valueType="num">
                                      <p:cBhvr>
                                        <p:cTn id="12" dur="500" fill="hold"/>
                                        <p:tgtEl>
                                          <p:spTgt spid="32775"/>
                                        </p:tgtEl>
                                        <p:attrNameLst>
                                          <p:attrName>ppt_x</p:attrName>
                                        </p:attrNameLst>
                                      </p:cBhvr>
                                      <p:tavLst>
                                        <p:tav tm="0">
                                          <p:val>
                                            <p:strVal val="0-#ppt_w/2"/>
                                          </p:val>
                                        </p:tav>
                                        <p:tav tm="100000">
                                          <p:val>
                                            <p:strVal val="#ppt_x"/>
                                          </p:val>
                                        </p:tav>
                                      </p:tavLst>
                                    </p:anim>
                                    <p:anim calcmode="lin" valueType="num">
                                      <p:cBhvr>
                                        <p:cTn id="13" dur="500" fill="hold"/>
                                        <p:tgtEl>
                                          <p:spTgt spid="32775"/>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2777"/>
                                        </p:tgtEl>
                                        <p:attrNameLst>
                                          <p:attrName>style.visibility</p:attrName>
                                        </p:attrNameLst>
                                      </p:cBhvr>
                                      <p:to>
                                        <p:strVal val="visible"/>
                                      </p:to>
                                    </p:set>
                                    <p:anim calcmode="lin" valueType="num">
                                      <p:cBhvr>
                                        <p:cTn id="17" dur="500" fill="hold"/>
                                        <p:tgtEl>
                                          <p:spTgt spid="32777"/>
                                        </p:tgtEl>
                                        <p:attrNameLst>
                                          <p:attrName>ppt_x</p:attrName>
                                        </p:attrNameLst>
                                      </p:cBhvr>
                                      <p:tavLst>
                                        <p:tav tm="0">
                                          <p:val>
                                            <p:strVal val="1+#ppt_w/2"/>
                                          </p:val>
                                        </p:tav>
                                        <p:tav tm="100000">
                                          <p:val>
                                            <p:strVal val="#ppt_x"/>
                                          </p:val>
                                        </p:tav>
                                      </p:tavLst>
                                    </p:anim>
                                    <p:anim calcmode="lin" valueType="num">
                                      <p:cBhvr>
                                        <p:cTn id="18" dur="500" fill="hold"/>
                                        <p:tgtEl>
                                          <p:spTgt spid="3277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774"/>
                                        </p:tgtEl>
                                        <p:attrNameLst>
                                          <p:attrName>style.visibility</p:attrName>
                                        </p:attrNameLst>
                                      </p:cBhvr>
                                      <p:to>
                                        <p:strVal val="visible"/>
                                      </p:to>
                                    </p:set>
                                    <p:anim calcmode="lin" valueType="num">
                                      <p:cBhvr>
                                        <p:cTn id="22" dur="500" fill="hold"/>
                                        <p:tgtEl>
                                          <p:spTgt spid="32774"/>
                                        </p:tgtEl>
                                        <p:attrNameLst>
                                          <p:attrName>ppt_x</p:attrName>
                                        </p:attrNameLst>
                                      </p:cBhvr>
                                      <p:tavLst>
                                        <p:tav tm="0">
                                          <p:val>
                                            <p:strVal val="0-#ppt_w/2"/>
                                          </p:val>
                                        </p:tav>
                                        <p:tav tm="100000">
                                          <p:val>
                                            <p:strVal val="#ppt_x"/>
                                          </p:val>
                                        </p:tav>
                                      </p:tavLst>
                                    </p:anim>
                                    <p:anim calcmode="lin" valueType="num">
                                      <p:cBhvr>
                                        <p:cTn id="23" dur="500" fill="hold"/>
                                        <p:tgtEl>
                                          <p:spTgt spid="32774"/>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2773"/>
                                        </p:tgtEl>
                                        <p:attrNameLst>
                                          <p:attrName>style.visibility</p:attrName>
                                        </p:attrNameLst>
                                      </p:cBhvr>
                                      <p:to>
                                        <p:strVal val="visible"/>
                                      </p:to>
                                    </p:set>
                                    <p:anim calcmode="lin" valueType="num">
                                      <p:cBhvr>
                                        <p:cTn id="27" dur="500" fill="hold"/>
                                        <p:tgtEl>
                                          <p:spTgt spid="32773"/>
                                        </p:tgtEl>
                                        <p:attrNameLst>
                                          <p:attrName>ppt_x</p:attrName>
                                        </p:attrNameLst>
                                      </p:cBhvr>
                                      <p:tavLst>
                                        <p:tav tm="0">
                                          <p:val>
                                            <p:strVal val="1+#ppt_w/2"/>
                                          </p:val>
                                        </p:tav>
                                        <p:tav tm="100000">
                                          <p:val>
                                            <p:strVal val="#ppt_x"/>
                                          </p:val>
                                        </p:tav>
                                      </p:tavLst>
                                    </p:anim>
                                    <p:anim calcmode="lin" valueType="num">
                                      <p:cBhvr>
                                        <p:cTn id="28" dur="500" fill="hold"/>
                                        <p:tgtEl>
                                          <p:spTgt spid="3277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2772"/>
                                        </p:tgtEl>
                                        <p:attrNameLst>
                                          <p:attrName>style.visibility</p:attrName>
                                        </p:attrNameLst>
                                      </p:cBhvr>
                                      <p:to>
                                        <p:strVal val="visible"/>
                                      </p:to>
                                    </p:set>
                                    <p:anim calcmode="lin" valueType="num">
                                      <p:cBhvr>
                                        <p:cTn id="32" dur="500" fill="hold"/>
                                        <p:tgtEl>
                                          <p:spTgt spid="32772"/>
                                        </p:tgtEl>
                                        <p:attrNameLst>
                                          <p:attrName>ppt_x</p:attrName>
                                        </p:attrNameLst>
                                      </p:cBhvr>
                                      <p:tavLst>
                                        <p:tav tm="0">
                                          <p:val>
                                            <p:strVal val="1+#ppt_w/2"/>
                                          </p:val>
                                        </p:tav>
                                        <p:tav tm="100000">
                                          <p:val>
                                            <p:strVal val="#ppt_x"/>
                                          </p:val>
                                        </p:tav>
                                      </p:tavLst>
                                    </p:anim>
                                    <p:anim calcmode="lin" valueType="num">
                                      <p:cBhvr>
                                        <p:cTn id="33" dur="500" fill="hold"/>
                                        <p:tgtEl>
                                          <p:spTgt spid="32772"/>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2778"/>
                                        </p:tgtEl>
                                        <p:attrNameLst>
                                          <p:attrName>style.visibility</p:attrName>
                                        </p:attrNameLst>
                                      </p:cBhvr>
                                      <p:to>
                                        <p:strVal val="visible"/>
                                      </p:to>
                                    </p:set>
                                    <p:animEffect>
                                      <p:cBhvr>
                                        <p:cTn id="37" dur="500"/>
                                        <p:tgtEl>
                                          <p:spTgt spid="32778"/>
                                        </p:tgtEl>
                                      </p:cBhvr>
                                    </p:animEffect>
                                  </p:childTnLst>
                                </p:cTn>
                              </p:par>
                            </p:childTnLst>
                          </p:cTn>
                        </p:par>
                        <p:par>
                          <p:cTn id="38" fill="hold" nodeType="afterGroup">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2779"/>
                                        </p:tgtEl>
                                        <p:attrNameLst>
                                          <p:attrName>style.visibility</p:attrName>
                                        </p:attrNameLst>
                                      </p:cBhvr>
                                      <p:to>
                                        <p:strVal val="visible"/>
                                      </p:to>
                                    </p:set>
                                    <p:animEffect>
                                      <p:cBhvr>
                                        <p:cTn id="41" dur="500"/>
                                        <p:tgtEl>
                                          <p:spTgt spid="32779"/>
                                        </p:tgtEl>
                                      </p:cBhvr>
                                    </p:animEffect>
                                  </p:childTnLst>
                                </p:cTn>
                              </p:par>
                            </p:childTnLst>
                          </p:cTn>
                        </p:par>
                        <p:par>
                          <p:cTn id="42" fill="hold" nodeType="afterGroup">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32780"/>
                                        </p:tgtEl>
                                        <p:attrNameLst>
                                          <p:attrName>style.visibility</p:attrName>
                                        </p:attrNameLst>
                                      </p:cBhvr>
                                      <p:to>
                                        <p:strVal val="visible"/>
                                      </p:to>
                                    </p:set>
                                    <p:animEffect>
                                      <p:cBhvr>
                                        <p:cTn id="45" dur="500"/>
                                        <p:tgtEl>
                                          <p:spTgt spid="32780"/>
                                        </p:tgtEl>
                                      </p:cBhvr>
                                    </p:animEffect>
                                  </p:childTnLst>
                                </p:cTn>
                              </p:par>
                            </p:childTnLst>
                          </p:cTn>
                        </p:par>
                        <p:par>
                          <p:cTn id="46" fill="hold" nodeType="afterGroup">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32781"/>
                                        </p:tgtEl>
                                        <p:attrNameLst>
                                          <p:attrName>style.visibility</p:attrName>
                                        </p:attrNameLst>
                                      </p:cBhvr>
                                      <p:to>
                                        <p:strVal val="visible"/>
                                      </p:to>
                                    </p:set>
                                    <p:animEffect>
                                      <p:cBhvr>
                                        <p:cTn id="49" dur="500"/>
                                        <p:tgtEl>
                                          <p:spTgt spid="32781"/>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32787"/>
                                        </p:tgtEl>
                                        <p:attrNameLst>
                                          <p:attrName>style.visibility</p:attrName>
                                        </p:attrNameLst>
                                      </p:cBhvr>
                                      <p:to>
                                        <p:strVal val="visible"/>
                                      </p:to>
                                    </p:set>
                                    <p:animEffect>
                                      <p:cBhvr>
                                        <p:cTn id="53" dur="500"/>
                                        <p:tgtEl>
                                          <p:spTgt spid="3278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788"/>
                                        </p:tgtEl>
                                        <p:attrNameLst>
                                          <p:attrName>style.visibility</p:attrName>
                                        </p:attrNameLst>
                                      </p:cBhvr>
                                      <p:to>
                                        <p:strVal val="visible"/>
                                      </p:to>
                                    </p:set>
                                    <p:animEffect>
                                      <p:cBhvr>
                                        <p:cTn id="56" dur="500"/>
                                        <p:tgtEl>
                                          <p:spTgt spid="32788"/>
                                        </p:tgtEl>
                                      </p:cBhvr>
                                    </p:animEffect>
                                  </p:childTnLst>
                                </p:cTn>
                              </p:par>
                              <p:par>
                                <p:cTn id="57" presetID="6" presetClass="emph" presetSubtype="0" autoRev="1" fill="hold" grpId="1" nodeType="withEffect">
                                  <p:stCondLst>
                                    <p:cond delay="0"/>
                                  </p:stCondLst>
                                  <p:childTnLst>
                                    <p:animScale>
                                      <p:cBhvr>
                                        <p:cTn id="58" dur="750" fill="hold"/>
                                        <p:tgtEl>
                                          <p:spTgt spid="32787"/>
                                        </p:tgtEl>
                                      </p:cBhvr>
                                      <p:by x="108000" y="108000"/>
                                    </p:animScale>
                                  </p:childTnLst>
                                </p:cTn>
                              </p:par>
                              <p:par>
                                <p:cTn id="59" presetID="6" presetClass="emph" presetSubtype="0" autoRev="1" fill="hold" grpId="1" nodeType="withEffect">
                                  <p:stCondLst>
                                    <p:cond delay="0"/>
                                  </p:stCondLst>
                                  <p:childTnLst>
                                    <p:animScale>
                                      <p:cBhvr>
                                        <p:cTn id="60" dur="750" fill="hold"/>
                                        <p:tgtEl>
                                          <p:spTgt spid="3278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ldLvl="0" animBg="1" autoUpdateAnimBg="0"/>
      <p:bldP spid="32773" grpId="0" bldLvl="0" animBg="1" autoUpdateAnimBg="0"/>
      <p:bldP spid="32774" grpId="0" bldLvl="0" animBg="1" autoUpdateAnimBg="0"/>
      <p:bldP spid="32775" grpId="0" bldLvl="0" animBg="1" autoUpdateAnimBg="0"/>
      <p:bldP spid="32776" grpId="0" bldLvl="0" animBg="1" autoUpdateAnimBg="0"/>
      <p:bldP spid="32777" grpId="0" bldLvl="0" animBg="1" autoUpdateAnimBg="0"/>
      <p:bldP spid="32778" grpId="0" bldLvl="0" autoUpdateAnimBg="0"/>
      <p:bldP spid="32779" grpId="0" bldLvl="0" autoUpdateAnimBg="0"/>
      <p:bldP spid="32780" grpId="0" bldLvl="0" autoUpdateAnimBg="0"/>
      <p:bldP spid="32781" grpId="0" bldLvl="0" autoUpdateAnimBg="0"/>
      <p:bldP spid="32787" grpId="0" bldLvl="0" animBg="1" autoUpdateAnimBg="0"/>
      <p:bldP spid="32787" grpId="1" bldLvl="0" animBg="1" autoUpdateAnimBg="0"/>
      <p:bldP spid="32788" grpId="0" bldLvl="0" animBg="1" autoUpdateAnimBg="0"/>
      <p:bldP spid="32788" grpId="1"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9" name="直接连接符 7255"/>
          <p:cNvCxnSpPr/>
          <p:nvPr/>
        </p:nvCxnSpPr>
        <p:spPr>
          <a:xfrm>
            <a:off x="4571321" y="1087489"/>
            <a:ext cx="0" cy="3746329"/>
          </a:xfrm>
          <a:prstGeom prst="line">
            <a:avLst/>
          </a:prstGeom>
          <a:ln w="25400">
            <a:gradFill>
              <a:gsLst>
                <a:gs pos="0">
                  <a:schemeClr val="bg1">
                    <a:lumMod val="95000"/>
                  </a:schemeClr>
                </a:gs>
                <a:gs pos="26000">
                  <a:schemeClr val="tx1">
                    <a:lumMod val="50000"/>
                    <a:lumOff val="50000"/>
                  </a:schemeClr>
                </a:gs>
                <a:gs pos="81000">
                  <a:schemeClr val="tx1">
                    <a:lumMod val="50000"/>
                    <a:lumOff val="50000"/>
                  </a:schemeClr>
                </a:gs>
                <a:gs pos="53000">
                  <a:schemeClr val="tx1">
                    <a:lumMod val="65000"/>
                    <a:lumOff val="35000"/>
                  </a:schemeClr>
                </a:gs>
                <a:gs pos="100000">
                  <a:schemeClr val="bg1">
                    <a:lumMod val="85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Group 3"/>
          <p:cNvGrpSpPr/>
          <p:nvPr/>
        </p:nvGrpSpPr>
        <p:grpSpPr>
          <a:xfrm>
            <a:off x="2084942" y="1269480"/>
            <a:ext cx="2483448" cy="1656261"/>
            <a:chOff x="2779923" y="1692118"/>
            <a:chExt cx="3311264" cy="2207666"/>
          </a:xfrm>
        </p:grpSpPr>
        <p:sp>
          <p:nvSpPr>
            <p:cNvPr id="77" name="Freeform 2004"/>
            <p:cNvSpPr>
              <a:spLocks/>
            </p:cNvSpPr>
            <p:nvPr/>
          </p:nvSpPr>
          <p:spPr bwMode="auto">
            <a:xfrm>
              <a:off x="3387823" y="1692119"/>
              <a:ext cx="2702550" cy="2207665"/>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rgbClr val="736288"/>
            </a:solidFill>
            <a:ln>
              <a:noFill/>
            </a:ln>
            <a:effectLst>
              <a:outerShdw blurRad="127000" dist="381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nvGrpSpPr>
            <p:cNvPr id="4" name="组合 7251"/>
            <p:cNvGrpSpPr/>
            <p:nvPr/>
          </p:nvGrpSpPr>
          <p:grpSpPr>
            <a:xfrm>
              <a:off x="2779923" y="1692118"/>
              <a:ext cx="3311264" cy="2207665"/>
              <a:chOff x="2130758" y="3935469"/>
              <a:chExt cx="4098864" cy="2732769"/>
            </a:xfrm>
          </p:grpSpPr>
          <p:grpSp>
            <p:nvGrpSpPr>
              <p:cNvPr id="5" name="组合 3286"/>
              <p:cNvGrpSpPr/>
              <p:nvPr/>
            </p:nvGrpSpPr>
            <p:grpSpPr>
              <a:xfrm>
                <a:off x="2130758" y="3935469"/>
                <a:ext cx="4098864" cy="2732769"/>
                <a:chOff x="3295168" y="2661445"/>
                <a:chExt cx="4098864" cy="2732769"/>
              </a:xfrm>
            </p:grpSpPr>
            <p:grpSp>
              <p:nvGrpSpPr>
                <p:cNvPr id="6" name="组合 3287"/>
                <p:cNvGrpSpPr/>
                <p:nvPr/>
              </p:nvGrpSpPr>
              <p:grpSpPr>
                <a:xfrm>
                  <a:off x="3295168" y="2661445"/>
                  <a:ext cx="4098864" cy="2732769"/>
                  <a:chOff x="3466618" y="2447585"/>
                  <a:chExt cx="4098864" cy="2732769"/>
                </a:xfrm>
              </p:grpSpPr>
              <p:sp>
                <p:nvSpPr>
                  <p:cNvPr id="92" name="Freeform 2004"/>
                  <p:cNvSpPr>
                    <a:spLocks/>
                  </p:cNvSpPr>
                  <p:nvPr/>
                </p:nvSpPr>
                <p:spPr bwMode="auto">
                  <a:xfrm>
                    <a:off x="4220117" y="2447585"/>
                    <a:ext cx="3345365" cy="2732769"/>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93" name="椭圆 3290"/>
                  <p:cNvSpPr/>
                  <p:nvPr/>
                </p:nvSpPr>
                <p:spPr>
                  <a:xfrm>
                    <a:off x="3466618" y="3230784"/>
                    <a:ext cx="1166370" cy="116637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91" name="椭圆 3288"/>
                <p:cNvSpPr/>
                <p:nvPr/>
              </p:nvSpPr>
              <p:spPr>
                <a:xfrm>
                  <a:off x="3345174" y="3494650"/>
                  <a:ext cx="1066358" cy="10663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88" name="文本框 3295"/>
              <p:cNvSpPr txBox="1"/>
              <p:nvPr/>
            </p:nvSpPr>
            <p:spPr>
              <a:xfrm>
                <a:off x="3668504" y="4296610"/>
                <a:ext cx="1054099" cy="660167"/>
              </a:xfrm>
              <a:prstGeom prst="rect">
                <a:avLst/>
              </a:prstGeom>
              <a:noFill/>
            </p:spPr>
            <p:txBody>
              <a:bodyPr wrap="square" rtlCol="0">
                <a:spAutoFit/>
              </a:bodyPr>
              <a:lstStyle/>
              <a:p>
                <a:pPr algn="just"/>
                <a:r>
                  <a:rPr lang="en-US" altLang="zh-CN" sz="2000" dirty="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grpSp>
          <p:nvGrpSpPr>
            <p:cNvPr id="7" name="组合 7244"/>
            <p:cNvGrpSpPr/>
            <p:nvPr/>
          </p:nvGrpSpPr>
          <p:grpSpPr>
            <a:xfrm>
              <a:off x="2987006" y="2512585"/>
              <a:ext cx="482555" cy="513521"/>
              <a:chOff x="7436301" y="1281113"/>
              <a:chExt cx="296863" cy="315913"/>
            </a:xfrm>
          </p:grpSpPr>
          <p:grpSp>
            <p:nvGrpSpPr>
              <p:cNvPr id="8" name="组合 7243"/>
              <p:cNvGrpSpPr/>
              <p:nvPr/>
            </p:nvGrpSpPr>
            <p:grpSpPr>
              <a:xfrm>
                <a:off x="7436301" y="1289050"/>
                <a:ext cx="296863" cy="307976"/>
                <a:chOff x="7436301" y="1289050"/>
                <a:chExt cx="296863" cy="307976"/>
              </a:xfrm>
            </p:grpSpPr>
            <p:sp>
              <p:nvSpPr>
                <p:cNvPr id="82" name="Freeform 1994"/>
                <p:cNvSpPr>
                  <a:spLocks/>
                </p:cNvSpPr>
                <p:nvPr/>
              </p:nvSpPr>
              <p:spPr bwMode="auto">
                <a:xfrm>
                  <a:off x="7680776" y="1352550"/>
                  <a:ext cx="52388" cy="244475"/>
                </a:xfrm>
                <a:custGeom>
                  <a:avLst/>
                  <a:gdLst>
                    <a:gd name="T0" fmla="*/ 14 w 14"/>
                    <a:gd name="T1" fmla="*/ 58 h 65"/>
                    <a:gd name="T2" fmla="*/ 7 w 14"/>
                    <a:gd name="T3" fmla="*/ 65 h 65"/>
                    <a:gd name="T4" fmla="*/ 0 w 14"/>
                    <a:gd name="T5" fmla="*/ 58 h 65"/>
                    <a:gd name="T6" fmla="*/ 0 w 14"/>
                    <a:gd name="T7" fmla="*/ 6 h 65"/>
                    <a:gd name="T8" fmla="*/ 7 w 14"/>
                    <a:gd name="T9" fmla="*/ 0 h 65"/>
                    <a:gd name="T10" fmla="*/ 14 w 14"/>
                    <a:gd name="T11" fmla="*/ 6 h 65"/>
                    <a:gd name="T12" fmla="*/ 14 w 14"/>
                    <a:gd name="T13" fmla="*/ 58 h 65"/>
                  </a:gdLst>
                  <a:ahLst/>
                  <a:cxnLst>
                    <a:cxn ang="0">
                      <a:pos x="T0" y="T1"/>
                    </a:cxn>
                    <a:cxn ang="0">
                      <a:pos x="T2" y="T3"/>
                    </a:cxn>
                    <a:cxn ang="0">
                      <a:pos x="T4" y="T5"/>
                    </a:cxn>
                    <a:cxn ang="0">
                      <a:pos x="T6" y="T7"/>
                    </a:cxn>
                    <a:cxn ang="0">
                      <a:pos x="T8" y="T9"/>
                    </a:cxn>
                    <a:cxn ang="0">
                      <a:pos x="T10" y="T11"/>
                    </a:cxn>
                    <a:cxn ang="0">
                      <a:pos x="T12" y="T13"/>
                    </a:cxn>
                  </a:cxnLst>
                  <a:rect l="0" t="0" r="r" b="b"/>
                  <a:pathLst>
                    <a:path w="14" h="65">
                      <a:moveTo>
                        <a:pt x="14" y="58"/>
                      </a:moveTo>
                      <a:cubicBezTo>
                        <a:pt x="14" y="62"/>
                        <a:pt x="11" y="65"/>
                        <a:pt x="7" y="65"/>
                      </a:cubicBezTo>
                      <a:cubicBezTo>
                        <a:pt x="3" y="65"/>
                        <a:pt x="0" y="62"/>
                        <a:pt x="0" y="58"/>
                      </a:cubicBezTo>
                      <a:cubicBezTo>
                        <a:pt x="0" y="6"/>
                        <a:pt x="0" y="6"/>
                        <a:pt x="0" y="6"/>
                      </a:cubicBezTo>
                      <a:cubicBezTo>
                        <a:pt x="0" y="3"/>
                        <a:pt x="3" y="0"/>
                        <a:pt x="7" y="0"/>
                      </a:cubicBezTo>
                      <a:cubicBezTo>
                        <a:pt x="11" y="0"/>
                        <a:pt x="14" y="3"/>
                        <a:pt x="14" y="6"/>
                      </a:cubicBezTo>
                      <a:lnTo>
                        <a:pt x="14"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83" name="Freeform 1995"/>
                <p:cNvSpPr>
                  <a:spLocks/>
                </p:cNvSpPr>
                <p:nvPr/>
              </p:nvSpPr>
              <p:spPr bwMode="auto">
                <a:xfrm>
                  <a:off x="7606163" y="1401763"/>
                  <a:ext cx="52388" cy="195263"/>
                </a:xfrm>
                <a:custGeom>
                  <a:avLst/>
                  <a:gdLst>
                    <a:gd name="T0" fmla="*/ 14 w 14"/>
                    <a:gd name="T1" fmla="*/ 45 h 52"/>
                    <a:gd name="T2" fmla="*/ 7 w 14"/>
                    <a:gd name="T3" fmla="*/ 52 h 52"/>
                    <a:gd name="T4" fmla="*/ 0 w 14"/>
                    <a:gd name="T5" fmla="*/ 45 h 52"/>
                    <a:gd name="T6" fmla="*/ 0 w 14"/>
                    <a:gd name="T7" fmla="*/ 7 h 52"/>
                    <a:gd name="T8" fmla="*/ 7 w 14"/>
                    <a:gd name="T9" fmla="*/ 0 h 52"/>
                    <a:gd name="T10" fmla="*/ 14 w 14"/>
                    <a:gd name="T11" fmla="*/ 7 h 52"/>
                    <a:gd name="T12" fmla="*/ 14 w 14"/>
                    <a:gd name="T13" fmla="*/ 45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14" y="45"/>
                      </a:moveTo>
                      <a:cubicBezTo>
                        <a:pt x="14" y="49"/>
                        <a:pt x="11" y="52"/>
                        <a:pt x="7" y="52"/>
                      </a:cubicBezTo>
                      <a:cubicBezTo>
                        <a:pt x="3" y="52"/>
                        <a:pt x="0" y="49"/>
                        <a:pt x="0" y="45"/>
                      </a:cubicBezTo>
                      <a:cubicBezTo>
                        <a:pt x="0" y="7"/>
                        <a:pt x="0" y="7"/>
                        <a:pt x="0" y="7"/>
                      </a:cubicBezTo>
                      <a:cubicBezTo>
                        <a:pt x="0" y="3"/>
                        <a:pt x="3" y="0"/>
                        <a:pt x="7" y="0"/>
                      </a:cubicBezTo>
                      <a:cubicBezTo>
                        <a:pt x="11" y="0"/>
                        <a:pt x="14" y="3"/>
                        <a:pt x="14" y="7"/>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84" name="Freeform 1996"/>
                <p:cNvSpPr>
                  <a:spLocks/>
                </p:cNvSpPr>
                <p:nvPr/>
              </p:nvSpPr>
              <p:spPr bwMode="auto">
                <a:xfrm>
                  <a:off x="7529963" y="1462088"/>
                  <a:ext cx="53975" cy="134938"/>
                </a:xfrm>
                <a:custGeom>
                  <a:avLst/>
                  <a:gdLst>
                    <a:gd name="T0" fmla="*/ 14 w 14"/>
                    <a:gd name="T1" fmla="*/ 29 h 36"/>
                    <a:gd name="T2" fmla="*/ 7 w 14"/>
                    <a:gd name="T3" fmla="*/ 36 h 36"/>
                    <a:gd name="T4" fmla="*/ 0 w 14"/>
                    <a:gd name="T5" fmla="*/ 29 h 36"/>
                    <a:gd name="T6" fmla="*/ 0 w 14"/>
                    <a:gd name="T7" fmla="*/ 7 h 36"/>
                    <a:gd name="T8" fmla="*/ 7 w 14"/>
                    <a:gd name="T9" fmla="*/ 0 h 36"/>
                    <a:gd name="T10" fmla="*/ 14 w 14"/>
                    <a:gd name="T11" fmla="*/ 7 h 36"/>
                    <a:gd name="T12" fmla="*/ 14 w 14"/>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14" y="29"/>
                      </a:moveTo>
                      <a:cubicBezTo>
                        <a:pt x="14" y="33"/>
                        <a:pt x="11" y="36"/>
                        <a:pt x="7" y="36"/>
                      </a:cubicBezTo>
                      <a:cubicBezTo>
                        <a:pt x="3" y="36"/>
                        <a:pt x="0" y="33"/>
                        <a:pt x="0" y="29"/>
                      </a:cubicBezTo>
                      <a:cubicBezTo>
                        <a:pt x="0" y="7"/>
                        <a:pt x="0" y="7"/>
                        <a:pt x="0" y="7"/>
                      </a:cubicBezTo>
                      <a:cubicBezTo>
                        <a:pt x="0" y="3"/>
                        <a:pt x="3" y="0"/>
                        <a:pt x="7" y="0"/>
                      </a:cubicBezTo>
                      <a:cubicBezTo>
                        <a:pt x="11" y="0"/>
                        <a:pt x="14" y="3"/>
                        <a:pt x="14" y="7"/>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85" name="Freeform 1997"/>
                <p:cNvSpPr>
                  <a:spLocks/>
                </p:cNvSpPr>
                <p:nvPr/>
              </p:nvSpPr>
              <p:spPr bwMode="auto">
                <a:xfrm>
                  <a:off x="7463288" y="1503363"/>
                  <a:ext cx="52388" cy="93663"/>
                </a:xfrm>
                <a:custGeom>
                  <a:avLst/>
                  <a:gdLst>
                    <a:gd name="T0" fmla="*/ 14 w 14"/>
                    <a:gd name="T1" fmla="*/ 18 h 25"/>
                    <a:gd name="T2" fmla="*/ 7 w 14"/>
                    <a:gd name="T3" fmla="*/ 25 h 25"/>
                    <a:gd name="T4" fmla="*/ 0 w 14"/>
                    <a:gd name="T5" fmla="*/ 18 h 25"/>
                    <a:gd name="T6" fmla="*/ 0 w 14"/>
                    <a:gd name="T7" fmla="*/ 6 h 25"/>
                    <a:gd name="T8" fmla="*/ 7 w 14"/>
                    <a:gd name="T9" fmla="*/ 0 h 25"/>
                    <a:gd name="T10" fmla="*/ 14 w 14"/>
                    <a:gd name="T11" fmla="*/ 6 h 25"/>
                    <a:gd name="T12" fmla="*/ 14 w 14"/>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14" y="18"/>
                      </a:moveTo>
                      <a:cubicBezTo>
                        <a:pt x="14" y="22"/>
                        <a:pt x="11" y="25"/>
                        <a:pt x="7" y="25"/>
                      </a:cubicBezTo>
                      <a:cubicBezTo>
                        <a:pt x="3" y="25"/>
                        <a:pt x="0" y="22"/>
                        <a:pt x="0" y="18"/>
                      </a:cubicBezTo>
                      <a:cubicBezTo>
                        <a:pt x="0" y="6"/>
                        <a:pt x="0" y="6"/>
                        <a:pt x="0" y="6"/>
                      </a:cubicBezTo>
                      <a:cubicBezTo>
                        <a:pt x="0" y="3"/>
                        <a:pt x="3" y="0"/>
                        <a:pt x="7" y="0"/>
                      </a:cubicBezTo>
                      <a:cubicBezTo>
                        <a:pt x="11" y="0"/>
                        <a:pt x="14" y="3"/>
                        <a:pt x="14" y="6"/>
                      </a:cubicBezTo>
                      <a:lnTo>
                        <a:pt x="14"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86" name="Freeform 2000"/>
                <p:cNvSpPr>
                  <a:spLocks/>
                </p:cNvSpPr>
                <p:nvPr/>
              </p:nvSpPr>
              <p:spPr bwMode="auto">
                <a:xfrm>
                  <a:off x="7436301" y="1289050"/>
                  <a:ext cx="244475" cy="176213"/>
                </a:xfrm>
                <a:custGeom>
                  <a:avLst/>
                  <a:gdLst>
                    <a:gd name="T0" fmla="*/ 6 w 65"/>
                    <a:gd name="T1" fmla="*/ 45 h 47"/>
                    <a:gd name="T2" fmla="*/ 62 w 65"/>
                    <a:gd name="T3" fmla="*/ 7 h 47"/>
                    <a:gd name="T4" fmla="*/ 59 w 65"/>
                    <a:gd name="T5" fmla="*/ 2 h 47"/>
                    <a:gd name="T6" fmla="*/ 3 w 65"/>
                    <a:gd name="T7" fmla="*/ 40 h 47"/>
                    <a:gd name="T8" fmla="*/ 6 w 65"/>
                    <a:gd name="T9" fmla="*/ 45 h 47"/>
                  </a:gdLst>
                  <a:ahLst/>
                  <a:cxnLst>
                    <a:cxn ang="0">
                      <a:pos x="T0" y="T1"/>
                    </a:cxn>
                    <a:cxn ang="0">
                      <a:pos x="T2" y="T3"/>
                    </a:cxn>
                    <a:cxn ang="0">
                      <a:pos x="T4" y="T5"/>
                    </a:cxn>
                    <a:cxn ang="0">
                      <a:pos x="T6" y="T7"/>
                    </a:cxn>
                    <a:cxn ang="0">
                      <a:pos x="T8" y="T9"/>
                    </a:cxn>
                  </a:cxnLst>
                  <a:rect l="0" t="0" r="r" b="b"/>
                  <a:pathLst>
                    <a:path w="65" h="47">
                      <a:moveTo>
                        <a:pt x="6" y="45"/>
                      </a:moveTo>
                      <a:cubicBezTo>
                        <a:pt x="25" y="32"/>
                        <a:pt x="43" y="19"/>
                        <a:pt x="62" y="7"/>
                      </a:cubicBezTo>
                      <a:cubicBezTo>
                        <a:pt x="65" y="5"/>
                        <a:pt x="62" y="0"/>
                        <a:pt x="59" y="2"/>
                      </a:cubicBezTo>
                      <a:cubicBezTo>
                        <a:pt x="41" y="15"/>
                        <a:pt x="22" y="28"/>
                        <a:pt x="3" y="40"/>
                      </a:cubicBezTo>
                      <a:cubicBezTo>
                        <a:pt x="0" y="42"/>
                        <a:pt x="3" y="47"/>
                        <a:pt x="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sp>
            <p:nvSpPr>
              <p:cNvPr id="81" name="Freeform 2001"/>
              <p:cNvSpPr>
                <a:spLocks/>
              </p:cNvSpPr>
              <p:nvPr/>
            </p:nvSpPr>
            <p:spPr bwMode="auto">
              <a:xfrm>
                <a:off x="7598226" y="1281113"/>
                <a:ext cx="93663" cy="93663"/>
              </a:xfrm>
              <a:custGeom>
                <a:avLst/>
                <a:gdLst>
                  <a:gd name="T0" fmla="*/ 5 w 25"/>
                  <a:gd name="T1" fmla="*/ 7 h 25"/>
                  <a:gd name="T2" fmla="*/ 21 w 25"/>
                  <a:gd name="T3" fmla="*/ 8 h 25"/>
                  <a:gd name="T4" fmla="*/ 18 w 25"/>
                  <a:gd name="T5" fmla="*/ 4 h 25"/>
                  <a:gd name="T6" fmla="*/ 13 w 25"/>
                  <a:gd name="T7" fmla="*/ 19 h 25"/>
                  <a:gd name="T8" fmla="*/ 20 w 25"/>
                  <a:gd name="T9" fmla="*/ 20 h 25"/>
                  <a:gd name="T10" fmla="*/ 24 w 25"/>
                  <a:gd name="T11" fmla="*/ 5 h 25"/>
                  <a:gd name="T12" fmla="*/ 21 w 25"/>
                  <a:gd name="T13" fmla="*/ 1 h 25"/>
                  <a:gd name="T14" fmla="*/ 5 w 25"/>
                  <a:gd name="T15" fmla="*/ 0 h 25"/>
                  <a:gd name="T16" fmla="*/ 5 w 25"/>
                  <a:gd name="T1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5" y="7"/>
                    </a:moveTo>
                    <a:cubicBezTo>
                      <a:pt x="10" y="7"/>
                      <a:pt x="16" y="8"/>
                      <a:pt x="21" y="8"/>
                    </a:cubicBezTo>
                    <a:cubicBezTo>
                      <a:pt x="20" y="7"/>
                      <a:pt x="19" y="5"/>
                      <a:pt x="18" y="4"/>
                    </a:cubicBezTo>
                    <a:cubicBezTo>
                      <a:pt x="16" y="9"/>
                      <a:pt x="15" y="14"/>
                      <a:pt x="13" y="19"/>
                    </a:cubicBezTo>
                    <a:cubicBezTo>
                      <a:pt x="12" y="23"/>
                      <a:pt x="18" y="25"/>
                      <a:pt x="20" y="20"/>
                    </a:cubicBezTo>
                    <a:cubicBezTo>
                      <a:pt x="21" y="15"/>
                      <a:pt x="23" y="10"/>
                      <a:pt x="24" y="5"/>
                    </a:cubicBezTo>
                    <a:cubicBezTo>
                      <a:pt x="25" y="3"/>
                      <a:pt x="23" y="1"/>
                      <a:pt x="21" y="1"/>
                    </a:cubicBezTo>
                    <a:cubicBezTo>
                      <a:pt x="16" y="1"/>
                      <a:pt x="10" y="0"/>
                      <a:pt x="5" y="0"/>
                    </a:cubicBezTo>
                    <a:cubicBezTo>
                      <a:pt x="0" y="0"/>
                      <a:pt x="0" y="6"/>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sp>
          <p:nvSpPr>
            <p:cNvPr id="120" name="Rectangle 119"/>
            <p:cNvSpPr/>
            <p:nvPr/>
          </p:nvSpPr>
          <p:spPr>
            <a:xfrm>
              <a:off x="3791744" y="2441328"/>
              <a:ext cx="1650015" cy="676899"/>
            </a:xfrm>
            <a:prstGeom prst="rect">
              <a:avLst/>
            </a:prstGeom>
          </p:spPr>
          <p:txBody>
            <a:bodyPr wrap="square">
              <a:spAutoFit/>
            </a:bodyPr>
            <a:lstStyle/>
            <a:p>
              <a:pPr algn="just"/>
              <a:r>
                <a:rPr lang="zh-CN" altLang="en-US" sz="900" dirty="0">
                  <a:solidFill>
                    <a:schemeClr val="bg2"/>
                  </a:solidFill>
                  <a:latin typeface="微软雅黑" pitchFamily="34" charset="-122"/>
                  <a:ea typeface="微软雅黑" pitchFamily="34" charset="-122"/>
                </a:rPr>
                <a:t>在此框中选择粘贴，并选择只保留文字。您的内容打在</a:t>
              </a:r>
              <a:endParaRPr lang="en-GB" sz="900" dirty="0">
                <a:solidFill>
                  <a:schemeClr val="bg2"/>
                </a:solidFill>
                <a:latin typeface="微软雅黑" pitchFamily="34" charset="-122"/>
                <a:ea typeface="微软雅黑" pitchFamily="34" charset="-122"/>
              </a:endParaRPr>
            </a:p>
          </p:txBody>
        </p:sp>
      </p:grpSp>
      <p:grpSp>
        <p:nvGrpSpPr>
          <p:cNvPr id="9" name="Group 4"/>
          <p:cNvGrpSpPr/>
          <p:nvPr/>
        </p:nvGrpSpPr>
        <p:grpSpPr>
          <a:xfrm>
            <a:off x="4563162" y="834194"/>
            <a:ext cx="2882617" cy="1922474"/>
            <a:chOff x="6084215" y="1111915"/>
            <a:chExt cx="3843489" cy="2562508"/>
          </a:xfrm>
        </p:grpSpPr>
        <p:sp>
          <p:nvSpPr>
            <p:cNvPr id="106" name="Freeform 2004"/>
            <p:cNvSpPr>
              <a:spLocks/>
            </p:cNvSpPr>
            <p:nvPr/>
          </p:nvSpPr>
          <p:spPr bwMode="auto">
            <a:xfrm flipH="1">
              <a:off x="6084215" y="1111916"/>
              <a:ext cx="3136936" cy="2562507"/>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rgbClr val="FF9933"/>
            </a:solidFill>
            <a:ln>
              <a:noFill/>
            </a:ln>
            <a:effectLst>
              <a:outerShdw blurRad="127000" dist="381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nvGrpSpPr>
            <p:cNvPr id="10" name="组合 3314"/>
            <p:cNvGrpSpPr/>
            <p:nvPr/>
          </p:nvGrpSpPr>
          <p:grpSpPr>
            <a:xfrm flipH="1">
              <a:off x="6084215" y="1111915"/>
              <a:ext cx="3843489" cy="2562507"/>
              <a:chOff x="3295168" y="2661445"/>
              <a:chExt cx="4098864" cy="2732769"/>
            </a:xfrm>
          </p:grpSpPr>
          <p:grpSp>
            <p:nvGrpSpPr>
              <p:cNvPr id="11" name="组合 3321"/>
              <p:cNvGrpSpPr/>
              <p:nvPr/>
            </p:nvGrpSpPr>
            <p:grpSpPr>
              <a:xfrm>
                <a:off x="3295168" y="2661445"/>
                <a:ext cx="4098864" cy="2732769"/>
                <a:chOff x="3466618" y="2447585"/>
                <a:chExt cx="4098864" cy="2732769"/>
              </a:xfrm>
            </p:grpSpPr>
            <p:sp>
              <p:nvSpPr>
                <p:cNvPr id="117" name="Freeform 2004"/>
                <p:cNvSpPr>
                  <a:spLocks/>
                </p:cNvSpPr>
                <p:nvPr/>
              </p:nvSpPr>
              <p:spPr bwMode="auto">
                <a:xfrm>
                  <a:off x="4220117" y="2447585"/>
                  <a:ext cx="3345365" cy="2732769"/>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chemeClr val="accent2"/>
                </a:solidFill>
                <a:ln>
                  <a:noFill/>
                </a:ln>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118" name="椭圆 3324"/>
                <p:cNvSpPr/>
                <p:nvPr/>
              </p:nvSpPr>
              <p:spPr>
                <a:xfrm>
                  <a:off x="3466618" y="3230784"/>
                  <a:ext cx="1166370" cy="1166370"/>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116" name="椭圆 3322"/>
              <p:cNvSpPr/>
              <p:nvPr/>
            </p:nvSpPr>
            <p:spPr>
              <a:xfrm>
                <a:off x="3345175" y="3494650"/>
                <a:ext cx="1066358" cy="10663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108" name="文本框 3316"/>
            <p:cNvSpPr txBox="1"/>
            <p:nvPr/>
          </p:nvSpPr>
          <p:spPr>
            <a:xfrm flipH="1">
              <a:off x="7507839" y="1599940"/>
              <a:ext cx="988427" cy="533315"/>
            </a:xfrm>
            <a:prstGeom prst="rect">
              <a:avLst/>
            </a:prstGeom>
            <a:noFill/>
          </p:spPr>
          <p:txBody>
            <a:bodyPr wrap="square" rtlCol="0">
              <a:spAutoFit/>
            </a:bodyPr>
            <a:lstStyle/>
            <a:p>
              <a:pPr algn="just"/>
              <a:r>
                <a:rPr lang="en-US" altLang="zh-CN" sz="2000" dirty="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nvGrpSpPr>
            <p:cNvPr id="12" name="组合 7242"/>
            <p:cNvGrpSpPr/>
            <p:nvPr/>
          </p:nvGrpSpPr>
          <p:grpSpPr>
            <a:xfrm>
              <a:off x="9133532" y="2027983"/>
              <a:ext cx="494642" cy="730368"/>
              <a:chOff x="3681413" y="2543176"/>
              <a:chExt cx="203200" cy="300037"/>
            </a:xfrm>
          </p:grpSpPr>
          <p:sp>
            <p:nvSpPr>
              <p:cNvPr id="111" name="Freeform 2392"/>
              <p:cNvSpPr>
                <a:spLocks/>
              </p:cNvSpPr>
              <p:nvPr/>
            </p:nvSpPr>
            <p:spPr bwMode="auto">
              <a:xfrm>
                <a:off x="3681413" y="2543176"/>
                <a:ext cx="203200" cy="241300"/>
              </a:xfrm>
              <a:custGeom>
                <a:avLst/>
                <a:gdLst>
                  <a:gd name="T0" fmla="*/ 28 w 54"/>
                  <a:gd name="T1" fmla="*/ 0 h 64"/>
                  <a:gd name="T2" fmla="*/ 26 w 54"/>
                  <a:gd name="T3" fmla="*/ 0 h 64"/>
                  <a:gd name="T4" fmla="*/ 1 w 54"/>
                  <a:gd name="T5" fmla="*/ 26 h 64"/>
                  <a:gd name="T6" fmla="*/ 11 w 54"/>
                  <a:gd name="T7" fmla="*/ 50 h 64"/>
                  <a:gd name="T8" fmla="*/ 14 w 54"/>
                  <a:gd name="T9" fmla="*/ 63 h 64"/>
                  <a:gd name="T10" fmla="*/ 14 w 54"/>
                  <a:gd name="T11" fmla="*/ 63 h 64"/>
                  <a:gd name="T12" fmla="*/ 16 w 54"/>
                  <a:gd name="T13" fmla="*/ 64 h 64"/>
                  <a:gd name="T14" fmla="*/ 38 w 54"/>
                  <a:gd name="T15" fmla="*/ 64 h 64"/>
                  <a:gd name="T16" fmla="*/ 40 w 54"/>
                  <a:gd name="T17" fmla="*/ 63 h 64"/>
                  <a:gd name="T18" fmla="*/ 40 w 54"/>
                  <a:gd name="T19" fmla="*/ 63 h 64"/>
                  <a:gd name="T20" fmla="*/ 44 w 54"/>
                  <a:gd name="T21" fmla="*/ 50 h 64"/>
                  <a:gd name="T22" fmla="*/ 53 w 54"/>
                  <a:gd name="T23" fmla="*/ 26 h 64"/>
                  <a:gd name="T24" fmla="*/ 28 w 5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64">
                    <a:moveTo>
                      <a:pt x="28" y="0"/>
                    </a:moveTo>
                    <a:cubicBezTo>
                      <a:pt x="26" y="0"/>
                      <a:pt x="26" y="0"/>
                      <a:pt x="26" y="0"/>
                    </a:cubicBezTo>
                    <a:cubicBezTo>
                      <a:pt x="10" y="1"/>
                      <a:pt x="0" y="13"/>
                      <a:pt x="1" y="26"/>
                    </a:cubicBezTo>
                    <a:cubicBezTo>
                      <a:pt x="2" y="40"/>
                      <a:pt x="10" y="42"/>
                      <a:pt x="11" y="50"/>
                    </a:cubicBezTo>
                    <a:cubicBezTo>
                      <a:pt x="12" y="59"/>
                      <a:pt x="14" y="63"/>
                      <a:pt x="14" y="63"/>
                    </a:cubicBezTo>
                    <a:cubicBezTo>
                      <a:pt x="14" y="63"/>
                      <a:pt x="14" y="63"/>
                      <a:pt x="14" y="63"/>
                    </a:cubicBezTo>
                    <a:cubicBezTo>
                      <a:pt x="15" y="63"/>
                      <a:pt x="15" y="64"/>
                      <a:pt x="16" y="64"/>
                    </a:cubicBezTo>
                    <a:cubicBezTo>
                      <a:pt x="38" y="64"/>
                      <a:pt x="38" y="64"/>
                      <a:pt x="38" y="64"/>
                    </a:cubicBezTo>
                    <a:cubicBezTo>
                      <a:pt x="39" y="64"/>
                      <a:pt x="40" y="63"/>
                      <a:pt x="40" y="63"/>
                    </a:cubicBezTo>
                    <a:cubicBezTo>
                      <a:pt x="40" y="63"/>
                      <a:pt x="40" y="63"/>
                      <a:pt x="40" y="63"/>
                    </a:cubicBezTo>
                    <a:cubicBezTo>
                      <a:pt x="40" y="63"/>
                      <a:pt x="43" y="59"/>
                      <a:pt x="44" y="50"/>
                    </a:cubicBezTo>
                    <a:cubicBezTo>
                      <a:pt x="45" y="42"/>
                      <a:pt x="52" y="40"/>
                      <a:pt x="53" y="26"/>
                    </a:cubicBezTo>
                    <a:cubicBezTo>
                      <a:pt x="54" y="13"/>
                      <a:pt x="45" y="1"/>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112" name="Freeform 2393"/>
              <p:cNvSpPr>
                <a:spLocks/>
              </p:cNvSpPr>
              <p:nvPr/>
            </p:nvSpPr>
            <p:spPr bwMode="auto">
              <a:xfrm>
                <a:off x="3733801" y="2806701"/>
                <a:ext cx="98425" cy="11113"/>
              </a:xfrm>
              <a:custGeom>
                <a:avLst/>
                <a:gdLst>
                  <a:gd name="T0" fmla="*/ 26 w 26"/>
                  <a:gd name="T1" fmla="*/ 1 h 3"/>
                  <a:gd name="T2" fmla="*/ 24 w 26"/>
                  <a:gd name="T3" fmla="*/ 3 h 3"/>
                  <a:gd name="T4" fmla="*/ 2 w 26"/>
                  <a:gd name="T5" fmla="*/ 3 h 3"/>
                  <a:gd name="T6" fmla="*/ 0 w 26"/>
                  <a:gd name="T7" fmla="*/ 1 h 3"/>
                  <a:gd name="T8" fmla="*/ 2 w 26"/>
                  <a:gd name="T9" fmla="*/ 0 h 3"/>
                  <a:gd name="T10" fmla="*/ 24 w 26"/>
                  <a:gd name="T11" fmla="*/ 0 h 3"/>
                  <a:gd name="T12" fmla="*/ 26 w 2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1"/>
                    </a:moveTo>
                    <a:cubicBezTo>
                      <a:pt x="26" y="2"/>
                      <a:pt x="25" y="3"/>
                      <a:pt x="24" y="3"/>
                    </a:cubicBezTo>
                    <a:cubicBezTo>
                      <a:pt x="2" y="3"/>
                      <a:pt x="2" y="3"/>
                      <a:pt x="2" y="3"/>
                    </a:cubicBezTo>
                    <a:cubicBezTo>
                      <a:pt x="1" y="3"/>
                      <a:pt x="0" y="2"/>
                      <a:pt x="0" y="1"/>
                    </a:cubicBezTo>
                    <a:cubicBezTo>
                      <a:pt x="0" y="0"/>
                      <a:pt x="1" y="0"/>
                      <a:pt x="2" y="0"/>
                    </a:cubicBezTo>
                    <a:cubicBezTo>
                      <a:pt x="24" y="0"/>
                      <a:pt x="24" y="0"/>
                      <a:pt x="24" y="0"/>
                    </a:cubicBezTo>
                    <a:cubicBezTo>
                      <a:pt x="25" y="0"/>
                      <a:pt x="26" y="0"/>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113" name="Freeform 2391"/>
              <p:cNvSpPr>
                <a:spLocks/>
              </p:cNvSpPr>
              <p:nvPr/>
            </p:nvSpPr>
            <p:spPr bwMode="auto">
              <a:xfrm>
                <a:off x="3733801" y="2787651"/>
                <a:ext cx="98425" cy="11113"/>
              </a:xfrm>
              <a:custGeom>
                <a:avLst/>
                <a:gdLst>
                  <a:gd name="T0" fmla="*/ 26 w 26"/>
                  <a:gd name="T1" fmla="*/ 2 h 3"/>
                  <a:gd name="T2" fmla="*/ 24 w 26"/>
                  <a:gd name="T3" fmla="*/ 3 h 3"/>
                  <a:gd name="T4" fmla="*/ 2 w 26"/>
                  <a:gd name="T5" fmla="*/ 3 h 3"/>
                  <a:gd name="T6" fmla="*/ 0 w 26"/>
                  <a:gd name="T7" fmla="*/ 2 h 3"/>
                  <a:gd name="T8" fmla="*/ 2 w 26"/>
                  <a:gd name="T9" fmla="*/ 0 h 3"/>
                  <a:gd name="T10" fmla="*/ 24 w 26"/>
                  <a:gd name="T11" fmla="*/ 0 h 3"/>
                  <a:gd name="T12" fmla="*/ 26 w 2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2"/>
                    </a:moveTo>
                    <a:cubicBezTo>
                      <a:pt x="26" y="3"/>
                      <a:pt x="25" y="3"/>
                      <a:pt x="24" y="3"/>
                    </a:cubicBezTo>
                    <a:cubicBezTo>
                      <a:pt x="2" y="3"/>
                      <a:pt x="2" y="3"/>
                      <a:pt x="2" y="3"/>
                    </a:cubicBezTo>
                    <a:cubicBezTo>
                      <a:pt x="1" y="3"/>
                      <a:pt x="0" y="3"/>
                      <a:pt x="0" y="2"/>
                    </a:cubicBezTo>
                    <a:cubicBezTo>
                      <a:pt x="0" y="1"/>
                      <a:pt x="1" y="0"/>
                      <a:pt x="2" y="0"/>
                    </a:cubicBezTo>
                    <a:cubicBezTo>
                      <a:pt x="24" y="0"/>
                      <a:pt x="24" y="0"/>
                      <a:pt x="24" y="0"/>
                    </a:cubicBezTo>
                    <a:cubicBezTo>
                      <a:pt x="25" y="0"/>
                      <a:pt x="26" y="1"/>
                      <a:pt x="2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114" name="Freeform 2394"/>
              <p:cNvSpPr>
                <a:spLocks/>
              </p:cNvSpPr>
              <p:nvPr/>
            </p:nvSpPr>
            <p:spPr bwMode="auto">
              <a:xfrm>
                <a:off x="3741738" y="2820988"/>
                <a:ext cx="79375" cy="22225"/>
              </a:xfrm>
              <a:custGeom>
                <a:avLst/>
                <a:gdLst>
                  <a:gd name="T0" fmla="*/ 0 w 21"/>
                  <a:gd name="T1" fmla="*/ 0 h 6"/>
                  <a:gd name="T2" fmla="*/ 21 w 21"/>
                  <a:gd name="T3" fmla="*/ 0 h 6"/>
                  <a:gd name="T4" fmla="*/ 10 w 21"/>
                  <a:gd name="T5" fmla="*/ 5 h 6"/>
                  <a:gd name="T6" fmla="*/ 0 w 21"/>
                  <a:gd name="T7" fmla="*/ 0 h 6"/>
                </a:gdLst>
                <a:ahLst/>
                <a:cxnLst>
                  <a:cxn ang="0">
                    <a:pos x="T0" y="T1"/>
                  </a:cxn>
                  <a:cxn ang="0">
                    <a:pos x="T2" y="T3"/>
                  </a:cxn>
                  <a:cxn ang="0">
                    <a:pos x="T4" y="T5"/>
                  </a:cxn>
                  <a:cxn ang="0">
                    <a:pos x="T6" y="T7"/>
                  </a:cxn>
                </a:cxnLst>
                <a:rect l="0" t="0" r="r" b="b"/>
                <a:pathLst>
                  <a:path w="21" h="6">
                    <a:moveTo>
                      <a:pt x="0" y="0"/>
                    </a:moveTo>
                    <a:cubicBezTo>
                      <a:pt x="21" y="0"/>
                      <a:pt x="21" y="0"/>
                      <a:pt x="21" y="0"/>
                    </a:cubicBezTo>
                    <a:cubicBezTo>
                      <a:pt x="21" y="0"/>
                      <a:pt x="19" y="6"/>
                      <a:pt x="10" y="5"/>
                    </a:cubicBezTo>
                    <a:cubicBezTo>
                      <a:pt x="3" y="5"/>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sp>
          <p:nvSpPr>
            <p:cNvPr id="121" name="Rectangle 120"/>
            <p:cNvSpPr/>
            <p:nvPr/>
          </p:nvSpPr>
          <p:spPr>
            <a:xfrm>
              <a:off x="7086278" y="2087767"/>
              <a:ext cx="1650015" cy="861509"/>
            </a:xfrm>
            <a:prstGeom prst="rect">
              <a:avLst/>
            </a:prstGeom>
          </p:spPr>
          <p:txBody>
            <a:bodyPr wrap="square">
              <a:spAutoFit/>
            </a:bodyPr>
            <a:lstStyle/>
            <a:p>
              <a:pPr algn="just"/>
              <a:r>
                <a:rPr lang="zh-CN" altLang="en-US" sz="900" dirty="0">
                  <a:solidFill>
                    <a:schemeClr val="bg2"/>
                  </a:solidFill>
                  <a:latin typeface="微软雅黑" pitchFamily="34" charset="-122"/>
                  <a:ea typeface="微软雅黑" pitchFamily="34" charset="-122"/>
                </a:rPr>
                <a:t>在此框中选择粘贴，并选择只保留文字。您的内容打在这里，或者通过复制</a:t>
              </a:r>
              <a:endParaRPr lang="en-GB" sz="900" dirty="0">
                <a:solidFill>
                  <a:schemeClr val="bg2"/>
                </a:solidFill>
                <a:latin typeface="微软雅黑" pitchFamily="34" charset="-122"/>
                <a:ea typeface="微软雅黑" pitchFamily="34" charset="-122"/>
              </a:endParaRPr>
            </a:p>
          </p:txBody>
        </p:sp>
      </p:grpSp>
      <p:grpSp>
        <p:nvGrpSpPr>
          <p:cNvPr id="13" name="Group 5"/>
          <p:cNvGrpSpPr/>
          <p:nvPr/>
        </p:nvGrpSpPr>
        <p:grpSpPr>
          <a:xfrm>
            <a:off x="4565458" y="2876372"/>
            <a:ext cx="2488363" cy="1659538"/>
            <a:chOff x="6087277" y="3833978"/>
            <a:chExt cx="3317817" cy="2212035"/>
          </a:xfrm>
        </p:grpSpPr>
        <p:sp>
          <p:nvSpPr>
            <p:cNvPr id="95" name="Freeform 2004"/>
            <p:cNvSpPr>
              <a:spLocks/>
            </p:cNvSpPr>
            <p:nvPr/>
          </p:nvSpPr>
          <p:spPr bwMode="auto">
            <a:xfrm flipH="1">
              <a:off x="6088093" y="3833979"/>
              <a:ext cx="2707899" cy="2212034"/>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rgbClr val="736288"/>
            </a:solidFill>
            <a:ln>
              <a:noFill/>
            </a:ln>
            <a:effectLst>
              <a:outerShdw blurRad="127000" dist="381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nvGrpSpPr>
            <p:cNvPr id="14" name="组合 3327"/>
            <p:cNvGrpSpPr/>
            <p:nvPr/>
          </p:nvGrpSpPr>
          <p:grpSpPr>
            <a:xfrm flipH="1">
              <a:off x="6087277" y="3833978"/>
              <a:ext cx="3317817" cy="2212034"/>
              <a:chOff x="2130758" y="3935469"/>
              <a:chExt cx="4098864" cy="2732769"/>
            </a:xfrm>
          </p:grpSpPr>
          <p:grpSp>
            <p:nvGrpSpPr>
              <p:cNvPr id="15" name="组合 3336"/>
              <p:cNvGrpSpPr/>
              <p:nvPr/>
            </p:nvGrpSpPr>
            <p:grpSpPr>
              <a:xfrm>
                <a:off x="2130758" y="3935469"/>
                <a:ext cx="4098864" cy="2732769"/>
                <a:chOff x="3295168" y="2661445"/>
                <a:chExt cx="4098864" cy="2732769"/>
              </a:xfrm>
            </p:grpSpPr>
            <p:grpSp>
              <p:nvGrpSpPr>
                <p:cNvPr id="16" name="组合 3339"/>
                <p:cNvGrpSpPr/>
                <p:nvPr/>
              </p:nvGrpSpPr>
              <p:grpSpPr>
                <a:xfrm>
                  <a:off x="3295168" y="2661445"/>
                  <a:ext cx="4098864" cy="2732769"/>
                  <a:chOff x="3466618" y="2447585"/>
                  <a:chExt cx="4098864" cy="2732769"/>
                </a:xfrm>
              </p:grpSpPr>
              <p:sp>
                <p:nvSpPr>
                  <p:cNvPr id="102" name="Freeform 2004"/>
                  <p:cNvSpPr>
                    <a:spLocks/>
                  </p:cNvSpPr>
                  <p:nvPr/>
                </p:nvSpPr>
                <p:spPr bwMode="auto">
                  <a:xfrm>
                    <a:off x="4220117" y="2447585"/>
                    <a:ext cx="3345365" cy="2732769"/>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chemeClr val="accent3"/>
                  </a:solidFill>
                  <a:ln>
                    <a:noFill/>
                  </a:ln>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103" name="椭圆 3342"/>
                  <p:cNvSpPr/>
                  <p:nvPr/>
                </p:nvSpPr>
                <p:spPr>
                  <a:xfrm>
                    <a:off x="3466618" y="3230784"/>
                    <a:ext cx="1166370" cy="116637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101" name="椭圆 3340"/>
                <p:cNvSpPr/>
                <p:nvPr/>
              </p:nvSpPr>
              <p:spPr>
                <a:xfrm>
                  <a:off x="3345174" y="3494650"/>
                  <a:ext cx="1066358" cy="1066358"/>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98" name="文本框 3337"/>
              <p:cNvSpPr txBox="1"/>
              <p:nvPr/>
            </p:nvSpPr>
            <p:spPr>
              <a:xfrm>
                <a:off x="3552530" y="4317778"/>
                <a:ext cx="1054099" cy="658863"/>
              </a:xfrm>
              <a:prstGeom prst="rect">
                <a:avLst/>
              </a:prstGeom>
              <a:noFill/>
            </p:spPr>
            <p:txBody>
              <a:bodyPr wrap="square" rtlCol="0">
                <a:spAutoFit/>
              </a:bodyPr>
              <a:lstStyle/>
              <a:p>
                <a:pPr algn="just"/>
                <a:r>
                  <a:rPr lang="en-US" altLang="zh-CN" sz="2000" dirty="0">
                    <a:solidFill>
                      <a:schemeClr val="bg1"/>
                    </a:solidFill>
                    <a:latin typeface="微软雅黑" pitchFamily="34" charset="-122"/>
                    <a:ea typeface="微软雅黑" pitchFamily="34" charset="-122"/>
                  </a:rPr>
                  <a:t>04</a:t>
                </a:r>
                <a:endParaRPr lang="zh-CN" altLang="en-US" sz="2000" dirty="0">
                  <a:solidFill>
                    <a:schemeClr val="bg1"/>
                  </a:solidFill>
                  <a:latin typeface="微软雅黑" pitchFamily="34" charset="-122"/>
                  <a:ea typeface="微软雅黑" pitchFamily="34" charset="-122"/>
                </a:endParaRPr>
              </a:p>
            </p:txBody>
          </p:sp>
        </p:grpSp>
        <p:sp>
          <p:nvSpPr>
            <p:cNvPr id="104" name="Freeform 3236"/>
            <p:cNvSpPr>
              <a:spLocks/>
            </p:cNvSpPr>
            <p:nvPr/>
          </p:nvSpPr>
          <p:spPr bwMode="auto">
            <a:xfrm>
              <a:off x="8786751" y="4636682"/>
              <a:ext cx="331714" cy="601399"/>
            </a:xfrm>
            <a:custGeom>
              <a:avLst/>
              <a:gdLst>
                <a:gd name="T0" fmla="*/ 20 w 52"/>
                <a:gd name="T1" fmla="*/ 94 h 94"/>
                <a:gd name="T2" fmla="*/ 20 w 52"/>
                <a:gd name="T3" fmla="*/ 83 h 94"/>
                <a:gd name="T4" fmla="*/ 0 w 52"/>
                <a:gd name="T5" fmla="*/ 78 h 94"/>
                <a:gd name="T6" fmla="*/ 4 w 52"/>
                <a:gd name="T7" fmla="*/ 65 h 94"/>
                <a:gd name="T8" fmla="*/ 23 w 52"/>
                <a:gd name="T9" fmla="*/ 70 h 94"/>
                <a:gd name="T10" fmla="*/ 34 w 52"/>
                <a:gd name="T11" fmla="*/ 63 h 94"/>
                <a:gd name="T12" fmla="*/ 22 w 52"/>
                <a:gd name="T13" fmla="*/ 53 h 94"/>
                <a:gd name="T14" fmla="*/ 1 w 52"/>
                <a:gd name="T15" fmla="*/ 31 h 94"/>
                <a:gd name="T16" fmla="*/ 20 w 52"/>
                <a:gd name="T17" fmla="*/ 11 h 94"/>
                <a:gd name="T18" fmla="*/ 20 w 52"/>
                <a:gd name="T19" fmla="*/ 0 h 94"/>
                <a:gd name="T20" fmla="*/ 32 w 52"/>
                <a:gd name="T21" fmla="*/ 0 h 94"/>
                <a:gd name="T22" fmla="*/ 32 w 52"/>
                <a:gd name="T23" fmla="*/ 10 h 94"/>
                <a:gd name="T24" fmla="*/ 48 w 52"/>
                <a:gd name="T25" fmla="*/ 14 h 94"/>
                <a:gd name="T26" fmla="*/ 45 w 52"/>
                <a:gd name="T27" fmla="*/ 27 h 94"/>
                <a:gd name="T28" fmla="*/ 28 w 52"/>
                <a:gd name="T29" fmla="*/ 23 h 94"/>
                <a:gd name="T30" fmla="*/ 19 w 52"/>
                <a:gd name="T31" fmla="*/ 30 h 94"/>
                <a:gd name="T32" fmla="*/ 32 w 52"/>
                <a:gd name="T33" fmla="*/ 39 h 94"/>
                <a:gd name="T34" fmla="*/ 52 w 52"/>
                <a:gd name="T35" fmla="*/ 61 h 94"/>
                <a:gd name="T36" fmla="*/ 31 w 52"/>
                <a:gd name="T37" fmla="*/ 83 h 94"/>
                <a:gd name="T38" fmla="*/ 31 w 52"/>
                <a:gd name="T39" fmla="*/ 94 h 94"/>
                <a:gd name="T40" fmla="*/ 20 w 52"/>
                <a:gd name="T4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94">
                  <a:moveTo>
                    <a:pt x="20" y="94"/>
                  </a:moveTo>
                  <a:cubicBezTo>
                    <a:pt x="20" y="83"/>
                    <a:pt x="20" y="83"/>
                    <a:pt x="20" y="83"/>
                  </a:cubicBezTo>
                  <a:cubicBezTo>
                    <a:pt x="12" y="83"/>
                    <a:pt x="5" y="81"/>
                    <a:pt x="0" y="78"/>
                  </a:cubicBezTo>
                  <a:cubicBezTo>
                    <a:pt x="4" y="65"/>
                    <a:pt x="4" y="65"/>
                    <a:pt x="4" y="65"/>
                  </a:cubicBezTo>
                  <a:cubicBezTo>
                    <a:pt x="8" y="67"/>
                    <a:pt x="15" y="70"/>
                    <a:pt x="23" y="70"/>
                  </a:cubicBezTo>
                  <a:cubicBezTo>
                    <a:pt x="29" y="70"/>
                    <a:pt x="34" y="67"/>
                    <a:pt x="34" y="63"/>
                  </a:cubicBezTo>
                  <a:cubicBezTo>
                    <a:pt x="34" y="58"/>
                    <a:pt x="30" y="56"/>
                    <a:pt x="22" y="53"/>
                  </a:cubicBezTo>
                  <a:cubicBezTo>
                    <a:pt x="9" y="48"/>
                    <a:pt x="1" y="43"/>
                    <a:pt x="1" y="31"/>
                  </a:cubicBezTo>
                  <a:cubicBezTo>
                    <a:pt x="1" y="21"/>
                    <a:pt x="8" y="13"/>
                    <a:pt x="20" y="11"/>
                  </a:cubicBezTo>
                  <a:cubicBezTo>
                    <a:pt x="20" y="0"/>
                    <a:pt x="20" y="0"/>
                    <a:pt x="20" y="0"/>
                  </a:cubicBezTo>
                  <a:cubicBezTo>
                    <a:pt x="32" y="0"/>
                    <a:pt x="32" y="0"/>
                    <a:pt x="32" y="0"/>
                  </a:cubicBezTo>
                  <a:cubicBezTo>
                    <a:pt x="32" y="10"/>
                    <a:pt x="32" y="10"/>
                    <a:pt x="32" y="10"/>
                  </a:cubicBezTo>
                  <a:cubicBezTo>
                    <a:pt x="39" y="10"/>
                    <a:pt x="45" y="12"/>
                    <a:pt x="48" y="14"/>
                  </a:cubicBezTo>
                  <a:cubicBezTo>
                    <a:pt x="45" y="27"/>
                    <a:pt x="45" y="27"/>
                    <a:pt x="45" y="27"/>
                  </a:cubicBezTo>
                  <a:cubicBezTo>
                    <a:pt x="42" y="26"/>
                    <a:pt x="37" y="23"/>
                    <a:pt x="28" y="23"/>
                  </a:cubicBezTo>
                  <a:cubicBezTo>
                    <a:pt x="21" y="23"/>
                    <a:pt x="19" y="26"/>
                    <a:pt x="19" y="30"/>
                  </a:cubicBezTo>
                  <a:cubicBezTo>
                    <a:pt x="19" y="33"/>
                    <a:pt x="23" y="36"/>
                    <a:pt x="32" y="39"/>
                  </a:cubicBezTo>
                  <a:cubicBezTo>
                    <a:pt x="46" y="44"/>
                    <a:pt x="52" y="51"/>
                    <a:pt x="52" y="61"/>
                  </a:cubicBezTo>
                  <a:cubicBezTo>
                    <a:pt x="52" y="71"/>
                    <a:pt x="44" y="80"/>
                    <a:pt x="31" y="83"/>
                  </a:cubicBezTo>
                  <a:cubicBezTo>
                    <a:pt x="31" y="94"/>
                    <a:pt x="31" y="94"/>
                    <a:pt x="31" y="94"/>
                  </a:cubicBezTo>
                  <a:lnTo>
                    <a:pt x="20"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122" name="Rectangle 121"/>
            <p:cNvSpPr/>
            <p:nvPr/>
          </p:nvSpPr>
          <p:spPr>
            <a:xfrm>
              <a:off x="6864085" y="4583992"/>
              <a:ext cx="1680186" cy="861509"/>
            </a:xfrm>
            <a:prstGeom prst="rect">
              <a:avLst/>
            </a:prstGeom>
          </p:spPr>
          <p:txBody>
            <a:bodyPr wrap="square">
              <a:spAutoFit/>
            </a:bodyPr>
            <a:lstStyle/>
            <a:p>
              <a:pPr algn="just"/>
              <a:r>
                <a:rPr lang="zh-CN" altLang="en-US" sz="900" dirty="0">
                  <a:solidFill>
                    <a:schemeClr val="bg2"/>
                  </a:solidFill>
                  <a:latin typeface="微软雅黑" pitchFamily="34" charset="-122"/>
                  <a:ea typeface="微软雅黑" pitchFamily="34" charset="-122"/>
                </a:rPr>
                <a:t>在此框中选择粘贴，并选择只保留文字。您的内容打在这里，或者通过复制</a:t>
              </a:r>
              <a:endParaRPr lang="en-GB" sz="900" dirty="0">
                <a:solidFill>
                  <a:schemeClr val="bg2"/>
                </a:solidFill>
                <a:latin typeface="微软雅黑" pitchFamily="34" charset="-122"/>
                <a:ea typeface="微软雅黑" pitchFamily="34" charset="-122"/>
              </a:endParaRPr>
            </a:p>
          </p:txBody>
        </p:sp>
      </p:grpSp>
      <p:grpSp>
        <p:nvGrpSpPr>
          <p:cNvPr id="17" name="Group 6"/>
          <p:cNvGrpSpPr/>
          <p:nvPr/>
        </p:nvGrpSpPr>
        <p:grpSpPr>
          <a:xfrm>
            <a:off x="1815439" y="3075755"/>
            <a:ext cx="2756561" cy="1838406"/>
            <a:chOff x="2420585" y="4099740"/>
            <a:chExt cx="3675415" cy="2450451"/>
          </a:xfrm>
        </p:grpSpPr>
        <p:sp>
          <p:nvSpPr>
            <p:cNvPr id="64" name="Freeform 2004"/>
            <p:cNvSpPr>
              <a:spLocks/>
            </p:cNvSpPr>
            <p:nvPr/>
          </p:nvSpPr>
          <p:spPr bwMode="auto">
            <a:xfrm>
              <a:off x="3096241" y="4099741"/>
              <a:ext cx="2999759" cy="2450450"/>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rgbClr val="FF9933"/>
            </a:solidFill>
            <a:ln>
              <a:noFill/>
            </a:ln>
            <a:effectLst>
              <a:outerShdw blurRad="127000" dist="381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nvGrpSpPr>
            <p:cNvPr id="18" name="组合 7247"/>
            <p:cNvGrpSpPr/>
            <p:nvPr/>
          </p:nvGrpSpPr>
          <p:grpSpPr>
            <a:xfrm>
              <a:off x="2420585" y="4099740"/>
              <a:ext cx="3675415" cy="2450450"/>
              <a:chOff x="3295168" y="2661445"/>
              <a:chExt cx="4098864" cy="2732769"/>
            </a:xfrm>
          </p:grpSpPr>
          <p:grpSp>
            <p:nvGrpSpPr>
              <p:cNvPr id="19" name="组合 7246"/>
              <p:cNvGrpSpPr/>
              <p:nvPr/>
            </p:nvGrpSpPr>
            <p:grpSpPr>
              <a:xfrm>
                <a:off x="3295168" y="2661445"/>
                <a:ext cx="4098864" cy="2732769"/>
                <a:chOff x="3466618" y="2447585"/>
                <a:chExt cx="4098864" cy="2732769"/>
              </a:xfrm>
            </p:grpSpPr>
            <p:sp>
              <p:nvSpPr>
                <p:cNvPr id="74" name="Freeform 2004"/>
                <p:cNvSpPr>
                  <a:spLocks/>
                </p:cNvSpPr>
                <p:nvPr/>
              </p:nvSpPr>
              <p:spPr bwMode="auto">
                <a:xfrm>
                  <a:off x="4220117" y="2447585"/>
                  <a:ext cx="3345365" cy="2732769"/>
                </a:xfrm>
                <a:custGeom>
                  <a:avLst/>
                  <a:gdLst>
                    <a:gd name="T0" fmla="*/ 0 w 621"/>
                    <a:gd name="T1" fmla="*/ 134 h 507"/>
                    <a:gd name="T2" fmla="*/ 93 w 621"/>
                    <a:gd name="T3" fmla="*/ 254 h 507"/>
                    <a:gd name="T4" fmla="*/ 0 w 621"/>
                    <a:gd name="T5" fmla="*/ 373 h 507"/>
                    <a:gd name="T6" fmla="*/ 224 w 621"/>
                    <a:gd name="T7" fmla="*/ 507 h 507"/>
                    <a:gd name="T8" fmla="*/ 468 w 621"/>
                    <a:gd name="T9" fmla="*/ 321 h 507"/>
                    <a:gd name="T10" fmla="*/ 621 w 621"/>
                    <a:gd name="T11" fmla="*/ 254 h 507"/>
                    <a:gd name="T12" fmla="*/ 468 w 621"/>
                    <a:gd name="T13" fmla="*/ 186 h 507"/>
                    <a:gd name="T14" fmla="*/ 224 w 621"/>
                    <a:gd name="T15" fmla="*/ 0 h 507"/>
                    <a:gd name="T16" fmla="*/ 0 w 621"/>
                    <a:gd name="T17" fmla="*/ 134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507">
                      <a:moveTo>
                        <a:pt x="0" y="134"/>
                      </a:moveTo>
                      <a:cubicBezTo>
                        <a:pt x="54" y="148"/>
                        <a:pt x="93" y="196"/>
                        <a:pt x="93" y="254"/>
                      </a:cubicBezTo>
                      <a:cubicBezTo>
                        <a:pt x="93" y="311"/>
                        <a:pt x="54" y="359"/>
                        <a:pt x="0" y="373"/>
                      </a:cubicBezTo>
                      <a:cubicBezTo>
                        <a:pt x="43" y="452"/>
                        <a:pt x="127" y="507"/>
                        <a:pt x="224" y="507"/>
                      </a:cubicBezTo>
                      <a:cubicBezTo>
                        <a:pt x="340" y="507"/>
                        <a:pt x="438" y="428"/>
                        <a:pt x="468" y="321"/>
                      </a:cubicBezTo>
                      <a:cubicBezTo>
                        <a:pt x="621" y="254"/>
                        <a:pt x="621" y="254"/>
                        <a:pt x="621" y="254"/>
                      </a:cubicBezTo>
                      <a:cubicBezTo>
                        <a:pt x="468" y="186"/>
                        <a:pt x="468" y="186"/>
                        <a:pt x="468" y="186"/>
                      </a:cubicBezTo>
                      <a:cubicBezTo>
                        <a:pt x="438" y="79"/>
                        <a:pt x="340" y="0"/>
                        <a:pt x="224" y="0"/>
                      </a:cubicBezTo>
                      <a:cubicBezTo>
                        <a:pt x="127" y="0"/>
                        <a:pt x="43" y="55"/>
                        <a:pt x="0" y="134"/>
                      </a:cubicBezTo>
                    </a:path>
                  </a:pathLst>
                </a:custGeom>
                <a:solidFill>
                  <a:schemeClr val="accent4"/>
                </a:solidFill>
                <a:ln>
                  <a:noFill/>
                </a:ln>
                <a:effec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75" name="椭圆 7245"/>
                <p:cNvSpPr/>
                <p:nvPr/>
              </p:nvSpPr>
              <p:spPr>
                <a:xfrm>
                  <a:off x="3466618" y="3230784"/>
                  <a:ext cx="1166370" cy="1166370"/>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sp>
            <p:nvSpPr>
              <p:cNvPr id="73" name="椭圆 3279"/>
              <p:cNvSpPr/>
              <p:nvPr/>
            </p:nvSpPr>
            <p:spPr>
              <a:xfrm>
                <a:off x="3345174" y="3494650"/>
                <a:ext cx="1066358" cy="10663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a:latin typeface="微软雅黑" pitchFamily="34" charset="-122"/>
                  <a:ea typeface="微软雅黑" pitchFamily="34" charset="-122"/>
                </a:endParaRPr>
              </a:p>
            </p:txBody>
          </p:sp>
        </p:grpSp>
        <p:grpSp>
          <p:nvGrpSpPr>
            <p:cNvPr id="20" name="组合 7248"/>
            <p:cNvGrpSpPr/>
            <p:nvPr/>
          </p:nvGrpSpPr>
          <p:grpSpPr>
            <a:xfrm>
              <a:off x="2664264" y="4992079"/>
              <a:ext cx="558516" cy="656455"/>
              <a:chOff x="10034588" y="1193800"/>
              <a:chExt cx="334963" cy="393701"/>
            </a:xfrm>
          </p:grpSpPr>
          <p:sp>
            <p:nvSpPr>
              <p:cNvPr id="69" name="Freeform 2795"/>
              <p:cNvSpPr>
                <a:spLocks noEditPoints="1"/>
              </p:cNvSpPr>
              <p:nvPr/>
            </p:nvSpPr>
            <p:spPr bwMode="auto">
              <a:xfrm>
                <a:off x="10077451" y="1193800"/>
                <a:ext cx="247650" cy="250825"/>
              </a:xfrm>
              <a:custGeom>
                <a:avLst/>
                <a:gdLst>
                  <a:gd name="T0" fmla="*/ 37 w 66"/>
                  <a:gd name="T1" fmla="*/ 0 h 67"/>
                  <a:gd name="T2" fmla="*/ 29 w 66"/>
                  <a:gd name="T3" fmla="*/ 0 h 67"/>
                  <a:gd name="T4" fmla="*/ 27 w 66"/>
                  <a:gd name="T5" fmla="*/ 10 h 67"/>
                  <a:gd name="T6" fmla="*/ 20 w 66"/>
                  <a:gd name="T7" fmla="*/ 13 h 67"/>
                  <a:gd name="T8" fmla="*/ 12 w 66"/>
                  <a:gd name="T9" fmla="*/ 8 h 67"/>
                  <a:gd name="T10" fmla="*/ 7 w 66"/>
                  <a:gd name="T11" fmla="*/ 13 h 67"/>
                  <a:gd name="T12" fmla="*/ 12 w 66"/>
                  <a:gd name="T13" fmla="*/ 21 h 67"/>
                  <a:gd name="T14" fmla="*/ 9 w 66"/>
                  <a:gd name="T15" fmla="*/ 28 h 67"/>
                  <a:gd name="T16" fmla="*/ 0 w 66"/>
                  <a:gd name="T17" fmla="*/ 29 h 67"/>
                  <a:gd name="T18" fmla="*/ 0 w 66"/>
                  <a:gd name="T19" fmla="*/ 38 h 67"/>
                  <a:gd name="T20" fmla="*/ 9 w 66"/>
                  <a:gd name="T21" fmla="*/ 40 h 67"/>
                  <a:gd name="T22" fmla="*/ 12 w 66"/>
                  <a:gd name="T23" fmla="*/ 47 h 67"/>
                  <a:gd name="T24" fmla="*/ 6 w 66"/>
                  <a:gd name="T25" fmla="*/ 54 h 67"/>
                  <a:gd name="T26" fmla="*/ 12 w 66"/>
                  <a:gd name="T27" fmla="*/ 60 h 67"/>
                  <a:gd name="T28" fmla="*/ 20 w 66"/>
                  <a:gd name="T29" fmla="*/ 55 h 67"/>
                  <a:gd name="T30" fmla="*/ 27 w 66"/>
                  <a:gd name="T31" fmla="*/ 58 h 67"/>
                  <a:gd name="T32" fmla="*/ 29 w 66"/>
                  <a:gd name="T33" fmla="*/ 67 h 67"/>
                  <a:gd name="T34" fmla="*/ 37 w 66"/>
                  <a:gd name="T35" fmla="*/ 67 h 67"/>
                  <a:gd name="T36" fmla="*/ 39 w 66"/>
                  <a:gd name="T37" fmla="*/ 58 h 67"/>
                  <a:gd name="T38" fmla="*/ 46 w 66"/>
                  <a:gd name="T39" fmla="*/ 55 h 67"/>
                  <a:gd name="T40" fmla="*/ 54 w 66"/>
                  <a:gd name="T41" fmla="*/ 61 h 67"/>
                  <a:gd name="T42" fmla="*/ 59 w 66"/>
                  <a:gd name="T43" fmla="*/ 55 h 67"/>
                  <a:gd name="T44" fmla="*/ 54 w 66"/>
                  <a:gd name="T45" fmla="*/ 47 h 67"/>
                  <a:gd name="T46" fmla="*/ 57 w 66"/>
                  <a:gd name="T47" fmla="*/ 40 h 67"/>
                  <a:gd name="T48" fmla="*/ 66 w 66"/>
                  <a:gd name="T49" fmla="*/ 38 h 67"/>
                  <a:gd name="T50" fmla="*/ 66 w 66"/>
                  <a:gd name="T51" fmla="*/ 30 h 67"/>
                  <a:gd name="T52" fmla="*/ 57 w 66"/>
                  <a:gd name="T53" fmla="*/ 28 h 67"/>
                  <a:gd name="T54" fmla="*/ 54 w 66"/>
                  <a:gd name="T55" fmla="*/ 21 h 67"/>
                  <a:gd name="T56" fmla="*/ 60 w 66"/>
                  <a:gd name="T57" fmla="*/ 13 h 67"/>
                  <a:gd name="T58" fmla="*/ 54 w 66"/>
                  <a:gd name="T59" fmla="*/ 8 h 67"/>
                  <a:gd name="T60" fmla="*/ 46 w 66"/>
                  <a:gd name="T61" fmla="*/ 13 h 67"/>
                  <a:gd name="T62" fmla="*/ 39 w 66"/>
                  <a:gd name="T63" fmla="*/ 10 h 67"/>
                  <a:gd name="T64" fmla="*/ 37 w 66"/>
                  <a:gd name="T65" fmla="*/ 0 h 67"/>
                  <a:gd name="T66" fmla="*/ 50 w 66"/>
                  <a:gd name="T67" fmla="*/ 34 h 67"/>
                  <a:gd name="T68" fmla="*/ 33 w 66"/>
                  <a:gd name="T69" fmla="*/ 50 h 67"/>
                  <a:gd name="T70" fmla="*/ 17 w 66"/>
                  <a:gd name="T71" fmla="*/ 34 h 67"/>
                  <a:gd name="T72" fmla="*/ 33 w 66"/>
                  <a:gd name="T73" fmla="*/ 17 h 67"/>
                  <a:gd name="T74" fmla="*/ 50 w 66"/>
                  <a:gd name="T75" fmla="*/ 3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67">
                    <a:moveTo>
                      <a:pt x="37" y="0"/>
                    </a:moveTo>
                    <a:cubicBezTo>
                      <a:pt x="29" y="0"/>
                      <a:pt x="29" y="0"/>
                      <a:pt x="29" y="0"/>
                    </a:cubicBezTo>
                    <a:cubicBezTo>
                      <a:pt x="27" y="10"/>
                      <a:pt x="27" y="10"/>
                      <a:pt x="27" y="10"/>
                    </a:cubicBezTo>
                    <a:cubicBezTo>
                      <a:pt x="24" y="10"/>
                      <a:pt x="22" y="11"/>
                      <a:pt x="20" y="13"/>
                    </a:cubicBezTo>
                    <a:cubicBezTo>
                      <a:pt x="12" y="8"/>
                      <a:pt x="12" y="8"/>
                      <a:pt x="12" y="8"/>
                    </a:cubicBezTo>
                    <a:cubicBezTo>
                      <a:pt x="7" y="13"/>
                      <a:pt x="7" y="13"/>
                      <a:pt x="7" y="13"/>
                    </a:cubicBezTo>
                    <a:cubicBezTo>
                      <a:pt x="12" y="21"/>
                      <a:pt x="12" y="21"/>
                      <a:pt x="12" y="21"/>
                    </a:cubicBezTo>
                    <a:cubicBezTo>
                      <a:pt x="10" y="23"/>
                      <a:pt x="9" y="25"/>
                      <a:pt x="9" y="28"/>
                    </a:cubicBezTo>
                    <a:cubicBezTo>
                      <a:pt x="0" y="29"/>
                      <a:pt x="0" y="29"/>
                      <a:pt x="0" y="29"/>
                    </a:cubicBezTo>
                    <a:cubicBezTo>
                      <a:pt x="0" y="38"/>
                      <a:pt x="0" y="38"/>
                      <a:pt x="0" y="38"/>
                    </a:cubicBezTo>
                    <a:cubicBezTo>
                      <a:pt x="9" y="40"/>
                      <a:pt x="9" y="40"/>
                      <a:pt x="9" y="40"/>
                    </a:cubicBezTo>
                    <a:cubicBezTo>
                      <a:pt x="9" y="42"/>
                      <a:pt x="10" y="45"/>
                      <a:pt x="12" y="47"/>
                    </a:cubicBezTo>
                    <a:cubicBezTo>
                      <a:pt x="6" y="54"/>
                      <a:pt x="6" y="54"/>
                      <a:pt x="6" y="54"/>
                    </a:cubicBezTo>
                    <a:cubicBezTo>
                      <a:pt x="12" y="60"/>
                      <a:pt x="12" y="60"/>
                      <a:pt x="12" y="60"/>
                    </a:cubicBezTo>
                    <a:cubicBezTo>
                      <a:pt x="20" y="55"/>
                      <a:pt x="20" y="55"/>
                      <a:pt x="20" y="55"/>
                    </a:cubicBezTo>
                    <a:cubicBezTo>
                      <a:pt x="22" y="57"/>
                      <a:pt x="25" y="58"/>
                      <a:pt x="27" y="58"/>
                    </a:cubicBezTo>
                    <a:cubicBezTo>
                      <a:pt x="29" y="67"/>
                      <a:pt x="29" y="67"/>
                      <a:pt x="29" y="67"/>
                    </a:cubicBezTo>
                    <a:cubicBezTo>
                      <a:pt x="37" y="67"/>
                      <a:pt x="37" y="67"/>
                      <a:pt x="37" y="67"/>
                    </a:cubicBezTo>
                    <a:cubicBezTo>
                      <a:pt x="39" y="58"/>
                      <a:pt x="39" y="58"/>
                      <a:pt x="39" y="58"/>
                    </a:cubicBezTo>
                    <a:cubicBezTo>
                      <a:pt x="41" y="58"/>
                      <a:pt x="44" y="57"/>
                      <a:pt x="46" y="55"/>
                    </a:cubicBezTo>
                    <a:cubicBezTo>
                      <a:pt x="54" y="61"/>
                      <a:pt x="54" y="61"/>
                      <a:pt x="54" y="61"/>
                    </a:cubicBezTo>
                    <a:cubicBezTo>
                      <a:pt x="59" y="55"/>
                      <a:pt x="59" y="55"/>
                      <a:pt x="59" y="55"/>
                    </a:cubicBezTo>
                    <a:cubicBezTo>
                      <a:pt x="54" y="47"/>
                      <a:pt x="54" y="47"/>
                      <a:pt x="54" y="47"/>
                    </a:cubicBezTo>
                    <a:cubicBezTo>
                      <a:pt x="56" y="45"/>
                      <a:pt x="57" y="42"/>
                      <a:pt x="57" y="40"/>
                    </a:cubicBezTo>
                    <a:cubicBezTo>
                      <a:pt x="66" y="38"/>
                      <a:pt x="66" y="38"/>
                      <a:pt x="66" y="38"/>
                    </a:cubicBezTo>
                    <a:cubicBezTo>
                      <a:pt x="66" y="30"/>
                      <a:pt x="66" y="30"/>
                      <a:pt x="66" y="30"/>
                    </a:cubicBezTo>
                    <a:cubicBezTo>
                      <a:pt x="57" y="28"/>
                      <a:pt x="57" y="28"/>
                      <a:pt x="57" y="28"/>
                    </a:cubicBezTo>
                    <a:cubicBezTo>
                      <a:pt x="57" y="25"/>
                      <a:pt x="56" y="23"/>
                      <a:pt x="54" y="21"/>
                    </a:cubicBezTo>
                    <a:cubicBezTo>
                      <a:pt x="60" y="13"/>
                      <a:pt x="60" y="13"/>
                      <a:pt x="60" y="13"/>
                    </a:cubicBezTo>
                    <a:cubicBezTo>
                      <a:pt x="54" y="8"/>
                      <a:pt x="54" y="8"/>
                      <a:pt x="54" y="8"/>
                    </a:cubicBezTo>
                    <a:cubicBezTo>
                      <a:pt x="46" y="13"/>
                      <a:pt x="46" y="13"/>
                      <a:pt x="46" y="13"/>
                    </a:cubicBezTo>
                    <a:cubicBezTo>
                      <a:pt x="44" y="11"/>
                      <a:pt x="41" y="10"/>
                      <a:pt x="39" y="10"/>
                    </a:cubicBezTo>
                    <a:lnTo>
                      <a:pt x="37" y="0"/>
                    </a:lnTo>
                    <a:close/>
                    <a:moveTo>
                      <a:pt x="50" y="34"/>
                    </a:moveTo>
                    <a:cubicBezTo>
                      <a:pt x="50" y="43"/>
                      <a:pt x="42" y="50"/>
                      <a:pt x="33" y="50"/>
                    </a:cubicBezTo>
                    <a:cubicBezTo>
                      <a:pt x="24" y="50"/>
                      <a:pt x="17" y="43"/>
                      <a:pt x="17" y="34"/>
                    </a:cubicBezTo>
                    <a:cubicBezTo>
                      <a:pt x="17" y="25"/>
                      <a:pt x="24" y="17"/>
                      <a:pt x="33" y="17"/>
                    </a:cubicBezTo>
                    <a:cubicBezTo>
                      <a:pt x="42" y="17"/>
                      <a:pt x="50" y="25"/>
                      <a:pt x="5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70" name="Freeform 2796"/>
              <p:cNvSpPr>
                <a:spLocks noEditPoints="1"/>
              </p:cNvSpPr>
              <p:nvPr/>
            </p:nvSpPr>
            <p:spPr bwMode="auto">
              <a:xfrm>
                <a:off x="10212388" y="1430338"/>
                <a:ext cx="157163" cy="157163"/>
              </a:xfrm>
              <a:custGeom>
                <a:avLst/>
                <a:gdLst>
                  <a:gd name="T0" fmla="*/ 24 w 42"/>
                  <a:gd name="T1" fmla="*/ 0 h 42"/>
                  <a:gd name="T2" fmla="*/ 18 w 42"/>
                  <a:gd name="T3" fmla="*/ 0 h 42"/>
                  <a:gd name="T4" fmla="*/ 17 w 42"/>
                  <a:gd name="T5" fmla="*/ 6 h 42"/>
                  <a:gd name="T6" fmla="*/ 13 w 42"/>
                  <a:gd name="T7" fmla="*/ 7 h 42"/>
                  <a:gd name="T8" fmla="*/ 8 w 42"/>
                  <a:gd name="T9" fmla="*/ 4 h 42"/>
                  <a:gd name="T10" fmla="*/ 4 w 42"/>
                  <a:gd name="T11" fmla="*/ 8 h 42"/>
                  <a:gd name="T12" fmla="*/ 7 w 42"/>
                  <a:gd name="T13" fmla="*/ 13 h 42"/>
                  <a:gd name="T14" fmla="*/ 6 w 42"/>
                  <a:gd name="T15" fmla="*/ 17 h 42"/>
                  <a:gd name="T16" fmla="*/ 0 w 42"/>
                  <a:gd name="T17" fmla="*/ 18 h 42"/>
                  <a:gd name="T18" fmla="*/ 0 w 42"/>
                  <a:gd name="T19" fmla="*/ 23 h 42"/>
                  <a:gd name="T20" fmla="*/ 6 w 42"/>
                  <a:gd name="T21" fmla="*/ 25 h 42"/>
                  <a:gd name="T22" fmla="*/ 7 w 42"/>
                  <a:gd name="T23" fmla="*/ 29 h 42"/>
                  <a:gd name="T24" fmla="*/ 4 w 42"/>
                  <a:gd name="T25" fmla="*/ 34 h 42"/>
                  <a:gd name="T26" fmla="*/ 8 w 42"/>
                  <a:gd name="T27" fmla="*/ 38 h 42"/>
                  <a:gd name="T28" fmla="*/ 13 w 42"/>
                  <a:gd name="T29" fmla="*/ 34 h 42"/>
                  <a:gd name="T30" fmla="*/ 17 w 42"/>
                  <a:gd name="T31" fmla="*/ 36 h 42"/>
                  <a:gd name="T32" fmla="*/ 18 w 42"/>
                  <a:gd name="T33" fmla="*/ 42 h 42"/>
                  <a:gd name="T34" fmla="*/ 23 w 42"/>
                  <a:gd name="T35" fmla="*/ 42 h 42"/>
                  <a:gd name="T36" fmla="*/ 25 w 42"/>
                  <a:gd name="T37" fmla="*/ 36 h 42"/>
                  <a:gd name="T38" fmla="*/ 29 w 42"/>
                  <a:gd name="T39" fmla="*/ 35 h 42"/>
                  <a:gd name="T40" fmla="*/ 34 w 42"/>
                  <a:gd name="T41" fmla="*/ 38 h 42"/>
                  <a:gd name="T42" fmla="*/ 37 w 42"/>
                  <a:gd name="T43" fmla="*/ 34 h 42"/>
                  <a:gd name="T44" fmla="*/ 34 w 42"/>
                  <a:gd name="T45" fmla="*/ 29 h 42"/>
                  <a:gd name="T46" fmla="*/ 36 w 42"/>
                  <a:gd name="T47" fmla="*/ 25 h 42"/>
                  <a:gd name="T48" fmla="*/ 42 w 42"/>
                  <a:gd name="T49" fmla="*/ 23 h 42"/>
                  <a:gd name="T50" fmla="*/ 42 w 42"/>
                  <a:gd name="T51" fmla="*/ 18 h 42"/>
                  <a:gd name="T52" fmla="*/ 36 w 42"/>
                  <a:gd name="T53" fmla="*/ 17 h 42"/>
                  <a:gd name="T54" fmla="*/ 34 w 42"/>
                  <a:gd name="T55" fmla="*/ 13 h 42"/>
                  <a:gd name="T56" fmla="*/ 38 w 42"/>
                  <a:gd name="T57" fmla="*/ 8 h 42"/>
                  <a:gd name="T58" fmla="*/ 34 w 42"/>
                  <a:gd name="T59" fmla="*/ 4 h 42"/>
                  <a:gd name="T60" fmla="*/ 29 w 42"/>
                  <a:gd name="T61" fmla="*/ 7 h 42"/>
                  <a:gd name="T62" fmla="*/ 25 w 42"/>
                  <a:gd name="T63" fmla="*/ 6 h 42"/>
                  <a:gd name="T64" fmla="*/ 24 w 42"/>
                  <a:gd name="T65" fmla="*/ 0 h 42"/>
                  <a:gd name="T66" fmla="*/ 32 w 42"/>
                  <a:gd name="T67" fmla="*/ 21 h 42"/>
                  <a:gd name="T68" fmla="*/ 21 w 42"/>
                  <a:gd name="T69" fmla="*/ 31 h 42"/>
                  <a:gd name="T70" fmla="*/ 11 w 42"/>
                  <a:gd name="T71" fmla="*/ 21 h 42"/>
                  <a:gd name="T72" fmla="*/ 21 w 42"/>
                  <a:gd name="T73" fmla="*/ 10 h 42"/>
                  <a:gd name="T74" fmla="*/ 32 w 42"/>
                  <a:gd name="T75"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42">
                    <a:moveTo>
                      <a:pt x="24" y="0"/>
                    </a:moveTo>
                    <a:cubicBezTo>
                      <a:pt x="18" y="0"/>
                      <a:pt x="18" y="0"/>
                      <a:pt x="18" y="0"/>
                    </a:cubicBezTo>
                    <a:cubicBezTo>
                      <a:pt x="17" y="6"/>
                      <a:pt x="17" y="6"/>
                      <a:pt x="17" y="6"/>
                    </a:cubicBezTo>
                    <a:cubicBezTo>
                      <a:pt x="15" y="6"/>
                      <a:pt x="14" y="7"/>
                      <a:pt x="13" y="7"/>
                    </a:cubicBezTo>
                    <a:cubicBezTo>
                      <a:pt x="8" y="4"/>
                      <a:pt x="8" y="4"/>
                      <a:pt x="8" y="4"/>
                    </a:cubicBezTo>
                    <a:cubicBezTo>
                      <a:pt x="4" y="8"/>
                      <a:pt x="4" y="8"/>
                      <a:pt x="4" y="8"/>
                    </a:cubicBezTo>
                    <a:cubicBezTo>
                      <a:pt x="7" y="13"/>
                      <a:pt x="7" y="13"/>
                      <a:pt x="7"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7" y="29"/>
                    </a:cubicBezTo>
                    <a:cubicBezTo>
                      <a:pt x="4" y="34"/>
                      <a:pt x="4" y="34"/>
                      <a:pt x="4" y="34"/>
                    </a:cubicBezTo>
                    <a:cubicBezTo>
                      <a:pt x="8" y="38"/>
                      <a:pt x="8" y="38"/>
                      <a:pt x="8" y="38"/>
                    </a:cubicBezTo>
                    <a:cubicBezTo>
                      <a:pt x="13" y="34"/>
                      <a:pt x="13" y="34"/>
                      <a:pt x="13" y="34"/>
                    </a:cubicBezTo>
                    <a:cubicBezTo>
                      <a:pt x="14" y="35"/>
                      <a:pt x="16" y="36"/>
                      <a:pt x="17" y="36"/>
                    </a:cubicBezTo>
                    <a:cubicBezTo>
                      <a:pt x="18" y="42"/>
                      <a:pt x="18" y="42"/>
                      <a:pt x="18" y="42"/>
                    </a:cubicBezTo>
                    <a:cubicBezTo>
                      <a:pt x="23" y="42"/>
                      <a:pt x="23" y="42"/>
                      <a:pt x="23" y="42"/>
                    </a:cubicBezTo>
                    <a:cubicBezTo>
                      <a:pt x="25" y="36"/>
                      <a:pt x="25" y="36"/>
                      <a:pt x="25" y="36"/>
                    </a:cubicBezTo>
                    <a:cubicBezTo>
                      <a:pt x="26" y="36"/>
                      <a:pt x="28" y="35"/>
                      <a:pt x="29" y="35"/>
                    </a:cubicBezTo>
                    <a:cubicBezTo>
                      <a:pt x="34" y="38"/>
                      <a:pt x="34" y="38"/>
                      <a:pt x="34" y="38"/>
                    </a:cubicBezTo>
                    <a:cubicBezTo>
                      <a:pt x="37" y="34"/>
                      <a:pt x="37" y="34"/>
                      <a:pt x="37" y="34"/>
                    </a:cubicBezTo>
                    <a:cubicBezTo>
                      <a:pt x="34" y="29"/>
                      <a:pt x="34" y="29"/>
                      <a:pt x="34" y="29"/>
                    </a:cubicBezTo>
                    <a:cubicBezTo>
                      <a:pt x="35" y="28"/>
                      <a:pt x="36" y="26"/>
                      <a:pt x="36" y="25"/>
                    </a:cubicBezTo>
                    <a:cubicBezTo>
                      <a:pt x="42" y="23"/>
                      <a:pt x="42" y="23"/>
                      <a:pt x="42" y="23"/>
                    </a:cubicBezTo>
                    <a:cubicBezTo>
                      <a:pt x="42" y="18"/>
                      <a:pt x="42" y="18"/>
                      <a:pt x="42" y="18"/>
                    </a:cubicBezTo>
                    <a:cubicBezTo>
                      <a:pt x="36" y="17"/>
                      <a:pt x="36" y="17"/>
                      <a:pt x="36" y="17"/>
                    </a:cubicBezTo>
                    <a:cubicBezTo>
                      <a:pt x="36" y="15"/>
                      <a:pt x="35" y="14"/>
                      <a:pt x="34" y="13"/>
                    </a:cubicBezTo>
                    <a:cubicBezTo>
                      <a:pt x="38" y="8"/>
                      <a:pt x="38" y="8"/>
                      <a:pt x="38" y="8"/>
                    </a:cubicBezTo>
                    <a:cubicBezTo>
                      <a:pt x="34" y="4"/>
                      <a:pt x="34" y="4"/>
                      <a:pt x="34" y="4"/>
                    </a:cubicBezTo>
                    <a:cubicBezTo>
                      <a:pt x="29" y="7"/>
                      <a:pt x="29" y="7"/>
                      <a:pt x="29" y="7"/>
                    </a:cubicBezTo>
                    <a:cubicBezTo>
                      <a:pt x="28" y="7"/>
                      <a:pt x="26" y="6"/>
                      <a:pt x="25" y="6"/>
                    </a:cubicBezTo>
                    <a:lnTo>
                      <a:pt x="24" y="0"/>
                    </a:lnTo>
                    <a:close/>
                    <a:moveTo>
                      <a:pt x="32" y="21"/>
                    </a:moveTo>
                    <a:cubicBezTo>
                      <a:pt x="32" y="26"/>
                      <a:pt x="27" y="31"/>
                      <a:pt x="21" y="31"/>
                    </a:cubicBezTo>
                    <a:cubicBezTo>
                      <a:pt x="15" y="31"/>
                      <a:pt x="11" y="26"/>
                      <a:pt x="11" y="21"/>
                    </a:cubicBezTo>
                    <a:cubicBezTo>
                      <a:pt x="11" y="15"/>
                      <a:pt x="15"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sp>
            <p:nvSpPr>
              <p:cNvPr id="71" name="Freeform 2797"/>
              <p:cNvSpPr>
                <a:spLocks noEditPoints="1"/>
              </p:cNvSpPr>
              <p:nvPr/>
            </p:nvSpPr>
            <p:spPr bwMode="auto">
              <a:xfrm>
                <a:off x="10034588" y="1430338"/>
                <a:ext cx="158750" cy="157163"/>
              </a:xfrm>
              <a:custGeom>
                <a:avLst/>
                <a:gdLst>
                  <a:gd name="T0" fmla="*/ 24 w 42"/>
                  <a:gd name="T1" fmla="*/ 0 h 42"/>
                  <a:gd name="T2" fmla="*/ 19 w 42"/>
                  <a:gd name="T3" fmla="*/ 0 h 42"/>
                  <a:gd name="T4" fmla="*/ 17 w 42"/>
                  <a:gd name="T5" fmla="*/ 6 h 42"/>
                  <a:gd name="T6" fmla="*/ 13 w 42"/>
                  <a:gd name="T7" fmla="*/ 8 h 42"/>
                  <a:gd name="T8" fmla="*/ 8 w 42"/>
                  <a:gd name="T9" fmla="*/ 4 h 42"/>
                  <a:gd name="T10" fmla="*/ 5 w 42"/>
                  <a:gd name="T11" fmla="*/ 8 h 42"/>
                  <a:gd name="T12" fmla="*/ 8 w 42"/>
                  <a:gd name="T13" fmla="*/ 13 h 42"/>
                  <a:gd name="T14" fmla="*/ 6 w 42"/>
                  <a:gd name="T15" fmla="*/ 17 h 42"/>
                  <a:gd name="T16" fmla="*/ 0 w 42"/>
                  <a:gd name="T17" fmla="*/ 18 h 42"/>
                  <a:gd name="T18" fmla="*/ 0 w 42"/>
                  <a:gd name="T19" fmla="*/ 23 h 42"/>
                  <a:gd name="T20" fmla="*/ 6 w 42"/>
                  <a:gd name="T21" fmla="*/ 25 h 42"/>
                  <a:gd name="T22" fmla="*/ 8 w 42"/>
                  <a:gd name="T23" fmla="*/ 29 h 42"/>
                  <a:gd name="T24" fmla="*/ 5 w 42"/>
                  <a:gd name="T25" fmla="*/ 34 h 42"/>
                  <a:gd name="T26" fmla="*/ 8 w 42"/>
                  <a:gd name="T27" fmla="*/ 37 h 42"/>
                  <a:gd name="T28" fmla="*/ 13 w 42"/>
                  <a:gd name="T29" fmla="*/ 34 h 42"/>
                  <a:gd name="T30" fmla="*/ 18 w 42"/>
                  <a:gd name="T31" fmla="*/ 36 h 42"/>
                  <a:gd name="T32" fmla="*/ 19 w 42"/>
                  <a:gd name="T33" fmla="*/ 42 h 42"/>
                  <a:gd name="T34" fmla="*/ 24 w 42"/>
                  <a:gd name="T35" fmla="*/ 42 h 42"/>
                  <a:gd name="T36" fmla="*/ 25 w 42"/>
                  <a:gd name="T37" fmla="*/ 36 h 42"/>
                  <a:gd name="T38" fmla="*/ 29 w 42"/>
                  <a:gd name="T39" fmla="*/ 34 h 42"/>
                  <a:gd name="T40" fmla="*/ 34 w 42"/>
                  <a:gd name="T41" fmla="*/ 38 h 42"/>
                  <a:gd name="T42" fmla="*/ 38 w 42"/>
                  <a:gd name="T43" fmla="*/ 34 h 42"/>
                  <a:gd name="T44" fmla="*/ 35 w 42"/>
                  <a:gd name="T45" fmla="*/ 29 h 42"/>
                  <a:gd name="T46" fmla="*/ 37 w 42"/>
                  <a:gd name="T47" fmla="*/ 25 h 42"/>
                  <a:gd name="T48" fmla="*/ 42 w 42"/>
                  <a:gd name="T49" fmla="*/ 23 h 42"/>
                  <a:gd name="T50" fmla="*/ 42 w 42"/>
                  <a:gd name="T51" fmla="*/ 18 h 42"/>
                  <a:gd name="T52" fmla="*/ 36 w 42"/>
                  <a:gd name="T53" fmla="*/ 17 h 42"/>
                  <a:gd name="T54" fmla="*/ 35 w 42"/>
                  <a:gd name="T55" fmla="*/ 13 h 42"/>
                  <a:gd name="T56" fmla="*/ 38 w 42"/>
                  <a:gd name="T57" fmla="*/ 8 h 42"/>
                  <a:gd name="T58" fmla="*/ 34 w 42"/>
                  <a:gd name="T59" fmla="*/ 4 h 42"/>
                  <a:gd name="T60" fmla="*/ 29 w 42"/>
                  <a:gd name="T61" fmla="*/ 7 h 42"/>
                  <a:gd name="T62" fmla="*/ 25 w 42"/>
                  <a:gd name="T63" fmla="*/ 6 h 42"/>
                  <a:gd name="T64" fmla="*/ 24 w 42"/>
                  <a:gd name="T65" fmla="*/ 0 h 42"/>
                  <a:gd name="T66" fmla="*/ 32 w 42"/>
                  <a:gd name="T67" fmla="*/ 21 h 42"/>
                  <a:gd name="T68" fmla="*/ 21 w 42"/>
                  <a:gd name="T69" fmla="*/ 31 h 42"/>
                  <a:gd name="T70" fmla="*/ 11 w 42"/>
                  <a:gd name="T71" fmla="*/ 21 h 42"/>
                  <a:gd name="T72" fmla="*/ 21 w 42"/>
                  <a:gd name="T73" fmla="*/ 10 h 42"/>
                  <a:gd name="T74" fmla="*/ 32 w 42"/>
                  <a:gd name="T75"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42">
                    <a:moveTo>
                      <a:pt x="24" y="0"/>
                    </a:moveTo>
                    <a:cubicBezTo>
                      <a:pt x="19" y="0"/>
                      <a:pt x="19" y="0"/>
                      <a:pt x="19" y="0"/>
                    </a:cubicBezTo>
                    <a:cubicBezTo>
                      <a:pt x="17" y="6"/>
                      <a:pt x="17" y="6"/>
                      <a:pt x="17" y="6"/>
                    </a:cubicBezTo>
                    <a:cubicBezTo>
                      <a:pt x="16" y="6"/>
                      <a:pt x="14" y="7"/>
                      <a:pt x="13" y="8"/>
                    </a:cubicBezTo>
                    <a:cubicBezTo>
                      <a:pt x="8" y="4"/>
                      <a:pt x="8" y="4"/>
                      <a:pt x="8" y="4"/>
                    </a:cubicBezTo>
                    <a:cubicBezTo>
                      <a:pt x="5" y="8"/>
                      <a:pt x="5" y="8"/>
                      <a:pt x="5" y="8"/>
                    </a:cubicBezTo>
                    <a:cubicBezTo>
                      <a:pt x="8" y="13"/>
                      <a:pt x="8" y="13"/>
                      <a:pt x="8"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8" y="29"/>
                    </a:cubicBezTo>
                    <a:cubicBezTo>
                      <a:pt x="5" y="34"/>
                      <a:pt x="5" y="34"/>
                      <a:pt x="5" y="34"/>
                    </a:cubicBezTo>
                    <a:cubicBezTo>
                      <a:pt x="8" y="37"/>
                      <a:pt x="8" y="37"/>
                      <a:pt x="8" y="37"/>
                    </a:cubicBezTo>
                    <a:cubicBezTo>
                      <a:pt x="13" y="34"/>
                      <a:pt x="13" y="34"/>
                      <a:pt x="13" y="34"/>
                    </a:cubicBezTo>
                    <a:cubicBezTo>
                      <a:pt x="14" y="35"/>
                      <a:pt x="16" y="36"/>
                      <a:pt x="18" y="36"/>
                    </a:cubicBezTo>
                    <a:cubicBezTo>
                      <a:pt x="19" y="42"/>
                      <a:pt x="19" y="42"/>
                      <a:pt x="19" y="42"/>
                    </a:cubicBezTo>
                    <a:cubicBezTo>
                      <a:pt x="24" y="42"/>
                      <a:pt x="24" y="42"/>
                      <a:pt x="24" y="42"/>
                    </a:cubicBezTo>
                    <a:cubicBezTo>
                      <a:pt x="25" y="36"/>
                      <a:pt x="25" y="36"/>
                      <a:pt x="25" y="36"/>
                    </a:cubicBezTo>
                    <a:cubicBezTo>
                      <a:pt x="26" y="36"/>
                      <a:pt x="28" y="35"/>
                      <a:pt x="29" y="34"/>
                    </a:cubicBezTo>
                    <a:cubicBezTo>
                      <a:pt x="34" y="38"/>
                      <a:pt x="34" y="38"/>
                      <a:pt x="34" y="38"/>
                    </a:cubicBezTo>
                    <a:cubicBezTo>
                      <a:pt x="38" y="34"/>
                      <a:pt x="38" y="34"/>
                      <a:pt x="38" y="34"/>
                    </a:cubicBezTo>
                    <a:cubicBezTo>
                      <a:pt x="35" y="29"/>
                      <a:pt x="35" y="29"/>
                      <a:pt x="35" y="29"/>
                    </a:cubicBezTo>
                    <a:cubicBezTo>
                      <a:pt x="36" y="28"/>
                      <a:pt x="36" y="26"/>
                      <a:pt x="37" y="25"/>
                    </a:cubicBezTo>
                    <a:cubicBezTo>
                      <a:pt x="42" y="23"/>
                      <a:pt x="42" y="23"/>
                      <a:pt x="42" y="23"/>
                    </a:cubicBezTo>
                    <a:cubicBezTo>
                      <a:pt x="42" y="18"/>
                      <a:pt x="42" y="18"/>
                      <a:pt x="42" y="18"/>
                    </a:cubicBezTo>
                    <a:cubicBezTo>
                      <a:pt x="36" y="17"/>
                      <a:pt x="36" y="17"/>
                      <a:pt x="36" y="17"/>
                    </a:cubicBezTo>
                    <a:cubicBezTo>
                      <a:pt x="36" y="15"/>
                      <a:pt x="35" y="14"/>
                      <a:pt x="35" y="13"/>
                    </a:cubicBezTo>
                    <a:cubicBezTo>
                      <a:pt x="38" y="8"/>
                      <a:pt x="38" y="8"/>
                      <a:pt x="38" y="8"/>
                    </a:cubicBezTo>
                    <a:cubicBezTo>
                      <a:pt x="34" y="4"/>
                      <a:pt x="34" y="4"/>
                      <a:pt x="34" y="4"/>
                    </a:cubicBezTo>
                    <a:cubicBezTo>
                      <a:pt x="29" y="7"/>
                      <a:pt x="29" y="7"/>
                      <a:pt x="29" y="7"/>
                    </a:cubicBezTo>
                    <a:cubicBezTo>
                      <a:pt x="28" y="7"/>
                      <a:pt x="27" y="6"/>
                      <a:pt x="25" y="6"/>
                    </a:cubicBezTo>
                    <a:lnTo>
                      <a:pt x="24" y="0"/>
                    </a:lnTo>
                    <a:close/>
                    <a:moveTo>
                      <a:pt x="32" y="21"/>
                    </a:moveTo>
                    <a:cubicBezTo>
                      <a:pt x="32" y="26"/>
                      <a:pt x="27" y="31"/>
                      <a:pt x="21" y="31"/>
                    </a:cubicBezTo>
                    <a:cubicBezTo>
                      <a:pt x="16" y="31"/>
                      <a:pt x="11" y="26"/>
                      <a:pt x="11" y="21"/>
                    </a:cubicBezTo>
                    <a:cubicBezTo>
                      <a:pt x="11" y="15"/>
                      <a:pt x="16"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just"/>
                <a:endParaRPr lang="zh-CN" altLang="en-US">
                  <a:latin typeface="微软雅黑" pitchFamily="34" charset="-122"/>
                  <a:ea typeface="微软雅黑" pitchFamily="34" charset="-122"/>
                </a:endParaRPr>
              </a:p>
            </p:txBody>
          </p:sp>
        </p:grpSp>
        <p:sp>
          <p:nvSpPr>
            <p:cNvPr id="67" name="文本框 7249"/>
            <p:cNvSpPr txBox="1"/>
            <p:nvPr/>
          </p:nvSpPr>
          <p:spPr>
            <a:xfrm>
              <a:off x="3975366" y="4575352"/>
              <a:ext cx="945201" cy="533315"/>
            </a:xfrm>
            <a:prstGeom prst="rect">
              <a:avLst/>
            </a:prstGeom>
            <a:noFill/>
          </p:spPr>
          <p:txBody>
            <a:bodyPr wrap="square" rtlCol="0">
              <a:spAutoFit/>
            </a:bodyPr>
            <a:lstStyle/>
            <a:p>
              <a:pPr algn="just"/>
              <a:r>
                <a:rPr lang="en-US" altLang="zh-CN" sz="2000" dirty="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sp>
          <p:nvSpPr>
            <p:cNvPr id="123" name="Rectangle 122"/>
            <p:cNvSpPr/>
            <p:nvPr/>
          </p:nvSpPr>
          <p:spPr>
            <a:xfrm>
              <a:off x="3551717" y="4990858"/>
              <a:ext cx="1780072" cy="676899"/>
            </a:xfrm>
            <a:prstGeom prst="rect">
              <a:avLst/>
            </a:prstGeom>
          </p:spPr>
          <p:txBody>
            <a:bodyPr wrap="square">
              <a:spAutoFit/>
            </a:bodyPr>
            <a:lstStyle/>
            <a:p>
              <a:pPr algn="just"/>
              <a:r>
                <a:rPr lang="zh-CN" altLang="en-US" sz="900" dirty="0">
                  <a:solidFill>
                    <a:schemeClr val="bg2"/>
                  </a:solidFill>
                  <a:latin typeface="微软雅黑" pitchFamily="34" charset="-122"/>
                  <a:ea typeface="微软雅黑" pitchFamily="34" charset="-122"/>
                </a:rPr>
                <a:t>在此框中选择粘贴，并选择只保留文字。您的内容打在这里，或者</a:t>
              </a:r>
              <a:endParaRPr lang="en-GB" sz="900" dirty="0">
                <a:solidFill>
                  <a:schemeClr val="bg2"/>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16980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down)">
                                      <p:cBhvr>
                                        <p:cTn id="7" dur="500"/>
                                        <p:tgtEl>
                                          <p:spTgt spid="11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122614" y="1405372"/>
            <a:ext cx="2981325" cy="3739716"/>
            <a:chOff x="2977484" y="1071882"/>
            <a:chExt cx="3246853" cy="4071617"/>
          </a:xfrm>
        </p:grpSpPr>
        <p:pic>
          <p:nvPicPr>
            <p:cNvPr id="34837" name="Picture 4"/>
            <p:cNvPicPr>
              <a:picLocks noChangeAspect="1"/>
            </p:cNvPicPr>
            <p:nvPr/>
          </p:nvPicPr>
          <p:blipFill>
            <a:blip r:embed="rId3" cstate="print"/>
            <a:srcRect/>
            <a:stretch>
              <a:fillRect/>
            </a:stretch>
          </p:blipFill>
          <p:spPr bwMode="auto">
            <a:xfrm>
              <a:off x="2977484" y="1071882"/>
              <a:ext cx="3246853" cy="4071617"/>
            </a:xfrm>
            <a:prstGeom prst="rect">
              <a:avLst/>
            </a:prstGeom>
            <a:noFill/>
            <a:ln w="9525">
              <a:noFill/>
              <a:miter lim="800000"/>
              <a:headEnd/>
              <a:tailEnd/>
            </a:ln>
          </p:spPr>
        </p:pic>
        <p:sp>
          <p:nvSpPr>
            <p:cNvPr id="6" name="Rectangle 5"/>
            <p:cNvSpPr/>
            <p:nvPr/>
          </p:nvSpPr>
          <p:spPr>
            <a:xfrm>
              <a:off x="3402791" y="1409022"/>
              <a:ext cx="2066020" cy="2740346"/>
            </a:xfrm>
            <a:prstGeom prst="rect">
              <a:avLst/>
            </a:prstGeom>
            <a:blipFill>
              <a:blip r:embed="rId4"/>
              <a:stretch>
                <a:fillRect l="-1" r="-15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a:p>
          </p:txBody>
        </p:sp>
      </p:grpSp>
      <p:grpSp>
        <p:nvGrpSpPr>
          <p:cNvPr id="3" name="组合 2"/>
          <p:cNvGrpSpPr>
            <a:grpSpLocks/>
          </p:cNvGrpSpPr>
          <p:nvPr/>
        </p:nvGrpSpPr>
        <p:grpSpPr bwMode="auto">
          <a:xfrm>
            <a:off x="6597651" y="1852464"/>
            <a:ext cx="2132013" cy="1122583"/>
            <a:chOff x="6597339" y="1985092"/>
            <a:chExt cx="2133080" cy="1121293"/>
          </a:xfrm>
        </p:grpSpPr>
        <p:grpSp>
          <p:nvGrpSpPr>
            <p:cNvPr id="4" name="Group 84"/>
            <p:cNvGrpSpPr>
              <a:grpSpLocks noChangeAspect="1"/>
            </p:cNvGrpSpPr>
            <p:nvPr/>
          </p:nvGrpSpPr>
          <p:grpSpPr>
            <a:xfrm>
              <a:off x="6597339" y="1985092"/>
              <a:ext cx="432000" cy="432000"/>
              <a:chOff x="7275513" y="5302250"/>
              <a:chExt cx="1012825" cy="1012825"/>
            </a:xfrm>
            <a:solidFill>
              <a:schemeClr val="accent1"/>
            </a:solidFill>
          </p:grpSpPr>
          <p:sp>
            <p:nvSpPr>
              <p:cNvPr id="7"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sp>
            <p:nvSpPr>
              <p:cNvPr id="8"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grpSp>
        <p:sp>
          <p:nvSpPr>
            <p:cNvPr id="15" name="Text Box 10"/>
            <p:cNvSpPr txBox="1">
              <a:spLocks noChangeArrowheads="1"/>
            </p:cNvSpPr>
            <p:nvPr/>
          </p:nvSpPr>
          <p:spPr bwMode="auto">
            <a:xfrm>
              <a:off x="7124653" y="2008885"/>
              <a:ext cx="1605766" cy="1097500"/>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添加您的标题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just" defTabSz="685754" eaLnBrk="1" fontAlgn="auto" hangingPunct="1">
                <a:lnSpc>
                  <a:spcPct val="120000"/>
                </a:lnSpc>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a:t>
              </a:r>
            </a:p>
          </p:txBody>
        </p:sp>
      </p:grpSp>
      <p:grpSp>
        <p:nvGrpSpPr>
          <p:cNvPr id="5" name="组合 26"/>
          <p:cNvGrpSpPr>
            <a:grpSpLocks/>
          </p:cNvGrpSpPr>
          <p:nvPr/>
        </p:nvGrpSpPr>
        <p:grpSpPr bwMode="auto">
          <a:xfrm>
            <a:off x="6597650" y="3073628"/>
            <a:ext cx="2146300" cy="1182925"/>
            <a:chOff x="6597339" y="3205806"/>
            <a:chExt cx="2145995" cy="1181985"/>
          </a:xfrm>
        </p:grpSpPr>
        <p:grpSp>
          <p:nvGrpSpPr>
            <p:cNvPr id="9" name="Group 92"/>
            <p:cNvGrpSpPr>
              <a:grpSpLocks noChangeAspect="1"/>
            </p:cNvGrpSpPr>
            <p:nvPr/>
          </p:nvGrpSpPr>
          <p:grpSpPr>
            <a:xfrm>
              <a:off x="6597339" y="3205806"/>
              <a:ext cx="432000" cy="432833"/>
              <a:chOff x="4427538" y="3192463"/>
              <a:chExt cx="823913" cy="825500"/>
            </a:xfrm>
            <a:solidFill>
              <a:schemeClr val="accent1"/>
            </a:solidFill>
          </p:grpSpPr>
          <p:sp>
            <p:nvSpPr>
              <p:cNvPr id="10"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sp>
            <p:nvSpPr>
              <p:cNvPr id="11"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sp>
            <p:nvSpPr>
              <p:cNvPr id="12"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sp>
            <p:nvSpPr>
              <p:cNvPr id="13"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sp>
            <p:nvSpPr>
              <p:cNvPr id="14" name="Rectangle 27"/>
              <p:cNvSpPr>
                <a:spLocks noChangeArrowheads="1"/>
              </p:cNvSpPr>
              <p:nvPr/>
            </p:nvSpPr>
            <p:spPr bwMode="auto">
              <a:xfrm>
                <a:off x="4710113" y="3397250"/>
                <a:ext cx="265113" cy="40005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900">
                  <a:solidFill>
                    <a:schemeClr val="tx1">
                      <a:lumMod val="50000"/>
                      <a:lumOff val="50000"/>
                    </a:schemeClr>
                  </a:solidFill>
                  <a:latin typeface="微软雅黑" pitchFamily="34" charset="-122"/>
                  <a:ea typeface="微软雅黑" pitchFamily="34" charset="-122"/>
                </a:endParaRPr>
              </a:p>
            </p:txBody>
          </p:sp>
        </p:grpSp>
        <p:sp>
          <p:nvSpPr>
            <p:cNvPr id="16" name="Text Box 10"/>
            <p:cNvSpPr txBox="1">
              <a:spLocks noChangeArrowheads="1"/>
            </p:cNvSpPr>
            <p:nvPr/>
          </p:nvSpPr>
          <p:spPr bwMode="auto">
            <a:xfrm>
              <a:off x="7137012" y="3289902"/>
              <a:ext cx="1606322" cy="1097889"/>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添加您的标题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just" defTabSz="685754" eaLnBrk="1" fontAlgn="auto" hangingPunct="1">
                <a:lnSpc>
                  <a:spcPct val="120000"/>
                </a:lnSpc>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a:t>
              </a:r>
            </a:p>
          </p:txBody>
        </p:sp>
      </p:grpSp>
      <p:grpSp>
        <p:nvGrpSpPr>
          <p:cNvPr id="17" name="组合 27"/>
          <p:cNvGrpSpPr>
            <a:grpSpLocks/>
          </p:cNvGrpSpPr>
          <p:nvPr/>
        </p:nvGrpSpPr>
        <p:grpSpPr bwMode="auto">
          <a:xfrm>
            <a:off x="355501" y="1852464"/>
            <a:ext cx="2200275" cy="1136874"/>
            <a:chOff x="189578" y="1980213"/>
            <a:chExt cx="2200182" cy="1136583"/>
          </a:xfrm>
        </p:grpSpPr>
        <p:sp>
          <p:nvSpPr>
            <p:cNvPr id="34831" name="Freeform 31"/>
            <p:cNvSpPr>
              <a:spLocks noChangeAspect="1" noEditPoints="1"/>
            </p:cNvSpPr>
            <p:nvPr/>
          </p:nvSpPr>
          <p:spPr bwMode="auto">
            <a:xfrm>
              <a:off x="1957760" y="1980213"/>
              <a:ext cx="432000" cy="432851"/>
            </a:xfrm>
            <a:custGeom>
              <a:avLst/>
              <a:gdLst>
                <a:gd name="T0" fmla="*/ 216000 w 280"/>
                <a:gd name="T1" fmla="*/ 0 h 280"/>
                <a:gd name="T2" fmla="*/ 0 w 280"/>
                <a:gd name="T3" fmla="*/ 216426 h 280"/>
                <a:gd name="T4" fmla="*/ 216000 w 280"/>
                <a:gd name="T5" fmla="*/ 432851 h 280"/>
                <a:gd name="T6" fmla="*/ 432000 w 280"/>
                <a:gd name="T7" fmla="*/ 216426 h 280"/>
                <a:gd name="T8" fmla="*/ 216000 w 280"/>
                <a:gd name="T9" fmla="*/ 0 h 280"/>
                <a:gd name="T10" fmla="*/ 285429 w 280"/>
                <a:gd name="T11" fmla="*/ 106667 h 280"/>
                <a:gd name="T12" fmla="*/ 325543 w 280"/>
                <a:gd name="T13" fmla="*/ 146860 h 280"/>
                <a:gd name="T14" fmla="*/ 285429 w 280"/>
                <a:gd name="T15" fmla="*/ 188599 h 280"/>
                <a:gd name="T16" fmla="*/ 268457 w 280"/>
                <a:gd name="T17" fmla="*/ 183962 h 280"/>
                <a:gd name="T18" fmla="*/ 243771 w 280"/>
                <a:gd name="T19" fmla="*/ 146860 h 280"/>
                <a:gd name="T20" fmla="*/ 285429 w 280"/>
                <a:gd name="T21" fmla="*/ 106667 h 280"/>
                <a:gd name="T22" fmla="*/ 217543 w 280"/>
                <a:gd name="T23" fmla="*/ 148406 h 280"/>
                <a:gd name="T24" fmla="*/ 257657 w 280"/>
                <a:gd name="T25" fmla="*/ 190145 h 280"/>
                <a:gd name="T26" fmla="*/ 217543 w 280"/>
                <a:gd name="T27" fmla="*/ 230339 h 280"/>
                <a:gd name="T28" fmla="*/ 177429 w 280"/>
                <a:gd name="T29" fmla="*/ 190145 h 280"/>
                <a:gd name="T30" fmla="*/ 217543 w 280"/>
                <a:gd name="T31" fmla="*/ 148406 h 280"/>
                <a:gd name="T32" fmla="*/ 146571 w 280"/>
                <a:gd name="T33" fmla="*/ 106667 h 280"/>
                <a:gd name="T34" fmla="*/ 186686 w 280"/>
                <a:gd name="T35" fmla="*/ 146860 h 280"/>
                <a:gd name="T36" fmla="*/ 186686 w 280"/>
                <a:gd name="T37" fmla="*/ 149952 h 280"/>
                <a:gd name="T38" fmla="*/ 168171 w 280"/>
                <a:gd name="T39" fmla="*/ 182416 h 280"/>
                <a:gd name="T40" fmla="*/ 146571 w 280"/>
                <a:gd name="T41" fmla="*/ 188599 h 280"/>
                <a:gd name="T42" fmla="*/ 104914 w 280"/>
                <a:gd name="T43" fmla="*/ 146860 h 280"/>
                <a:gd name="T44" fmla="*/ 146571 w 280"/>
                <a:gd name="T45" fmla="*/ 106667 h 280"/>
                <a:gd name="T46" fmla="*/ 138857 w 280"/>
                <a:gd name="T47" fmla="*/ 298358 h 280"/>
                <a:gd name="T48" fmla="*/ 80229 w 280"/>
                <a:gd name="T49" fmla="*/ 287537 h 280"/>
                <a:gd name="T50" fmla="*/ 77143 w 280"/>
                <a:gd name="T51" fmla="*/ 285991 h 280"/>
                <a:gd name="T52" fmla="*/ 77143 w 280"/>
                <a:gd name="T53" fmla="*/ 285991 h 280"/>
                <a:gd name="T54" fmla="*/ 77143 w 280"/>
                <a:gd name="T55" fmla="*/ 242706 h 280"/>
                <a:gd name="T56" fmla="*/ 129600 w 280"/>
                <a:gd name="T57" fmla="*/ 191691 h 280"/>
                <a:gd name="T58" fmla="*/ 163543 w 280"/>
                <a:gd name="T59" fmla="*/ 191691 h 280"/>
                <a:gd name="T60" fmla="*/ 166629 w 280"/>
                <a:gd name="T61" fmla="*/ 191691 h 280"/>
                <a:gd name="T62" fmla="*/ 182057 w 280"/>
                <a:gd name="T63" fmla="*/ 225701 h 280"/>
                <a:gd name="T64" fmla="*/ 138857 w 280"/>
                <a:gd name="T65" fmla="*/ 285991 h 280"/>
                <a:gd name="T66" fmla="*/ 138857 w 280"/>
                <a:gd name="T67" fmla="*/ 298358 h 280"/>
                <a:gd name="T68" fmla="*/ 286971 w 280"/>
                <a:gd name="T69" fmla="*/ 327730 h 280"/>
                <a:gd name="T70" fmla="*/ 286971 w 280"/>
                <a:gd name="T71" fmla="*/ 327730 h 280"/>
                <a:gd name="T72" fmla="*/ 283886 w 280"/>
                <a:gd name="T73" fmla="*/ 329276 h 280"/>
                <a:gd name="T74" fmla="*/ 222171 w 280"/>
                <a:gd name="T75" fmla="*/ 340097 h 280"/>
                <a:gd name="T76" fmla="*/ 151200 w 280"/>
                <a:gd name="T77" fmla="*/ 329276 h 280"/>
                <a:gd name="T78" fmla="*/ 148114 w 280"/>
                <a:gd name="T79" fmla="*/ 327730 h 280"/>
                <a:gd name="T80" fmla="*/ 148114 w 280"/>
                <a:gd name="T81" fmla="*/ 327730 h 280"/>
                <a:gd name="T82" fmla="*/ 148114 w 280"/>
                <a:gd name="T83" fmla="*/ 285991 h 280"/>
                <a:gd name="T84" fmla="*/ 200571 w 280"/>
                <a:gd name="T85" fmla="*/ 233430 h 280"/>
                <a:gd name="T86" fmla="*/ 234514 w 280"/>
                <a:gd name="T87" fmla="*/ 233430 h 280"/>
                <a:gd name="T88" fmla="*/ 286971 w 280"/>
                <a:gd name="T89" fmla="*/ 285991 h 280"/>
                <a:gd name="T90" fmla="*/ 286971 w 280"/>
                <a:gd name="T91" fmla="*/ 327730 h 280"/>
                <a:gd name="T92" fmla="*/ 354857 w 280"/>
                <a:gd name="T93" fmla="*/ 285991 h 280"/>
                <a:gd name="T94" fmla="*/ 354857 w 280"/>
                <a:gd name="T95" fmla="*/ 285991 h 280"/>
                <a:gd name="T96" fmla="*/ 351771 w 280"/>
                <a:gd name="T97" fmla="*/ 287537 h 280"/>
                <a:gd name="T98" fmla="*/ 296229 w 280"/>
                <a:gd name="T99" fmla="*/ 298358 h 280"/>
                <a:gd name="T100" fmla="*/ 296229 w 280"/>
                <a:gd name="T101" fmla="*/ 285991 h 280"/>
                <a:gd name="T102" fmla="*/ 253029 w 280"/>
                <a:gd name="T103" fmla="*/ 225701 h 280"/>
                <a:gd name="T104" fmla="*/ 268457 w 280"/>
                <a:gd name="T105" fmla="*/ 191691 h 280"/>
                <a:gd name="T106" fmla="*/ 302400 w 280"/>
                <a:gd name="T107" fmla="*/ 191691 h 280"/>
                <a:gd name="T108" fmla="*/ 354857 w 280"/>
                <a:gd name="T109" fmla="*/ 242706 h 280"/>
                <a:gd name="T110" fmla="*/ 354857 w 280"/>
                <a:gd name="T111" fmla="*/ 285991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w="9525">
              <a:noFill/>
              <a:round/>
              <a:headEnd/>
              <a:tailEnd/>
            </a:ln>
          </p:spPr>
          <p:txBody>
            <a:bodyPr lIns="68580" tIns="34290" rIns="68580" bIns="34290"/>
            <a:lstStyle/>
            <a:p>
              <a:endParaRPr lang="zh-CN" altLang="en-US" sz="900">
                <a:solidFill>
                  <a:schemeClr val="tx1">
                    <a:lumMod val="50000"/>
                    <a:lumOff val="50000"/>
                  </a:schemeClr>
                </a:solidFill>
                <a:latin typeface="微软雅黑" pitchFamily="34" charset="-122"/>
                <a:ea typeface="微软雅黑" pitchFamily="34" charset="-122"/>
              </a:endParaRPr>
            </a:p>
          </p:txBody>
        </p:sp>
        <p:sp>
          <p:nvSpPr>
            <p:cNvPr id="19" name="Text Box 10"/>
            <p:cNvSpPr txBox="1">
              <a:spLocks noChangeArrowheads="1"/>
            </p:cNvSpPr>
            <p:nvPr/>
          </p:nvSpPr>
          <p:spPr bwMode="auto">
            <a:xfrm>
              <a:off x="189578" y="2018315"/>
              <a:ext cx="1606482" cy="1098481"/>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添加您的标题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just" defTabSz="685754" eaLnBrk="1" fontAlgn="auto" hangingPunct="1">
                <a:lnSpc>
                  <a:spcPct val="120000"/>
                </a:lnSpc>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a:t>
              </a:r>
            </a:p>
          </p:txBody>
        </p:sp>
      </p:grpSp>
      <p:grpSp>
        <p:nvGrpSpPr>
          <p:cNvPr id="18" name="组合 28"/>
          <p:cNvGrpSpPr>
            <a:grpSpLocks/>
          </p:cNvGrpSpPr>
          <p:nvPr/>
        </p:nvGrpSpPr>
        <p:grpSpPr bwMode="auto">
          <a:xfrm>
            <a:off x="355501" y="3075215"/>
            <a:ext cx="2200275" cy="1168634"/>
            <a:chOff x="189578" y="3201419"/>
            <a:chExt cx="2200182" cy="1169576"/>
          </a:xfrm>
        </p:grpSpPr>
        <p:sp>
          <p:nvSpPr>
            <p:cNvPr id="34829" name="Freeform 45"/>
            <p:cNvSpPr>
              <a:spLocks noChangeAspect="1" noEditPoints="1"/>
            </p:cNvSpPr>
            <p:nvPr/>
          </p:nvSpPr>
          <p:spPr bwMode="auto">
            <a:xfrm>
              <a:off x="1957760" y="3201419"/>
              <a:ext cx="432000" cy="432698"/>
            </a:xfrm>
            <a:custGeom>
              <a:avLst/>
              <a:gdLst>
                <a:gd name="T0" fmla="*/ 0 w 342"/>
                <a:gd name="T1" fmla="*/ 216349 h 342"/>
                <a:gd name="T2" fmla="*/ 432000 w 342"/>
                <a:gd name="T3" fmla="*/ 216349 h 342"/>
                <a:gd name="T4" fmla="*/ 60632 w 342"/>
                <a:gd name="T5" fmla="*/ 177128 h 342"/>
                <a:gd name="T6" fmla="*/ 136421 w 342"/>
                <a:gd name="T7" fmla="*/ 207493 h 342"/>
                <a:gd name="T8" fmla="*/ 60632 w 342"/>
                <a:gd name="T9" fmla="*/ 177128 h 342"/>
                <a:gd name="T10" fmla="*/ 137684 w 342"/>
                <a:gd name="T11" fmla="*/ 216349 h 342"/>
                <a:gd name="T12" fmla="*/ 83368 w 342"/>
                <a:gd name="T13" fmla="*/ 264427 h 342"/>
                <a:gd name="T14" fmla="*/ 120000 w 342"/>
                <a:gd name="T15" fmla="*/ 358051 h 342"/>
                <a:gd name="T16" fmla="*/ 120000 w 342"/>
                <a:gd name="T17" fmla="*/ 309974 h 342"/>
                <a:gd name="T18" fmla="*/ 120000 w 342"/>
                <a:gd name="T19" fmla="*/ 358051 h 342"/>
                <a:gd name="T20" fmla="*/ 84632 w 342"/>
                <a:gd name="T21" fmla="*/ 273283 h 342"/>
                <a:gd name="T22" fmla="*/ 144000 w 342"/>
                <a:gd name="T23" fmla="*/ 302383 h 342"/>
                <a:gd name="T24" fmla="*/ 213474 w 342"/>
                <a:gd name="T25" fmla="*/ 302383 h 342"/>
                <a:gd name="T26" fmla="*/ 151579 w 342"/>
                <a:gd name="T27" fmla="*/ 273283 h 342"/>
                <a:gd name="T28" fmla="*/ 213474 w 342"/>
                <a:gd name="T29" fmla="*/ 302383 h 342"/>
                <a:gd name="T30" fmla="*/ 150316 w 342"/>
                <a:gd name="T31" fmla="*/ 264427 h 342"/>
                <a:gd name="T32" fmla="*/ 221053 w 342"/>
                <a:gd name="T33" fmla="*/ 216349 h 342"/>
                <a:gd name="T34" fmla="*/ 146526 w 342"/>
                <a:gd name="T35" fmla="*/ 207493 h 342"/>
                <a:gd name="T36" fmla="*/ 223579 w 342"/>
                <a:gd name="T37" fmla="*/ 177128 h 342"/>
                <a:gd name="T38" fmla="*/ 146526 w 342"/>
                <a:gd name="T39" fmla="*/ 207493 h 342"/>
                <a:gd name="T40" fmla="*/ 223579 w 342"/>
                <a:gd name="T41" fmla="*/ 334012 h 342"/>
                <a:gd name="T42" fmla="*/ 271579 w 342"/>
                <a:gd name="T43" fmla="*/ 334012 h 342"/>
                <a:gd name="T44" fmla="*/ 274105 w 342"/>
                <a:gd name="T45" fmla="*/ 302383 h 342"/>
                <a:gd name="T46" fmla="*/ 224842 w 342"/>
                <a:gd name="T47" fmla="*/ 273283 h 342"/>
                <a:gd name="T48" fmla="*/ 274105 w 342"/>
                <a:gd name="T49" fmla="*/ 302383 h 342"/>
                <a:gd name="T50" fmla="*/ 226105 w 342"/>
                <a:gd name="T51" fmla="*/ 264427 h 342"/>
                <a:gd name="T52" fmla="*/ 296842 w 342"/>
                <a:gd name="T53" fmla="*/ 216349 h 342"/>
                <a:gd name="T54" fmla="*/ 357474 w 342"/>
                <a:gd name="T55" fmla="*/ 159415 h 342"/>
                <a:gd name="T56" fmla="*/ 304421 w 342"/>
                <a:gd name="T57" fmla="*/ 188515 h 342"/>
                <a:gd name="T58" fmla="*/ 229895 w 342"/>
                <a:gd name="T59" fmla="*/ 207493 h 342"/>
                <a:gd name="T60" fmla="*/ 277895 w 342"/>
                <a:gd name="T61" fmla="*/ 177128 h 342"/>
                <a:gd name="T62" fmla="*/ 318316 w 342"/>
                <a:gd name="T63" fmla="*/ 135376 h 342"/>
                <a:gd name="T64" fmla="*/ 328421 w 342"/>
                <a:gd name="T65" fmla="*/ 130315 h 342"/>
                <a:gd name="T66" fmla="*/ 357474 w 342"/>
                <a:gd name="T67" fmla="*/ 159415 h 3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2"/>
            </a:solidFill>
            <a:ln w="9525">
              <a:noFill/>
              <a:round/>
              <a:headEnd/>
              <a:tailEnd/>
            </a:ln>
          </p:spPr>
          <p:txBody>
            <a:bodyPr lIns="68580" tIns="34290" rIns="68580" bIns="34290"/>
            <a:lstStyle/>
            <a:p>
              <a:endParaRPr lang="zh-CN" altLang="en-US" sz="900">
                <a:solidFill>
                  <a:schemeClr val="tx1">
                    <a:lumMod val="50000"/>
                    <a:lumOff val="50000"/>
                  </a:schemeClr>
                </a:solidFill>
                <a:latin typeface="微软雅黑" pitchFamily="34" charset="-122"/>
                <a:ea typeface="微软雅黑" pitchFamily="34" charset="-122"/>
              </a:endParaRPr>
            </a:p>
          </p:txBody>
        </p:sp>
        <p:sp>
          <p:nvSpPr>
            <p:cNvPr id="20" name="Text Box 10"/>
            <p:cNvSpPr txBox="1">
              <a:spLocks noChangeArrowheads="1"/>
            </p:cNvSpPr>
            <p:nvPr/>
          </p:nvSpPr>
          <p:spPr bwMode="auto">
            <a:xfrm>
              <a:off x="189578" y="3271348"/>
              <a:ext cx="1606482" cy="1099647"/>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添加您的标题</a:t>
              </a:r>
              <a:endParaRPr lang="en-US" altLang="zh-CN" sz="1200" dirty="0">
                <a:solidFill>
                  <a:schemeClr val="tx1">
                    <a:lumMod val="75000"/>
                    <a:lumOff val="25000"/>
                  </a:schemeClr>
                </a:solidFill>
                <a:latin typeface="微软雅黑" pitchFamily="34" charset="-122"/>
                <a:ea typeface="微软雅黑" pitchFamily="34" charset="-122"/>
                <a:cs typeface="Open Sans" pitchFamily="34" charset="0"/>
              </a:endParaRPr>
            </a:p>
            <a:p>
              <a:pPr algn="just" defTabSz="685754" eaLnBrk="1" fontAlgn="auto" hangingPunct="1">
                <a:lnSpc>
                  <a:spcPct val="120000"/>
                </a:lnSpc>
                <a:spcBef>
                  <a:spcPts val="0"/>
                </a:spcBef>
                <a:spcAft>
                  <a:spcPts val="0"/>
                </a:spcAft>
                <a:defRPr/>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a:t>
              </a:r>
            </a:p>
          </p:txBody>
        </p:sp>
      </p:grpSp>
    </p:spTree>
    <p:extLst>
      <p:ext uri="{BB962C8B-B14F-4D97-AF65-F5344CB8AC3E}">
        <p14:creationId xmlns:p14="http://schemas.microsoft.com/office/powerpoint/2010/main" val="17332896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5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75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a:extLst>
              <a:ext uri="{FF2B5EF4-FFF2-40B4-BE49-F238E27FC236}">
                <a16:creationId xmlns:a16="http://schemas.microsoft.com/office/drawing/2014/main" id="{8849E1E8-8CE1-4B02-B8DE-2877971C2B39}"/>
              </a:ext>
            </a:extLst>
          </p:cNvPr>
          <p:cNvGrpSpPr/>
          <p:nvPr/>
        </p:nvGrpSpPr>
        <p:grpSpPr>
          <a:xfrm>
            <a:off x="5130717" y="1466251"/>
            <a:ext cx="2184313" cy="543313"/>
            <a:chOff x="4911768" y="1576756"/>
            <a:chExt cx="6404019" cy="724192"/>
          </a:xfrm>
        </p:grpSpPr>
        <p:sp>
          <p:nvSpPr>
            <p:cNvPr id="3" name="矩形 2">
              <a:extLst>
                <a:ext uri="{FF2B5EF4-FFF2-40B4-BE49-F238E27FC236}">
                  <a16:creationId xmlns:a16="http://schemas.microsoft.com/office/drawing/2014/main" id="{64DD91D8-0883-44EA-841F-D37E0D847C23}"/>
                </a:ext>
              </a:extLst>
            </p:cNvPr>
            <p:cNvSpPr/>
            <p:nvPr/>
          </p:nvSpPr>
          <p:spPr>
            <a:xfrm>
              <a:off x="4911768" y="1576756"/>
              <a:ext cx="6404019" cy="492279"/>
            </a:xfrm>
            <a:prstGeom prst="rect">
              <a:avLst/>
            </a:prstGeom>
          </p:spPr>
          <p:txBody>
            <a:bodyPr wrap="square" lIns="91431" tIns="45716" rIns="91431" bIns="45716">
              <a:spAutoFit/>
            </a:bodyPr>
            <a:lstStyle/>
            <a:p>
              <a:r>
                <a:rPr lang="zh-CN" altLang="en-US" dirty="0">
                  <a:solidFill>
                    <a:schemeClr val="accent4"/>
                  </a:solidFill>
                  <a:latin typeface="微软雅黑" panose="020B0503020204020204" pitchFamily="34" charset="-122"/>
                  <a:ea typeface="微软雅黑" panose="020B0503020204020204" pitchFamily="34" charset="-122"/>
                </a:rPr>
                <a:t>工作体会</a:t>
              </a:r>
              <a:endParaRPr lang="en-US" altLang="zh-CN" dirty="0">
                <a:solidFill>
                  <a:schemeClr val="accent4"/>
                </a:solidFill>
                <a:latin typeface="微软雅黑" panose="020B0503020204020204" pitchFamily="34" charset="-122"/>
                <a:ea typeface="微软雅黑" panose="020B0503020204020204" pitchFamily="34" charset="-122"/>
              </a:endParaRPr>
            </a:p>
          </p:txBody>
        </p:sp>
        <p:sp>
          <p:nvSpPr>
            <p:cNvPr id="4" name="矩形 47">
              <a:extLst>
                <a:ext uri="{FF2B5EF4-FFF2-40B4-BE49-F238E27FC236}">
                  <a16:creationId xmlns:a16="http://schemas.microsoft.com/office/drawing/2014/main" id="{AFFAEC68-20FD-42FC-962B-C727E254073F}"/>
                </a:ext>
              </a:extLst>
            </p:cNvPr>
            <p:cNvSpPr>
              <a:spLocks noChangeArrowheads="1"/>
            </p:cNvSpPr>
            <p:nvPr/>
          </p:nvSpPr>
          <p:spPr bwMode="auto">
            <a:xfrm>
              <a:off x="4911768" y="2013789"/>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lumMod val="6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solidFill>
                  <a:schemeClr val="bg1">
                    <a:lumMod val="65000"/>
                  </a:schemeClr>
                </a:solidFill>
                <a:latin typeface="微软雅黑" pitchFamily="34" charset="-122"/>
                <a:ea typeface="微软雅黑" pitchFamily="34" charset="-122"/>
              </a:endParaRPr>
            </a:p>
          </p:txBody>
        </p:sp>
      </p:grpSp>
      <p:sp>
        <p:nvSpPr>
          <p:cNvPr id="5" name="Oval 25">
            <a:extLst>
              <a:ext uri="{FF2B5EF4-FFF2-40B4-BE49-F238E27FC236}">
                <a16:creationId xmlns:a16="http://schemas.microsoft.com/office/drawing/2014/main" id="{7FAAD64D-DA9E-4324-8CFB-A4C9824FD41A}"/>
              </a:ext>
            </a:extLst>
          </p:cNvPr>
          <p:cNvSpPr/>
          <p:nvPr/>
        </p:nvSpPr>
        <p:spPr>
          <a:xfrm>
            <a:off x="4507799" y="1928695"/>
            <a:ext cx="144542" cy="144587"/>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grpSp>
        <p:nvGrpSpPr>
          <p:cNvPr id="6" name="组合 1">
            <a:extLst>
              <a:ext uri="{FF2B5EF4-FFF2-40B4-BE49-F238E27FC236}">
                <a16:creationId xmlns:a16="http://schemas.microsoft.com/office/drawing/2014/main" id="{CE651850-154B-42A4-A206-9906AC13AD2C}"/>
              </a:ext>
            </a:extLst>
          </p:cNvPr>
          <p:cNvGrpSpPr/>
          <p:nvPr/>
        </p:nvGrpSpPr>
        <p:grpSpPr>
          <a:xfrm>
            <a:off x="2482639" y="1745740"/>
            <a:ext cx="2025159" cy="493230"/>
            <a:chOff x="1361399" y="1508768"/>
            <a:chExt cx="3098410" cy="971355"/>
          </a:xfrm>
        </p:grpSpPr>
        <p:grpSp>
          <p:nvGrpSpPr>
            <p:cNvPr id="7" name="Group 30">
              <a:extLst>
                <a:ext uri="{FF2B5EF4-FFF2-40B4-BE49-F238E27FC236}">
                  <a16:creationId xmlns:a16="http://schemas.microsoft.com/office/drawing/2014/main" id="{4A79F619-4206-4F81-AD0A-399E44E774DC}"/>
                </a:ext>
              </a:extLst>
            </p:cNvPr>
            <p:cNvGrpSpPr/>
            <p:nvPr/>
          </p:nvGrpSpPr>
          <p:grpSpPr>
            <a:xfrm>
              <a:off x="1361399" y="1508768"/>
              <a:ext cx="3098410" cy="971355"/>
              <a:chOff x="1231550" y="1255634"/>
              <a:chExt cx="2430618" cy="762001"/>
            </a:xfrm>
          </p:grpSpPr>
          <p:sp>
            <p:nvSpPr>
              <p:cNvPr id="9" name="Flowchart: Off-page Connector 22">
                <a:extLst>
                  <a:ext uri="{FF2B5EF4-FFF2-40B4-BE49-F238E27FC236}">
                    <a16:creationId xmlns:a16="http://schemas.microsoft.com/office/drawing/2014/main" id="{EC0A621E-CD57-4816-8B75-4C3FC8B0D665}"/>
                  </a:ext>
                </a:extLst>
              </p:cNvPr>
              <p:cNvSpPr/>
              <p:nvPr/>
            </p:nvSpPr>
            <p:spPr>
              <a:xfrm rot="16200000">
                <a:off x="1829116" y="830137"/>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400" dirty="0"/>
              </a:p>
            </p:txBody>
          </p:sp>
          <p:sp>
            <p:nvSpPr>
              <p:cNvPr id="10" name="Round Same Side Corner Rectangle 23">
                <a:extLst>
                  <a:ext uri="{FF2B5EF4-FFF2-40B4-BE49-F238E27FC236}">
                    <a16:creationId xmlns:a16="http://schemas.microsoft.com/office/drawing/2014/main" id="{C48C85BD-96B1-4A30-9429-DF23649B92F8}"/>
                  </a:ext>
                </a:extLst>
              </p:cNvPr>
              <p:cNvSpPr/>
              <p:nvPr/>
            </p:nvSpPr>
            <p:spPr>
              <a:xfrm rot="16200000">
                <a:off x="1080978" y="1406206"/>
                <a:ext cx="762001" cy="460857"/>
              </a:xfrm>
              <a:prstGeom prst="round2Same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a:solidFill>
                      <a:schemeClr val="bg1">
                        <a:lumMod val="50000"/>
                        <a:lumOff val="50000"/>
                      </a:schemeClr>
                    </a:solidFill>
                    <a:latin typeface="Impact" panose="020B0806030902050204" pitchFamily="34" charset="0"/>
                  </a:rPr>
                  <a:t>03</a:t>
                </a:r>
              </a:p>
            </p:txBody>
          </p:sp>
          <p:cxnSp>
            <p:nvCxnSpPr>
              <p:cNvPr id="11" name="Straight Connector 24">
                <a:extLst>
                  <a:ext uri="{FF2B5EF4-FFF2-40B4-BE49-F238E27FC236}">
                    <a16:creationId xmlns:a16="http://schemas.microsoft.com/office/drawing/2014/main" id="{6E151C2A-2A33-4EF1-9077-BCE49DC4DC62}"/>
                  </a:ext>
                </a:extLst>
              </p:cNvPr>
              <p:cNvCxnSpPr/>
              <p:nvPr/>
            </p:nvCxnSpPr>
            <p:spPr>
              <a:xfrm flipV="1">
                <a:off x="2991445" y="1635330"/>
                <a:ext cx="670723"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8" name="Freeform 35">
              <a:extLst>
                <a:ext uri="{FF2B5EF4-FFF2-40B4-BE49-F238E27FC236}">
                  <a16:creationId xmlns:a16="http://schemas.microsoft.com/office/drawing/2014/main" id="{CD282C52-0CE6-478F-BF7A-36DF4FE96AF6}"/>
                </a:ext>
              </a:extLst>
            </p:cNvPr>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sp>
        <p:nvSpPr>
          <p:cNvPr id="13" name="Rectangle 37">
            <a:extLst>
              <a:ext uri="{FF2B5EF4-FFF2-40B4-BE49-F238E27FC236}">
                <a16:creationId xmlns:a16="http://schemas.microsoft.com/office/drawing/2014/main" id="{EF7131BF-09D2-424C-AEA5-59B526D3CDFC}"/>
              </a:ext>
            </a:extLst>
          </p:cNvPr>
          <p:cNvSpPr/>
          <p:nvPr/>
        </p:nvSpPr>
        <p:spPr>
          <a:xfrm>
            <a:off x="5130717" y="2038322"/>
            <a:ext cx="2776453" cy="400110"/>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3196015B-EDC2-4AB9-A8F0-5EF6713402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097"/>
          <a:stretch/>
        </p:blipFill>
        <p:spPr>
          <a:xfrm>
            <a:off x="-310074" y="2464532"/>
            <a:ext cx="9774109" cy="2998423"/>
          </a:xfrm>
          <a:prstGeom prst="rect">
            <a:avLst/>
          </a:prstGeom>
        </p:spPr>
      </p:pic>
    </p:spTree>
    <p:extLst>
      <p:ext uri="{BB962C8B-B14F-4D97-AF65-F5344CB8AC3E}">
        <p14:creationId xmlns:p14="http://schemas.microsoft.com/office/powerpoint/2010/main" val="2097024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5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400" fill="hold"/>
                                        <p:tgtEl>
                                          <p:spTgt spid="6"/>
                                        </p:tgtEl>
                                        <p:attrNameLst>
                                          <p:attrName>ppt_x</p:attrName>
                                        </p:attrNameLst>
                                      </p:cBhvr>
                                      <p:tavLst>
                                        <p:tav tm="0">
                                          <p:val>
                                            <p:strVal val="0-#ppt_w/2"/>
                                          </p:val>
                                        </p:tav>
                                        <p:tav tm="100000">
                                          <p:val>
                                            <p:strVal val="#ppt_x"/>
                                          </p:val>
                                        </p:tav>
                                      </p:tavLst>
                                    </p:anim>
                                    <p:anim calcmode="lin" valueType="num">
                                      <p:cBhvr additive="base">
                                        <p:cTn id="14" dur="4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400"/>
                            </p:stCondLst>
                            <p:childTnLst>
                              <p:par>
                                <p:cTn id="16" presetID="2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childTnLst>
                                </p:cTn>
                              </p:par>
                            </p:childTnLst>
                          </p:cTn>
                        </p:par>
                        <p:par>
                          <p:cTn id="20" fill="hold">
                            <p:stCondLst>
                              <p:cond delay="1900"/>
                            </p:stCondLst>
                            <p:childTnLst>
                              <p:par>
                                <p:cTn id="21" presetID="12" presetClass="entr" presetSubtype="2" fill="hold" nodeType="afterEffect">
                                  <p:stCondLst>
                                    <p:cond delay="1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PA_淘宝店chenying0907 16"/>
          <p:cNvSpPr>
            <a:spLocks noEditPoints="1"/>
          </p:cNvSpPr>
          <p:nvPr>
            <p:custDataLst>
              <p:tags r:id="rId1"/>
            </p:custDataLst>
          </p:nvPr>
        </p:nvSpPr>
        <p:spPr bwMode="auto">
          <a:xfrm rot="16200000">
            <a:off x="1658044" y="2138593"/>
            <a:ext cx="1602326" cy="800916"/>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48" name="PA_淘宝店chenying0907 16"/>
          <p:cNvSpPr>
            <a:spLocks noEditPoints="1"/>
          </p:cNvSpPr>
          <p:nvPr>
            <p:custDataLst>
              <p:tags r:id="rId2"/>
            </p:custDataLst>
          </p:nvPr>
        </p:nvSpPr>
        <p:spPr bwMode="auto">
          <a:xfrm rot="16200000">
            <a:off x="3768277" y="2138593"/>
            <a:ext cx="1602327" cy="800916"/>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49" name="PA_淘宝店chenying0907 16"/>
          <p:cNvSpPr>
            <a:spLocks noEditPoints="1"/>
          </p:cNvSpPr>
          <p:nvPr>
            <p:custDataLst>
              <p:tags r:id="rId3"/>
            </p:custDataLst>
          </p:nvPr>
        </p:nvSpPr>
        <p:spPr bwMode="auto">
          <a:xfrm rot="16200000">
            <a:off x="6043271" y="2138593"/>
            <a:ext cx="1602327" cy="800916"/>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50" name="PA_淘宝店chenying0907 49"/>
          <p:cNvSpPr txBox="1"/>
          <p:nvPr>
            <p:custDataLst>
              <p:tags r:id="rId4"/>
            </p:custDataLst>
          </p:nvPr>
        </p:nvSpPr>
        <p:spPr>
          <a:xfrm>
            <a:off x="3264108" y="2151386"/>
            <a:ext cx="784885" cy="900525"/>
          </a:xfrm>
          <a:prstGeom prst="rect">
            <a:avLst/>
          </a:prstGeom>
          <a:noFill/>
        </p:spPr>
        <p:txBody>
          <a:bodyPr wrap="square" lIns="68580" tIns="34290" rIns="68580" bIns="34290" rtlCol="0">
            <a:spAutoFit/>
          </a:bodyPr>
          <a:lstStyle/>
          <a:p>
            <a:r>
              <a:rPr lang="en-US" altLang="zh-CN" sz="5400" b="1" dirty="0">
                <a:solidFill>
                  <a:schemeClr val="accent1"/>
                </a:solidFill>
                <a:latin typeface="微软雅黑" panose="020B0503020204020204" pitchFamily="34" charset="-122"/>
                <a:ea typeface="微软雅黑" panose="020B0503020204020204" pitchFamily="34" charset="-122"/>
              </a:rPr>
              <a:t>+</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
        <p:nvSpPr>
          <p:cNvPr id="51" name="PA_淘宝店chenying0907 50"/>
          <p:cNvSpPr txBox="1"/>
          <p:nvPr>
            <p:custDataLst>
              <p:tags r:id="rId5"/>
            </p:custDataLst>
          </p:nvPr>
        </p:nvSpPr>
        <p:spPr>
          <a:xfrm>
            <a:off x="5404386" y="2123424"/>
            <a:ext cx="784885" cy="900525"/>
          </a:xfrm>
          <a:prstGeom prst="rect">
            <a:avLst/>
          </a:prstGeom>
          <a:noFill/>
        </p:spPr>
        <p:txBody>
          <a:bodyPr wrap="square" lIns="68580" tIns="34290" rIns="68580" bIns="34290" rtlCol="0">
            <a:spAutoFit/>
          </a:bodyPr>
          <a:lstStyle/>
          <a:p>
            <a:r>
              <a:rPr lang="en-US" altLang="zh-CN" sz="5400" b="1" dirty="0">
                <a:solidFill>
                  <a:schemeClr val="accent1"/>
                </a:solidFill>
                <a:latin typeface="微软雅黑" panose="020B0503020204020204" pitchFamily="34" charset="-122"/>
                <a:ea typeface="微软雅黑" panose="020B0503020204020204" pitchFamily="34" charset="-122"/>
              </a:rPr>
              <a:t>=</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
        <p:nvSpPr>
          <p:cNvPr id="52" name="PA_淘宝店chenying0907 51"/>
          <p:cNvSpPr txBox="1"/>
          <p:nvPr>
            <p:custDataLst>
              <p:tags r:id="rId6"/>
            </p:custDataLst>
          </p:nvPr>
        </p:nvSpPr>
        <p:spPr>
          <a:xfrm>
            <a:off x="2208218" y="3402218"/>
            <a:ext cx="726314" cy="392536"/>
          </a:xfrm>
          <a:prstGeom prst="rect">
            <a:avLst/>
          </a:prstGeom>
          <a:noFill/>
        </p:spPr>
        <p:txBody>
          <a:bodyPr wrap="square" lIns="68580" tIns="34290" rIns="68580" bIns="34290" rtlCol="0">
            <a:spAutoFit/>
          </a:bodyPr>
          <a:lstStyle/>
          <a:p>
            <a:r>
              <a:rPr lang="en-US" altLang="zh-CN" sz="2100" dirty="0">
                <a:solidFill>
                  <a:schemeClr val="accent1"/>
                </a:solidFill>
              </a:rPr>
              <a:t>65%</a:t>
            </a:r>
            <a:endParaRPr lang="zh-CN" altLang="en-US" sz="2100" dirty="0">
              <a:solidFill>
                <a:schemeClr val="accent1"/>
              </a:solidFill>
            </a:endParaRPr>
          </a:p>
        </p:txBody>
      </p:sp>
      <p:sp>
        <p:nvSpPr>
          <p:cNvPr id="53" name="PA_淘宝店chenying0907 52"/>
          <p:cNvSpPr txBox="1"/>
          <p:nvPr>
            <p:custDataLst>
              <p:tags r:id="rId7"/>
            </p:custDataLst>
          </p:nvPr>
        </p:nvSpPr>
        <p:spPr>
          <a:xfrm>
            <a:off x="4273599" y="3402218"/>
            <a:ext cx="726314" cy="392536"/>
          </a:xfrm>
          <a:prstGeom prst="rect">
            <a:avLst/>
          </a:prstGeom>
          <a:noFill/>
        </p:spPr>
        <p:txBody>
          <a:bodyPr wrap="square" lIns="68580" tIns="34290" rIns="68580" bIns="34290" rtlCol="0">
            <a:spAutoFit/>
          </a:bodyPr>
          <a:lstStyle/>
          <a:p>
            <a:r>
              <a:rPr lang="en-US" altLang="zh-CN" sz="2100" dirty="0">
                <a:solidFill>
                  <a:schemeClr val="accent2"/>
                </a:solidFill>
              </a:rPr>
              <a:t>35%</a:t>
            </a:r>
            <a:endParaRPr lang="zh-CN" altLang="en-US" sz="2100" dirty="0">
              <a:solidFill>
                <a:schemeClr val="accent2"/>
              </a:solidFill>
            </a:endParaRPr>
          </a:p>
        </p:txBody>
      </p:sp>
      <p:sp>
        <p:nvSpPr>
          <p:cNvPr id="54" name="PA_淘宝店chenying0907 53"/>
          <p:cNvSpPr txBox="1"/>
          <p:nvPr>
            <p:custDataLst>
              <p:tags r:id="rId8"/>
            </p:custDataLst>
          </p:nvPr>
        </p:nvSpPr>
        <p:spPr>
          <a:xfrm>
            <a:off x="6513265" y="3398054"/>
            <a:ext cx="869406" cy="392536"/>
          </a:xfrm>
          <a:prstGeom prst="rect">
            <a:avLst/>
          </a:prstGeom>
          <a:noFill/>
        </p:spPr>
        <p:txBody>
          <a:bodyPr wrap="square" lIns="68580" tIns="34290" rIns="68580" bIns="34290" rtlCol="0">
            <a:spAutoFit/>
          </a:bodyPr>
          <a:lstStyle/>
          <a:p>
            <a:r>
              <a:rPr lang="en-US" altLang="zh-CN" sz="2100" dirty="0">
                <a:solidFill>
                  <a:schemeClr val="accent1"/>
                </a:solidFill>
              </a:rPr>
              <a:t>100%</a:t>
            </a:r>
            <a:endParaRPr lang="zh-CN" altLang="en-US" sz="2100" dirty="0">
              <a:solidFill>
                <a:schemeClr val="accent1"/>
              </a:solidFill>
            </a:endParaRPr>
          </a:p>
        </p:txBody>
      </p:sp>
      <p:sp>
        <p:nvSpPr>
          <p:cNvPr id="55" name="PA_淘宝店chenying0907 54"/>
          <p:cNvSpPr/>
          <p:nvPr>
            <p:custDataLst>
              <p:tags r:id="rId9"/>
            </p:custDataLst>
          </p:nvPr>
        </p:nvSpPr>
        <p:spPr>
          <a:xfrm>
            <a:off x="2140528" y="2315727"/>
            <a:ext cx="629207" cy="929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PA_淘宝店chenying0907 55"/>
          <p:cNvSpPr/>
          <p:nvPr>
            <p:custDataLst>
              <p:tags r:id="rId10"/>
            </p:custDataLst>
          </p:nvPr>
        </p:nvSpPr>
        <p:spPr>
          <a:xfrm>
            <a:off x="4211960" y="2726598"/>
            <a:ext cx="757939" cy="5359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7" name="PA_淘宝店chenying0907 56"/>
          <p:cNvSpPr/>
          <p:nvPr>
            <p:custDataLst>
              <p:tags r:id="rId11"/>
            </p:custDataLst>
          </p:nvPr>
        </p:nvSpPr>
        <p:spPr>
          <a:xfrm>
            <a:off x="6513265" y="1957992"/>
            <a:ext cx="652930" cy="13738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PA_淘宝店chenying0907 57"/>
          <p:cNvSpPr txBox="1"/>
          <p:nvPr>
            <p:custDataLst>
              <p:tags r:id="rId12"/>
            </p:custDataLst>
          </p:nvPr>
        </p:nvSpPr>
        <p:spPr>
          <a:xfrm>
            <a:off x="1677733" y="3856758"/>
            <a:ext cx="1586375" cy="407804"/>
          </a:xfrm>
          <a:prstGeom prst="rect">
            <a:avLst/>
          </a:prstGeom>
          <a:noFill/>
        </p:spPr>
        <p:txBody>
          <a:bodyPr wrap="square" lIns="68580" tIns="34290" rIns="68580" bIns="34290" rtlCol="0">
            <a:spAutoFit/>
          </a:bodyPr>
          <a:lstStyle/>
          <a:p>
            <a:pPr algn="ctr"/>
            <a:r>
              <a:rPr lang="zh-CN" altLang="en-US" sz="1100" dirty="0">
                <a:solidFill>
                  <a:schemeClr val="bg1">
                    <a:lumMod val="6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59" name="PA_淘宝店chenying0907 58"/>
          <p:cNvSpPr txBox="1"/>
          <p:nvPr>
            <p:custDataLst>
              <p:tags r:id="rId13"/>
            </p:custDataLst>
          </p:nvPr>
        </p:nvSpPr>
        <p:spPr>
          <a:xfrm>
            <a:off x="3818011" y="3869755"/>
            <a:ext cx="1586375" cy="407804"/>
          </a:xfrm>
          <a:prstGeom prst="rect">
            <a:avLst/>
          </a:prstGeom>
          <a:noFill/>
        </p:spPr>
        <p:txBody>
          <a:bodyPr wrap="square" lIns="68580" tIns="34290" rIns="68580" bIns="34290" rtlCol="0">
            <a:spAutoFit/>
          </a:bodyPr>
          <a:lstStyle/>
          <a:p>
            <a:pPr algn="ctr"/>
            <a:r>
              <a:rPr lang="zh-CN" altLang="en-US" sz="1100" dirty="0">
                <a:solidFill>
                  <a:schemeClr val="bg1">
                    <a:lumMod val="65000"/>
                  </a:schemeClr>
                </a:solidFill>
                <a:latin typeface="微软雅黑" panose="020B0503020204020204" pitchFamily="34" charset="-122"/>
                <a:ea typeface="微软雅黑" panose="020B0503020204020204" pitchFamily="34" charset="-122"/>
              </a:rPr>
              <a:t>文艺让生活更有范文艺让生活更有范</a:t>
            </a:r>
          </a:p>
        </p:txBody>
      </p:sp>
      <p:sp>
        <p:nvSpPr>
          <p:cNvPr id="60" name="PA_淘宝店chenying0907 59"/>
          <p:cNvSpPr txBox="1"/>
          <p:nvPr>
            <p:custDataLst>
              <p:tags r:id="rId14"/>
            </p:custDataLst>
          </p:nvPr>
        </p:nvSpPr>
        <p:spPr>
          <a:xfrm>
            <a:off x="6046542" y="3856758"/>
            <a:ext cx="1586375" cy="407804"/>
          </a:xfrm>
          <a:prstGeom prst="rect">
            <a:avLst/>
          </a:prstGeom>
          <a:noFill/>
        </p:spPr>
        <p:txBody>
          <a:bodyPr wrap="square" lIns="68580" tIns="34290" rIns="68580" bIns="34290" rtlCol="0">
            <a:spAutoFit/>
          </a:bodyPr>
          <a:lstStyle/>
          <a:p>
            <a:pPr algn="ctr"/>
            <a:r>
              <a:rPr lang="zh-CN" altLang="en-US" sz="1100" dirty="0">
                <a:solidFill>
                  <a:schemeClr val="bg1">
                    <a:lumMod val="65000"/>
                  </a:schemeClr>
                </a:solidFill>
                <a:latin typeface="微软雅黑" panose="020B0503020204020204" pitchFamily="34" charset="-122"/>
                <a:ea typeface="微软雅黑" panose="020B0503020204020204" pitchFamily="34" charset="-122"/>
              </a:rPr>
              <a:t>文艺让生活更有范文艺让生活更有范</a:t>
            </a:r>
          </a:p>
        </p:txBody>
      </p:sp>
    </p:spTree>
    <p:extLst>
      <p:ext uri="{BB962C8B-B14F-4D97-AF65-F5344CB8AC3E}">
        <p14:creationId xmlns:p14="http://schemas.microsoft.com/office/powerpoint/2010/main" val="24284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48"/>
                                        </p:tgtEl>
                                        <p:attrNameLst>
                                          <p:attrName>style.visibility</p:attrName>
                                        </p:attrNameLst>
                                      </p:cBhvr>
                                      <p:to>
                                        <p:strVal val="visible"/>
                                      </p:to>
                                    </p:set>
                                    <p:animEffect transition="in" filter="fade">
                                      <p:cBhvr>
                                        <p:cTn id="10" dur="500"/>
                                        <p:tgtEl>
                                          <p:spTgt spid="48"/>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childTnLst>
                                </p:cTn>
                              </p:par>
                              <p:par>
                                <p:cTn id="14" presetID="10" presetClass="entr" presetSubtype="0" fill="hold" grpId="0" nodeType="withEffect">
                                  <p:stCondLst>
                                    <p:cond delay="240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500"/>
                                        <p:tgtEl>
                                          <p:spTgt spid="50"/>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p:bldP spid="51" grpId="0"/>
      <p:bldP spid="52" grpId="0"/>
      <p:bldP spid="53" grpId="0"/>
      <p:bldP spid="54" grpId="0"/>
      <p:bldP spid="55" grpId="0" animBg="1" autoUpdateAnimBg="0"/>
      <p:bldP spid="56" grpId="0" animBg="1"/>
      <p:bldP spid="57" grpId="0" animBg="1"/>
      <p:bldP spid="58" grpId="0"/>
      <p:bldP spid="59" grpId="0"/>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368552" y="2224775"/>
            <a:ext cx="2312987" cy="2358166"/>
          </a:xfrm>
          <a:custGeom>
            <a:avLst/>
            <a:gdLst>
              <a:gd name="T0" fmla="*/ 92 w 550"/>
              <a:gd name="T1" fmla="*/ 110 h 561"/>
              <a:gd name="T2" fmla="*/ 110 w 550"/>
              <a:gd name="T3" fmla="*/ 459 h 561"/>
              <a:gd name="T4" fmla="*/ 541 w 550"/>
              <a:gd name="T5" fmla="*/ 514 h 561"/>
              <a:gd name="T6" fmla="*/ 441 w 550"/>
              <a:gd name="T7" fmla="*/ 91 h 561"/>
              <a:gd name="T8" fmla="*/ 92 w 550"/>
              <a:gd name="T9" fmla="*/ 110 h 561"/>
              <a:gd name="T10" fmla="*/ 0 60000 65536"/>
              <a:gd name="T11" fmla="*/ 0 60000 65536"/>
              <a:gd name="T12" fmla="*/ 0 60000 65536"/>
              <a:gd name="T13" fmla="*/ 0 60000 65536"/>
              <a:gd name="T14" fmla="*/ 0 60000 65536"/>
              <a:gd name="T15" fmla="*/ 0 w 550"/>
              <a:gd name="T16" fmla="*/ 0 h 561"/>
              <a:gd name="T17" fmla="*/ 550 w 550"/>
              <a:gd name="T18" fmla="*/ 561 h 561"/>
            </a:gdLst>
            <a:ahLst/>
            <a:cxnLst>
              <a:cxn ang="T10">
                <a:pos x="T0" y="T1"/>
              </a:cxn>
              <a:cxn ang="T11">
                <a:pos x="T2" y="T3"/>
              </a:cxn>
              <a:cxn ang="T12">
                <a:pos x="T4" y="T5"/>
              </a:cxn>
              <a:cxn ang="T13">
                <a:pos x="T6" y="T7"/>
              </a:cxn>
              <a:cxn ang="T14">
                <a:pos x="T8" y="T9"/>
              </a:cxn>
            </a:cxnLst>
            <a:rect l="T15" t="T16" r="T17" b="T18"/>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chemeClr val="accent4"/>
          </a:solidFill>
          <a:ln w="9525" cmpd="sng">
            <a:noFill/>
            <a:bevel/>
            <a:headEnd/>
            <a:tailEnd/>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19" name="Freeform 6"/>
          <p:cNvSpPr>
            <a:spLocks noChangeArrowheads="1"/>
          </p:cNvSpPr>
          <p:nvPr/>
        </p:nvSpPr>
        <p:spPr bwMode="auto">
          <a:xfrm>
            <a:off x="2603501" y="1803958"/>
            <a:ext cx="1808162" cy="1846832"/>
          </a:xfrm>
          <a:custGeom>
            <a:avLst/>
            <a:gdLst>
              <a:gd name="T0" fmla="*/ 72 w 430"/>
              <a:gd name="T1" fmla="*/ 86 h 439"/>
              <a:gd name="T2" fmla="*/ 86 w 430"/>
              <a:gd name="T3" fmla="*/ 359 h 439"/>
              <a:gd name="T4" fmla="*/ 423 w 430"/>
              <a:gd name="T5" fmla="*/ 402 h 439"/>
              <a:gd name="T6" fmla="*/ 345 w 430"/>
              <a:gd name="T7" fmla="*/ 72 h 439"/>
              <a:gd name="T8" fmla="*/ 72 w 430"/>
              <a:gd name="T9" fmla="*/ 86 h 439"/>
              <a:gd name="T10" fmla="*/ 0 60000 65536"/>
              <a:gd name="T11" fmla="*/ 0 60000 65536"/>
              <a:gd name="T12" fmla="*/ 0 60000 65536"/>
              <a:gd name="T13" fmla="*/ 0 60000 65536"/>
              <a:gd name="T14" fmla="*/ 0 60000 65536"/>
              <a:gd name="T15" fmla="*/ 0 w 430"/>
              <a:gd name="T16" fmla="*/ 0 h 439"/>
              <a:gd name="T17" fmla="*/ 430 w 430"/>
              <a:gd name="T18" fmla="*/ 439 h 439"/>
            </a:gdLst>
            <a:ahLst/>
            <a:cxnLst>
              <a:cxn ang="T10">
                <a:pos x="T0" y="T1"/>
              </a:cxn>
              <a:cxn ang="T11">
                <a:pos x="T2" y="T3"/>
              </a:cxn>
              <a:cxn ang="T12">
                <a:pos x="T4" y="T5"/>
              </a:cxn>
              <a:cxn ang="T13">
                <a:pos x="T6" y="T7"/>
              </a:cxn>
              <a:cxn ang="T14">
                <a:pos x="T8" y="T9"/>
              </a:cxn>
            </a:cxnLst>
            <a:rect l="T15" t="T16" r="T17" b="T18"/>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rgbClr val="00B0F0"/>
          </a:solidFill>
          <a:ln w="9525" cmpd="sng">
            <a:noFill/>
            <a:bevel/>
            <a:headEnd/>
            <a:tailEnd/>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0" name="Freeform 7"/>
          <p:cNvSpPr>
            <a:spLocks noChangeArrowheads="1"/>
          </p:cNvSpPr>
          <p:nvPr/>
        </p:nvSpPr>
        <p:spPr bwMode="auto">
          <a:xfrm>
            <a:off x="2763839" y="1372025"/>
            <a:ext cx="1458913" cy="1487946"/>
          </a:xfrm>
          <a:custGeom>
            <a:avLst/>
            <a:gdLst>
              <a:gd name="T0" fmla="*/ 58 w 347"/>
              <a:gd name="T1" fmla="*/ 70 h 354"/>
              <a:gd name="T2" fmla="*/ 69 w 347"/>
              <a:gd name="T3" fmla="*/ 290 h 354"/>
              <a:gd name="T4" fmla="*/ 341 w 347"/>
              <a:gd name="T5" fmla="*/ 325 h 354"/>
              <a:gd name="T6" fmla="*/ 278 w 347"/>
              <a:gd name="T7" fmla="*/ 58 h 354"/>
              <a:gd name="T8" fmla="*/ 58 w 347"/>
              <a:gd name="T9" fmla="*/ 70 h 354"/>
              <a:gd name="T10" fmla="*/ 0 60000 65536"/>
              <a:gd name="T11" fmla="*/ 0 60000 65536"/>
              <a:gd name="T12" fmla="*/ 0 60000 65536"/>
              <a:gd name="T13" fmla="*/ 0 60000 65536"/>
              <a:gd name="T14" fmla="*/ 0 60000 65536"/>
              <a:gd name="T15" fmla="*/ 0 w 347"/>
              <a:gd name="T16" fmla="*/ 0 h 354"/>
              <a:gd name="T17" fmla="*/ 347 w 347"/>
              <a:gd name="T18" fmla="*/ 354 h 354"/>
            </a:gdLst>
            <a:ahLst/>
            <a:cxnLst>
              <a:cxn ang="T10">
                <a:pos x="T0" y="T1"/>
              </a:cxn>
              <a:cxn ang="T11">
                <a:pos x="T2" y="T3"/>
              </a:cxn>
              <a:cxn ang="T12">
                <a:pos x="T4" y="T5"/>
              </a:cxn>
              <a:cxn ang="T13">
                <a:pos x="T6" y="T7"/>
              </a:cxn>
              <a:cxn ang="T14">
                <a:pos x="T8" y="T9"/>
              </a:cxn>
            </a:cxnLst>
            <a:rect l="T15" t="T16" r="T17" b="T18"/>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chemeClr val="accent2"/>
          </a:solidFill>
          <a:ln w="9525" cmpd="sng">
            <a:noFill/>
            <a:bevel/>
            <a:headEnd/>
            <a:tailEnd/>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1" name="Freeform 8"/>
          <p:cNvSpPr>
            <a:spLocks noChangeArrowheads="1"/>
          </p:cNvSpPr>
          <p:nvPr/>
        </p:nvSpPr>
        <p:spPr bwMode="auto">
          <a:xfrm>
            <a:off x="2881313" y="1014727"/>
            <a:ext cx="1206500" cy="1235456"/>
          </a:xfrm>
          <a:custGeom>
            <a:avLst/>
            <a:gdLst>
              <a:gd name="T0" fmla="*/ 47 w 287"/>
              <a:gd name="T1" fmla="*/ 58 h 294"/>
              <a:gd name="T2" fmla="*/ 57 w 287"/>
              <a:gd name="T3" fmla="*/ 240 h 294"/>
              <a:gd name="T4" fmla="*/ 282 w 287"/>
              <a:gd name="T5" fmla="*/ 269 h 294"/>
              <a:gd name="T6" fmla="*/ 230 w 287"/>
              <a:gd name="T7" fmla="*/ 48 h 294"/>
              <a:gd name="T8" fmla="*/ 47 w 287"/>
              <a:gd name="T9" fmla="*/ 58 h 294"/>
              <a:gd name="T10" fmla="*/ 0 60000 65536"/>
              <a:gd name="T11" fmla="*/ 0 60000 65536"/>
              <a:gd name="T12" fmla="*/ 0 60000 65536"/>
              <a:gd name="T13" fmla="*/ 0 60000 65536"/>
              <a:gd name="T14" fmla="*/ 0 60000 65536"/>
              <a:gd name="T15" fmla="*/ 0 w 287"/>
              <a:gd name="T16" fmla="*/ 0 h 294"/>
              <a:gd name="T17" fmla="*/ 287 w 287"/>
              <a:gd name="T18" fmla="*/ 294 h 294"/>
            </a:gdLst>
            <a:ahLst/>
            <a:cxnLst>
              <a:cxn ang="T10">
                <a:pos x="T0" y="T1"/>
              </a:cxn>
              <a:cxn ang="T11">
                <a:pos x="T2" y="T3"/>
              </a:cxn>
              <a:cxn ang="T12">
                <a:pos x="T4" y="T5"/>
              </a:cxn>
              <a:cxn ang="T13">
                <a:pos x="T6" y="T7"/>
              </a:cxn>
              <a:cxn ang="T14">
                <a:pos x="T8" y="T9"/>
              </a:cxn>
            </a:cxnLst>
            <a:rect l="T15" t="T16" r="T17" b="T18"/>
            <a:pathLst>
              <a:path w="287" h="294">
                <a:moveTo>
                  <a:pt x="47" y="58"/>
                </a:moveTo>
                <a:cubicBezTo>
                  <a:pt x="0" y="111"/>
                  <a:pt x="4" y="193"/>
                  <a:pt x="57" y="240"/>
                </a:cubicBezTo>
                <a:cubicBezTo>
                  <a:pt x="117" y="294"/>
                  <a:pt x="217" y="267"/>
                  <a:pt x="282" y="269"/>
                </a:cubicBezTo>
                <a:cubicBezTo>
                  <a:pt x="273" y="203"/>
                  <a:pt x="287" y="99"/>
                  <a:pt x="230" y="48"/>
                </a:cubicBezTo>
                <a:cubicBezTo>
                  <a:pt x="177" y="0"/>
                  <a:pt x="95" y="5"/>
                  <a:pt x="47" y="58"/>
                </a:cubicBezTo>
                <a:close/>
              </a:path>
            </a:pathLst>
          </a:custGeom>
          <a:solidFill>
            <a:schemeClr val="accent1"/>
          </a:solidFill>
          <a:ln w="9525" cmpd="sng">
            <a:noFill/>
            <a:miter lim="800000"/>
            <a:headEnd/>
            <a:tailEnd/>
          </a:ln>
          <a:effectLst/>
          <a:scene3d>
            <a:camera prst="orthographicFront">
              <a:rot lat="0" lon="0" rev="0"/>
            </a:camera>
            <a:lightRig rig="glow" dir="t">
              <a:rot lat="0" lon="0" rev="4800000"/>
            </a:lightRig>
          </a:scene3d>
          <a:sp3d prstMaterial="matte">
            <a:bevelT w="0" h="0"/>
          </a:sp3d>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2" name="Freeform 9"/>
          <p:cNvSpPr>
            <a:spLocks noChangeArrowheads="1"/>
          </p:cNvSpPr>
          <p:nvPr/>
        </p:nvSpPr>
        <p:spPr bwMode="auto">
          <a:xfrm>
            <a:off x="1144588" y="2825035"/>
            <a:ext cx="723900" cy="735240"/>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rgbClr val="00B0F0"/>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3" name="Freeform 14"/>
          <p:cNvSpPr>
            <a:spLocks noChangeArrowheads="1"/>
          </p:cNvSpPr>
          <p:nvPr/>
        </p:nvSpPr>
        <p:spPr bwMode="auto">
          <a:xfrm>
            <a:off x="1144588" y="1214813"/>
            <a:ext cx="723900" cy="735240"/>
          </a:xfrm>
          <a:custGeom>
            <a:avLst/>
            <a:gdLst>
              <a:gd name="T0" fmla="*/ 29 w 172"/>
              <a:gd name="T1" fmla="*/ 34 h 175"/>
              <a:gd name="T2" fmla="*/ 35 w 172"/>
              <a:gd name="T3" fmla="*/ 143 h 175"/>
              <a:gd name="T4" fmla="*/ 169 w 172"/>
              <a:gd name="T5" fmla="*/ 160 h 175"/>
              <a:gd name="T6" fmla="*/ 138 w 172"/>
              <a:gd name="T7" fmla="*/ 29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chemeClr val="accent1"/>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4" name="Freeform 19"/>
          <p:cNvSpPr>
            <a:spLocks noChangeArrowheads="1"/>
          </p:cNvSpPr>
          <p:nvPr/>
        </p:nvSpPr>
        <p:spPr bwMode="auto">
          <a:xfrm>
            <a:off x="1144588" y="3630147"/>
            <a:ext cx="723900" cy="736827"/>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4"/>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5" name="Freeform 24"/>
          <p:cNvSpPr>
            <a:spLocks noChangeArrowheads="1"/>
          </p:cNvSpPr>
          <p:nvPr/>
        </p:nvSpPr>
        <p:spPr bwMode="auto">
          <a:xfrm>
            <a:off x="1144588" y="2019924"/>
            <a:ext cx="723900" cy="735239"/>
          </a:xfrm>
          <a:custGeom>
            <a:avLst/>
            <a:gdLst>
              <a:gd name="T0" fmla="*/ 29 w 172"/>
              <a:gd name="T1" fmla="*/ 34 h 175"/>
              <a:gd name="T2" fmla="*/ 34 w 172"/>
              <a:gd name="T3" fmla="*/ 143 h 175"/>
              <a:gd name="T4" fmla="*/ 169 w 172"/>
              <a:gd name="T5" fmla="*/ 160 h 175"/>
              <a:gd name="T6" fmla="*/ 138 w 172"/>
              <a:gd name="T7" fmla="*/ 28 h 175"/>
              <a:gd name="T8" fmla="*/ 29 w 172"/>
              <a:gd name="T9" fmla="*/ 34 h 175"/>
              <a:gd name="T10" fmla="*/ 0 60000 65536"/>
              <a:gd name="T11" fmla="*/ 0 60000 65536"/>
              <a:gd name="T12" fmla="*/ 0 60000 65536"/>
              <a:gd name="T13" fmla="*/ 0 60000 65536"/>
              <a:gd name="T14" fmla="*/ 0 60000 65536"/>
              <a:gd name="T15" fmla="*/ 0 w 172"/>
              <a:gd name="T16" fmla="*/ 0 h 175"/>
              <a:gd name="T17" fmla="*/ 172 w 172"/>
              <a:gd name="T18" fmla="*/ 175 h 175"/>
            </a:gdLst>
            <a:ahLst/>
            <a:cxnLst>
              <a:cxn ang="T10">
                <a:pos x="T0" y="T1"/>
              </a:cxn>
              <a:cxn ang="T11">
                <a:pos x="T2" y="T3"/>
              </a:cxn>
              <a:cxn ang="T12">
                <a:pos x="T4" y="T5"/>
              </a:cxn>
              <a:cxn ang="T13">
                <a:pos x="T6" y="T7"/>
              </a:cxn>
              <a:cxn ang="T14">
                <a:pos x="T8" y="T9"/>
              </a:cxn>
            </a:cxnLst>
            <a:rect l="T15" t="T16" r="T17" b="T18"/>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chemeClr val="accent2"/>
          </a:solidFill>
          <a:ln>
            <a:noFill/>
          </a:ln>
          <a:effectLst/>
          <a:scene3d>
            <a:camera prst="orthographicFront">
              <a:rot lat="0" lon="0" rev="0"/>
            </a:camera>
            <a:lightRig rig="glow" dir="t">
              <a:rot lat="0" lon="0" rev="4800000"/>
            </a:lightRig>
          </a:scene3d>
          <a:sp3d prstMaterial="matte">
            <a:bevelT w="0" h="0"/>
          </a:sp3d>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200">
              <a:solidFill>
                <a:srgbClr val="000000"/>
              </a:solidFill>
              <a:sym typeface="宋体" pitchFamily="2" charset="-122"/>
            </a:endParaRPr>
          </a:p>
        </p:txBody>
      </p:sp>
      <p:sp>
        <p:nvSpPr>
          <p:cNvPr id="26" name="TextBox 682"/>
          <p:cNvSpPr>
            <a:spLocks noChangeArrowheads="1"/>
          </p:cNvSpPr>
          <p:nvPr/>
        </p:nvSpPr>
        <p:spPr bwMode="auto">
          <a:xfrm>
            <a:off x="3209023" y="1492424"/>
            <a:ext cx="6463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对策一</a:t>
            </a:r>
          </a:p>
        </p:txBody>
      </p:sp>
      <p:sp>
        <p:nvSpPr>
          <p:cNvPr id="27" name="TextBox 682"/>
          <p:cNvSpPr>
            <a:spLocks noChangeArrowheads="1"/>
          </p:cNvSpPr>
          <p:nvPr/>
        </p:nvSpPr>
        <p:spPr bwMode="auto">
          <a:xfrm>
            <a:off x="3209024" y="2186663"/>
            <a:ext cx="6463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对策二</a:t>
            </a:r>
          </a:p>
        </p:txBody>
      </p:sp>
      <p:sp>
        <p:nvSpPr>
          <p:cNvPr id="28" name="TextBox 682"/>
          <p:cNvSpPr>
            <a:spLocks noChangeArrowheads="1"/>
          </p:cNvSpPr>
          <p:nvPr/>
        </p:nvSpPr>
        <p:spPr bwMode="auto">
          <a:xfrm>
            <a:off x="3209024" y="2987010"/>
            <a:ext cx="64633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dirty="0">
                <a:solidFill>
                  <a:schemeClr val="bg1"/>
                </a:solidFill>
                <a:latin typeface="微软雅黑" pitchFamily="34" charset="-122"/>
                <a:ea typeface="微软雅黑" pitchFamily="34" charset="-122"/>
              </a:rPr>
              <a:t>对策三</a:t>
            </a:r>
          </a:p>
        </p:txBody>
      </p:sp>
      <p:sp>
        <p:nvSpPr>
          <p:cNvPr id="29" name="TextBox 682"/>
          <p:cNvSpPr>
            <a:spLocks noChangeArrowheads="1"/>
          </p:cNvSpPr>
          <p:nvPr/>
        </p:nvSpPr>
        <p:spPr bwMode="auto">
          <a:xfrm>
            <a:off x="3170552" y="3688668"/>
            <a:ext cx="723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dirty="0">
                <a:solidFill>
                  <a:schemeClr val="bg1"/>
                </a:solidFill>
                <a:latin typeface="微软雅黑" pitchFamily="34" charset="-122"/>
                <a:ea typeface="微软雅黑" pitchFamily="34" charset="-122"/>
              </a:rPr>
              <a:t>对策四</a:t>
            </a:r>
          </a:p>
        </p:txBody>
      </p:sp>
      <p:sp>
        <p:nvSpPr>
          <p:cNvPr id="30" name="矩形 29"/>
          <p:cNvSpPr>
            <a:spLocks noChangeArrowheads="1"/>
          </p:cNvSpPr>
          <p:nvPr/>
        </p:nvSpPr>
        <p:spPr bwMode="auto">
          <a:xfrm>
            <a:off x="4906963" y="1386316"/>
            <a:ext cx="30924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1" name="任意多边形 30"/>
          <p:cNvSpPr>
            <a:spLocks noChangeArrowheads="1"/>
          </p:cNvSpPr>
          <p:nvPr/>
        </p:nvSpPr>
        <p:spPr bwMode="auto">
          <a:xfrm>
            <a:off x="3997327" y="1664215"/>
            <a:ext cx="885825" cy="0"/>
          </a:xfrm>
          <a:custGeom>
            <a:avLst/>
            <a:gdLst>
              <a:gd name="T0" fmla="*/ 885825 w 885825"/>
              <a:gd name="T1" fmla="*/ 0 h 635"/>
              <a:gd name="T2" fmla="*/ 0 w 885825"/>
              <a:gd name="T3" fmla="*/ 0 h 635"/>
              <a:gd name="T4" fmla="*/ 0 60000 65536"/>
              <a:gd name="T5" fmla="*/ 0 60000 65536"/>
              <a:gd name="T6" fmla="*/ 0 w 885825"/>
              <a:gd name="T7" fmla="*/ 0 h 635"/>
              <a:gd name="T8" fmla="*/ 885825 w 885825"/>
              <a:gd name="T9" fmla="*/ 635 h 635"/>
            </a:gdLst>
            <a:ahLst/>
            <a:cxnLst>
              <a:cxn ang="T4">
                <a:pos x="T0" y="T1"/>
              </a:cxn>
              <a:cxn ang="T5">
                <a:pos x="T2" y="T3"/>
              </a:cxn>
            </a:cxnLst>
            <a:rect l="T6" t="T7" r="T8" b="T9"/>
            <a:pathLst>
              <a:path w="885825" h="635">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2" name="矩形 31"/>
          <p:cNvSpPr>
            <a:spLocks noChangeArrowheads="1"/>
          </p:cNvSpPr>
          <p:nvPr/>
        </p:nvSpPr>
        <p:spPr bwMode="auto">
          <a:xfrm>
            <a:off x="4906963" y="2104088"/>
            <a:ext cx="30924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3" name="任意多边形 32"/>
          <p:cNvSpPr>
            <a:spLocks noChangeArrowheads="1"/>
          </p:cNvSpPr>
          <p:nvPr/>
        </p:nvSpPr>
        <p:spPr bwMode="auto">
          <a:xfrm>
            <a:off x="4168777" y="2380398"/>
            <a:ext cx="714375" cy="46052"/>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4" name="矩形 33"/>
          <p:cNvSpPr>
            <a:spLocks noChangeArrowheads="1"/>
          </p:cNvSpPr>
          <p:nvPr/>
        </p:nvSpPr>
        <p:spPr bwMode="auto">
          <a:xfrm>
            <a:off x="4906963" y="2847267"/>
            <a:ext cx="30924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5" name="任意多边形 34"/>
          <p:cNvSpPr>
            <a:spLocks noChangeArrowheads="1"/>
          </p:cNvSpPr>
          <p:nvPr/>
        </p:nvSpPr>
        <p:spPr bwMode="auto">
          <a:xfrm>
            <a:off x="4327526" y="3123577"/>
            <a:ext cx="557212" cy="46052"/>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6" name="矩形 35"/>
          <p:cNvSpPr>
            <a:spLocks noChangeArrowheads="1"/>
          </p:cNvSpPr>
          <p:nvPr/>
        </p:nvSpPr>
        <p:spPr bwMode="auto">
          <a:xfrm>
            <a:off x="4906963" y="3603150"/>
            <a:ext cx="30924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900" dirty="0">
                <a:solidFill>
                  <a:schemeClr val="tx1">
                    <a:lumMod val="50000"/>
                    <a:lumOff val="50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a:t>
            </a:r>
          </a:p>
        </p:txBody>
      </p:sp>
      <p:sp>
        <p:nvSpPr>
          <p:cNvPr id="37" name="任意多边形 36"/>
          <p:cNvSpPr>
            <a:spLocks noChangeArrowheads="1"/>
          </p:cNvSpPr>
          <p:nvPr/>
        </p:nvSpPr>
        <p:spPr bwMode="auto">
          <a:xfrm>
            <a:off x="4605339" y="3879460"/>
            <a:ext cx="277813" cy="46052"/>
          </a:xfrm>
          <a:custGeom>
            <a:avLst/>
            <a:gdLst>
              <a:gd name="T0" fmla="*/ 885825 w 885825"/>
              <a:gd name="T1" fmla="*/ 0 h 45720"/>
              <a:gd name="T2" fmla="*/ 0 w 885825"/>
              <a:gd name="T3" fmla="*/ 0 h 45720"/>
              <a:gd name="T4" fmla="*/ 0 60000 65536"/>
              <a:gd name="T5" fmla="*/ 0 60000 65536"/>
              <a:gd name="T6" fmla="*/ 0 w 885825"/>
              <a:gd name="T7" fmla="*/ 0 h 45720"/>
              <a:gd name="T8" fmla="*/ 885825 w 885825"/>
              <a:gd name="T9" fmla="*/ 45720 h 45720"/>
            </a:gdLst>
            <a:ahLst/>
            <a:cxnLst>
              <a:cxn ang="T4">
                <a:pos x="T0" y="T1"/>
              </a:cxn>
              <a:cxn ang="T5">
                <a:pos x="T2" y="T3"/>
              </a:cxn>
            </a:cxnLst>
            <a:rect l="T6" t="T7" r="T8" b="T9"/>
            <a:pathLst>
              <a:path w="885825" h="45720">
                <a:moveTo>
                  <a:pt x="885825" y="0"/>
                </a:moveTo>
                <a:lnTo>
                  <a:pt x="0" y="0"/>
                </a:lnTo>
              </a:path>
            </a:pathLst>
          </a:custGeom>
          <a:noFill/>
          <a:ln w="12700" cap="flat" cmpd="sng">
            <a:solidFill>
              <a:srgbClr val="7F7F7F"/>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38" name="TextBox 77"/>
          <p:cNvSpPr>
            <a:spLocks noChangeArrowheads="1"/>
          </p:cNvSpPr>
          <p:nvPr/>
        </p:nvSpPr>
        <p:spPr bwMode="auto">
          <a:xfrm>
            <a:off x="1151620" y="1482842"/>
            <a:ext cx="7429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100" dirty="0">
                <a:solidFill>
                  <a:schemeClr val="bg1"/>
                </a:solidFill>
                <a:latin typeface="微软雅黑" pitchFamily="34" charset="-122"/>
                <a:ea typeface="微软雅黑" pitchFamily="34" charset="-122"/>
                <a:sym typeface="Arial" pitchFamily="34" charset="0"/>
              </a:rPr>
              <a:t>添加标题</a:t>
            </a:r>
            <a:endParaRPr lang="zh-CN" altLang="en-US" sz="1600" dirty="0"/>
          </a:p>
        </p:txBody>
      </p:sp>
      <p:sp>
        <p:nvSpPr>
          <p:cNvPr id="39" name="TextBox 78"/>
          <p:cNvSpPr>
            <a:spLocks noChangeArrowheads="1"/>
          </p:cNvSpPr>
          <p:nvPr/>
        </p:nvSpPr>
        <p:spPr bwMode="auto">
          <a:xfrm>
            <a:off x="1115616" y="2284512"/>
            <a:ext cx="7429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100" dirty="0">
                <a:solidFill>
                  <a:schemeClr val="bg1"/>
                </a:solidFill>
                <a:latin typeface="微软雅黑" pitchFamily="34" charset="-122"/>
                <a:ea typeface="微软雅黑" pitchFamily="34" charset="-122"/>
                <a:sym typeface="Arial" pitchFamily="34" charset="0"/>
              </a:rPr>
              <a:t>添加标题</a:t>
            </a:r>
            <a:endParaRPr lang="zh-CN" altLang="en-US" sz="1600" dirty="0"/>
          </a:p>
        </p:txBody>
      </p:sp>
      <p:sp>
        <p:nvSpPr>
          <p:cNvPr id="40" name="TextBox 79"/>
          <p:cNvSpPr>
            <a:spLocks noChangeArrowheads="1"/>
          </p:cNvSpPr>
          <p:nvPr/>
        </p:nvSpPr>
        <p:spPr bwMode="auto">
          <a:xfrm>
            <a:off x="1115616" y="3084859"/>
            <a:ext cx="7429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100" dirty="0">
                <a:solidFill>
                  <a:schemeClr val="bg1"/>
                </a:solidFill>
                <a:latin typeface="微软雅黑" pitchFamily="34" charset="-122"/>
                <a:ea typeface="微软雅黑" pitchFamily="34" charset="-122"/>
                <a:sym typeface="Arial" pitchFamily="34" charset="0"/>
              </a:rPr>
              <a:t>添加标题</a:t>
            </a:r>
            <a:endParaRPr lang="zh-CN" altLang="en-US" sz="1600" dirty="0"/>
          </a:p>
        </p:txBody>
      </p:sp>
      <p:sp>
        <p:nvSpPr>
          <p:cNvPr id="41" name="TextBox 80"/>
          <p:cNvSpPr>
            <a:spLocks noChangeArrowheads="1"/>
          </p:cNvSpPr>
          <p:nvPr/>
        </p:nvSpPr>
        <p:spPr bwMode="auto">
          <a:xfrm>
            <a:off x="1115616" y="3897910"/>
            <a:ext cx="74295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100">
                <a:solidFill>
                  <a:schemeClr val="bg1"/>
                </a:solidFill>
                <a:latin typeface="微软雅黑" pitchFamily="34" charset="-122"/>
                <a:ea typeface="微软雅黑" pitchFamily="34" charset="-122"/>
                <a:sym typeface="Arial" pitchFamily="34" charset="0"/>
              </a:rPr>
              <a:t>添加标题</a:t>
            </a:r>
            <a:endParaRPr lang="zh-CN" altLang="en-US" sz="1600"/>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7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childTnLst>
                          </p:cTn>
                        </p:par>
                        <p:par>
                          <p:cTn id="59" fill="hold">
                            <p:stCondLst>
                              <p:cond delay="2250"/>
                            </p:stCondLst>
                            <p:childTnLst>
                              <p:par>
                                <p:cTn id="60" presetID="22" presetClass="entr" presetSubtype="8"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left)">
                                      <p:cBhvr>
                                        <p:cTn id="62" dur="500"/>
                                        <p:tgtEl>
                                          <p:spTgt spid="3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500"/>
                                        <p:tgtEl>
                                          <p:spTgt spid="3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childTnLst>
                          </p:cTn>
                        </p:par>
                        <p:par>
                          <p:cTn id="72" fill="hold">
                            <p:stCondLst>
                              <p:cond delay="2750"/>
                            </p:stCondLst>
                            <p:childTnLst>
                              <p:par>
                                <p:cTn id="73" presetID="16" presetClass="entr" presetSubtype="21"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arn(inVertical)">
                                      <p:cBhvr>
                                        <p:cTn id="75" dur="500"/>
                                        <p:tgtEl>
                                          <p:spTgt spid="30"/>
                                        </p:tgtEl>
                                      </p:cBhvr>
                                    </p:animEffect>
                                  </p:childTnLst>
                                </p:cTn>
                              </p:par>
                            </p:childTnLst>
                          </p:cTn>
                        </p:par>
                        <p:par>
                          <p:cTn id="76" fill="hold">
                            <p:stCondLst>
                              <p:cond delay="3250"/>
                            </p:stCondLst>
                            <p:childTnLst>
                              <p:par>
                                <p:cTn id="77" presetID="16" presetClass="entr" presetSubtype="2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arn(inVertical)">
                                      <p:cBhvr>
                                        <p:cTn id="79" dur="500"/>
                                        <p:tgtEl>
                                          <p:spTgt spid="32"/>
                                        </p:tgtEl>
                                      </p:cBhvr>
                                    </p:animEffect>
                                  </p:childTnLst>
                                </p:cTn>
                              </p:par>
                            </p:childTnLst>
                          </p:cTn>
                        </p:par>
                        <p:par>
                          <p:cTn id="80" fill="hold">
                            <p:stCondLst>
                              <p:cond delay="3750"/>
                            </p:stCondLst>
                            <p:childTnLst>
                              <p:par>
                                <p:cTn id="81" presetID="16" presetClass="entr" presetSubtype="21"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arn(inVertical)">
                                      <p:cBhvr>
                                        <p:cTn id="83" dur="500"/>
                                        <p:tgtEl>
                                          <p:spTgt spid="34"/>
                                        </p:tgtEl>
                                      </p:cBhvr>
                                    </p:animEffect>
                                  </p:childTnLst>
                                </p:cTn>
                              </p:par>
                            </p:childTnLst>
                          </p:cTn>
                        </p:par>
                        <p:par>
                          <p:cTn id="84" fill="hold">
                            <p:stCondLst>
                              <p:cond delay="4250"/>
                            </p:stCondLst>
                            <p:childTnLst>
                              <p:par>
                                <p:cTn id="85" presetID="16" presetClass="entr" presetSubtype="21"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barn(inVertical)">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animBg="1"/>
      <p:bldP spid="32" grpId="0"/>
      <p:bldP spid="33" grpId="0" animBg="1"/>
      <p:bldP spid="34" grpId="0"/>
      <p:bldP spid="35" grpId="0" animBg="1"/>
      <p:bldP spid="36" grpId="0"/>
      <p:bldP spid="37" grpId="0" animBg="1"/>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2"/>
          <p:cNvSpPr/>
          <p:nvPr/>
        </p:nvSpPr>
        <p:spPr bwMode="gray">
          <a:xfrm>
            <a:off x="3459889" y="2326978"/>
            <a:ext cx="2199989" cy="1470479"/>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bg1">
              <a:lumMod val="50000"/>
            </a:schemeClr>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539946" rIns="0" bIns="0" anchor="ctr"/>
          <a:lstStyle/>
          <a:p>
            <a:pPr algn="ctr">
              <a:lnSpc>
                <a:spcPct val="120000"/>
              </a:lnSpc>
              <a:spcBef>
                <a:spcPts val="443"/>
              </a:spcBef>
              <a:spcAft>
                <a:spcPts val="443"/>
              </a:spcAft>
              <a:defRPr/>
            </a:pPr>
            <a:r>
              <a:rPr lang="zh-CN" altLang="en-US" sz="2000" dirty="0">
                <a:solidFill>
                  <a:srgbClr val="FFFFFF"/>
                </a:solidFill>
                <a:latin typeface="+mn-ea"/>
              </a:rPr>
              <a:t>负面优势</a:t>
            </a:r>
          </a:p>
        </p:txBody>
      </p:sp>
      <p:sp>
        <p:nvSpPr>
          <p:cNvPr id="19" name="Freeform 13"/>
          <p:cNvSpPr/>
          <p:nvPr/>
        </p:nvSpPr>
        <p:spPr bwMode="gray">
          <a:xfrm>
            <a:off x="3459889" y="1596501"/>
            <a:ext cx="2199989" cy="1467303"/>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1"/>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539946" anchor="ctr"/>
          <a:lstStyle/>
          <a:p>
            <a:pPr algn="ctr">
              <a:lnSpc>
                <a:spcPct val="120000"/>
              </a:lnSpc>
              <a:spcBef>
                <a:spcPts val="443"/>
              </a:spcBef>
              <a:spcAft>
                <a:spcPts val="443"/>
              </a:spcAft>
              <a:defRPr/>
            </a:pPr>
            <a:r>
              <a:rPr lang="zh-CN" altLang="en-US" sz="2000" dirty="0">
                <a:solidFill>
                  <a:srgbClr val="FFFFFF"/>
                </a:solidFill>
                <a:latin typeface="+mn-ea"/>
              </a:rPr>
              <a:t>正面优势</a:t>
            </a:r>
          </a:p>
        </p:txBody>
      </p:sp>
      <p:grpSp>
        <p:nvGrpSpPr>
          <p:cNvPr id="3" name="组合 2"/>
          <p:cNvGrpSpPr/>
          <p:nvPr/>
        </p:nvGrpSpPr>
        <p:grpSpPr>
          <a:xfrm>
            <a:off x="4828136" y="1420060"/>
            <a:ext cx="3775789" cy="692497"/>
            <a:chOff x="4828168" y="1419621"/>
            <a:chExt cx="3776280" cy="692283"/>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1"/>
              <a:ext cx="2645563" cy="692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540078" y="3308179"/>
            <a:ext cx="3708696" cy="692497"/>
            <a:chOff x="539552" y="3307157"/>
            <a:chExt cx="3709179" cy="692283"/>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7"/>
              <a:ext cx="2604279" cy="692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单击此处添加段落文本单击此处添加段落文本单击此处添加段落文本单击此处添加段落文本单击此处添加段落文本</a:t>
              </a:r>
            </a:p>
          </p:txBody>
        </p:sp>
      </p:grpSp>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084168" y="2106570"/>
            <a:ext cx="2412268" cy="1595113"/>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6651" y="1636440"/>
            <a:ext cx="2447177" cy="1629305"/>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841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429677" y="1094490"/>
            <a:ext cx="2340906" cy="3452407"/>
            <a:chOff x="1904890" y="1458758"/>
            <a:chExt cx="3518595" cy="5187394"/>
          </a:xfrm>
        </p:grpSpPr>
        <p:grpSp>
          <p:nvGrpSpPr>
            <p:cNvPr id="3"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435356"/>
              <a:ext cx="2330567" cy="471697"/>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35" name="TextBox 38"/>
            <p:cNvSpPr txBox="1"/>
            <p:nvPr/>
          </p:nvSpPr>
          <p:spPr>
            <a:xfrm>
              <a:off x="1904890" y="2478964"/>
              <a:ext cx="383519" cy="416203"/>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04890" y="3381429"/>
              <a:ext cx="383519" cy="416203"/>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04890" y="4283896"/>
              <a:ext cx="383519" cy="416203"/>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04890" y="5186363"/>
              <a:ext cx="383519" cy="416203"/>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337823"/>
              <a:ext cx="2330567" cy="471697"/>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40" name="Rectangle 39"/>
            <p:cNvSpPr/>
            <p:nvPr/>
          </p:nvSpPr>
          <p:spPr>
            <a:xfrm>
              <a:off x="2679704" y="4240289"/>
              <a:ext cx="2330567" cy="471697"/>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p>
          </p:txBody>
        </p:sp>
        <p:sp>
          <p:nvSpPr>
            <p:cNvPr id="41" name="Rectangle 40"/>
            <p:cNvSpPr/>
            <p:nvPr/>
          </p:nvSpPr>
          <p:spPr>
            <a:xfrm>
              <a:off x="2679704" y="5140370"/>
              <a:ext cx="2330567" cy="471697"/>
            </a:xfrm>
            <a:prstGeom prst="rect">
              <a:avLst/>
            </a:prstGeom>
          </p:spPr>
          <p:txBody>
            <a:bodyPr wrap="square">
              <a:spAutoFit/>
            </a:bodyPr>
            <a:lstStyle/>
            <a:p>
              <a:pPr algn="ctr">
                <a:lnSpc>
                  <a:spcPct val="1200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p>
          </p:txBody>
        </p:sp>
      </p:grpSp>
      <p:sp>
        <p:nvSpPr>
          <p:cNvPr id="43" name="TextBox 42"/>
          <p:cNvSpPr txBox="1"/>
          <p:nvPr/>
        </p:nvSpPr>
        <p:spPr>
          <a:xfrm>
            <a:off x="4081825" y="1431183"/>
            <a:ext cx="1208342" cy="287266"/>
          </a:xfrm>
          <a:prstGeom prst="rect">
            <a:avLst/>
          </a:prstGeom>
          <a:noFill/>
        </p:spPr>
        <p:txBody>
          <a:bodyPr wrap="none" lIns="65032" tIns="32516" rIns="65032" bIns="32516" rtlCol="0">
            <a:spAutoFit/>
          </a:bodyPr>
          <a:lstStyle/>
          <a:p>
            <a:pPr algn="just">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4104030" y="1674936"/>
            <a:ext cx="3113064" cy="619665"/>
          </a:xfrm>
          <a:prstGeom prst="rect">
            <a:avLst/>
          </a:prstGeom>
        </p:spPr>
        <p:txBody>
          <a:bodyPr wrap="square" lIns="65032" tIns="32516" rIns="65032" bIns="32516">
            <a:spAutoFit/>
          </a:bodyPr>
          <a:lstStyle/>
          <a:p>
            <a:pPr defTabSz="684667">
              <a:lnSpc>
                <a:spcPct val="15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添加适当的文字添加适当的文字，一页的文字最好不要超过</a:t>
            </a:r>
            <a:r>
              <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8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a:p>
            <a:pPr defTabSz="684667">
              <a:lnSpc>
                <a:spcPct val="150000"/>
              </a:lnSpc>
            </a:pPr>
            <a:endParaRPr lang="en-US" altLang="zh-CN" sz="800" dirty="0">
              <a:solidFill>
                <a:schemeClr val="tx1">
                  <a:lumMod val="50000"/>
                  <a:lumOff val="50000"/>
                </a:schemeClr>
              </a:solidFill>
              <a:latin typeface="华文宋体" panose="02010600040101010101" pitchFamily="2" charset="-122"/>
              <a:ea typeface="华文宋体" panose="02010600040101010101" pitchFamily="2" charset="-122"/>
              <a:sym typeface="华文宋体" panose="02010600040101010101" pitchFamily="2" charset="-122"/>
            </a:endParaRPr>
          </a:p>
        </p:txBody>
      </p:sp>
      <p:sp>
        <p:nvSpPr>
          <p:cNvPr id="45" name="Donut 44"/>
          <p:cNvSpPr/>
          <p:nvPr/>
        </p:nvSpPr>
        <p:spPr>
          <a:xfrm>
            <a:off x="4222033" y="2348784"/>
            <a:ext cx="515196" cy="515383"/>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GB" sz="7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4368349" y="2489238"/>
            <a:ext cx="222562" cy="234475"/>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68581" tIns="34291" rIns="68581" bIns="3429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4348187" y="3574178"/>
            <a:ext cx="252666" cy="20435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68581" tIns="34291" rIns="68581" bIns="3429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6296315" y="3572384"/>
            <a:ext cx="168804" cy="24738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68581" tIns="34291" rIns="68581" bIns="3429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6289110" y="2498380"/>
            <a:ext cx="178480" cy="21619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68581" tIns="34291" rIns="68581" bIns="34291"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700" dirty="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6123119" y="3427959"/>
            <a:ext cx="515196" cy="515383"/>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GB" sz="7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4218179" y="3428068"/>
            <a:ext cx="515196" cy="515383"/>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GB" sz="7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6119063" y="2348784"/>
            <a:ext cx="515196" cy="515383"/>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GB" sz="7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4732078" y="2567888"/>
            <a:ext cx="1208552" cy="287266"/>
          </a:xfrm>
          <a:prstGeom prst="rect">
            <a:avLst/>
          </a:prstGeom>
          <a:noFill/>
        </p:spPr>
        <p:txBody>
          <a:bodyPr wrap="none" lIns="65032" tIns="32516" rIns="65032" bIns="32516"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4779174" y="2376371"/>
            <a:ext cx="437508" cy="287266"/>
          </a:xfrm>
          <a:prstGeom prst="rect">
            <a:avLst/>
          </a:prstGeom>
          <a:noFill/>
        </p:spPr>
        <p:txBody>
          <a:bodyPr wrap="none" lIns="65032" tIns="32516" rIns="65032" bIns="32516" rtlCol="0">
            <a:spAutoFit/>
          </a:bodyPr>
          <a:lstStyle/>
          <a:p>
            <a:pPr algn="just">
              <a:lnSpc>
                <a:spcPct val="120000"/>
              </a:lnSpc>
            </a:pPr>
            <a:r>
              <a:rPr lang="en-US" sz="12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2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6601557" y="2567888"/>
            <a:ext cx="1208552" cy="287266"/>
          </a:xfrm>
          <a:prstGeom prst="rect">
            <a:avLst/>
          </a:prstGeom>
          <a:noFill/>
        </p:spPr>
        <p:txBody>
          <a:bodyPr wrap="none" lIns="65032" tIns="32516" rIns="65032" bIns="32516"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6688724" y="2376371"/>
            <a:ext cx="437508" cy="287266"/>
          </a:xfrm>
          <a:prstGeom prst="rect">
            <a:avLst/>
          </a:prstGeom>
          <a:noFill/>
        </p:spPr>
        <p:txBody>
          <a:bodyPr wrap="none" lIns="65032" tIns="32516" rIns="65032" bIns="32516" rtlCol="0">
            <a:spAutoFit/>
          </a:bodyPr>
          <a:lstStyle/>
          <a:p>
            <a:pPr algn="just">
              <a:lnSpc>
                <a:spcPct val="120000"/>
              </a:lnSpc>
            </a:pPr>
            <a:r>
              <a:rPr lang="en-US" sz="12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2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4732078" y="3653401"/>
            <a:ext cx="1208552" cy="287266"/>
          </a:xfrm>
          <a:prstGeom prst="rect">
            <a:avLst/>
          </a:prstGeom>
          <a:noFill/>
        </p:spPr>
        <p:txBody>
          <a:bodyPr wrap="none" lIns="65032" tIns="32516" rIns="65032" bIns="32516"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4779174" y="3450092"/>
            <a:ext cx="437508" cy="287266"/>
          </a:xfrm>
          <a:prstGeom prst="rect">
            <a:avLst/>
          </a:prstGeom>
          <a:noFill/>
        </p:spPr>
        <p:txBody>
          <a:bodyPr wrap="none" lIns="65032" tIns="32516" rIns="65032" bIns="32516" rtlCol="0">
            <a:spAutoFit/>
          </a:bodyPr>
          <a:lstStyle/>
          <a:p>
            <a:pPr algn="just">
              <a:lnSpc>
                <a:spcPct val="120000"/>
              </a:lnSpc>
            </a:pPr>
            <a:r>
              <a:rPr lang="en-US" sz="12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200" b="1"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6642450" y="3653401"/>
            <a:ext cx="1208552" cy="287266"/>
          </a:xfrm>
          <a:prstGeom prst="rect">
            <a:avLst/>
          </a:prstGeom>
          <a:noFill/>
        </p:spPr>
        <p:txBody>
          <a:bodyPr wrap="none" lIns="65032" tIns="32516" rIns="65032" bIns="32516" rtlCol="0">
            <a:spAutoFit/>
          </a:bodyPr>
          <a:lstStyle/>
          <a:p>
            <a:pPr>
              <a:lnSpc>
                <a:spcPct val="12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690370" y="3450092"/>
            <a:ext cx="437508" cy="287266"/>
          </a:xfrm>
          <a:prstGeom prst="rect">
            <a:avLst/>
          </a:prstGeom>
          <a:noFill/>
        </p:spPr>
        <p:txBody>
          <a:bodyPr wrap="none" lIns="65032" tIns="32516" rIns="65032" bIns="32516" rtlCol="0">
            <a:spAutoFit/>
          </a:bodyPr>
          <a:lstStyle/>
          <a:p>
            <a:pPr algn="just">
              <a:lnSpc>
                <a:spcPct val="120000"/>
              </a:lnSpc>
            </a:pPr>
            <a:r>
              <a:rPr lang="en-US" sz="12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200" b="1"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4184258" y="2871501"/>
            <a:ext cx="1706862" cy="564265"/>
          </a:xfrm>
          <a:prstGeom prst="rect">
            <a:avLst/>
          </a:prstGeom>
        </p:spPr>
        <p:txBody>
          <a:bodyPr wrap="square" lIns="65032" tIns="32516" rIns="65032" bIns="32516">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GB"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4184258" y="3955305"/>
            <a:ext cx="1706862" cy="564265"/>
          </a:xfrm>
          <a:prstGeom prst="rect">
            <a:avLst/>
          </a:prstGeom>
        </p:spPr>
        <p:txBody>
          <a:bodyPr wrap="square" lIns="65032" tIns="32516" rIns="65032" bIns="32516">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GB"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6078880" y="2871501"/>
            <a:ext cx="1706862" cy="564265"/>
          </a:xfrm>
          <a:prstGeom prst="rect">
            <a:avLst/>
          </a:prstGeom>
        </p:spPr>
        <p:txBody>
          <a:bodyPr wrap="square" lIns="65032" tIns="32516" rIns="65032" bIns="32516">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GB"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074522" y="3955305"/>
            <a:ext cx="1706862" cy="564265"/>
          </a:xfrm>
          <a:prstGeom prst="rect">
            <a:avLst/>
          </a:prstGeom>
        </p:spPr>
        <p:txBody>
          <a:bodyPr wrap="square" lIns="65032" tIns="32516" rIns="65032" bIns="32516">
            <a:spAutoFit/>
          </a:bodyPr>
          <a:lstStyle/>
          <a:p>
            <a:pPr algn="just">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添加适当的文字添</a:t>
            </a:r>
            <a:endParaRPr lang="en-GB" sz="8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11039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p:cNvGrpSpPr/>
          <p:nvPr/>
        </p:nvGrpSpPr>
        <p:grpSpPr>
          <a:xfrm>
            <a:off x="321352" y="2069205"/>
            <a:ext cx="8510471" cy="1658162"/>
            <a:chOff x="428464" y="2382529"/>
            <a:chExt cx="11347295" cy="2210200"/>
          </a:xfrm>
        </p:grpSpPr>
        <p:grpSp>
          <p:nvGrpSpPr>
            <p:cNvPr id="3" name="Group 41"/>
            <p:cNvGrpSpPr/>
            <p:nvPr/>
          </p:nvGrpSpPr>
          <p:grpSpPr>
            <a:xfrm>
              <a:off x="428466" y="2382529"/>
              <a:ext cx="11335073" cy="2210200"/>
              <a:chOff x="-60630" y="2382529"/>
              <a:chExt cx="12275464" cy="2393566"/>
            </a:xfrm>
          </p:grpSpPr>
          <p:sp>
            <p:nvSpPr>
              <p:cNvPr id="60" name="Rounded Rectangle 59"/>
              <p:cNvSpPr/>
              <p:nvPr/>
            </p:nvSpPr>
            <p:spPr>
              <a:xfrm>
                <a:off x="10586451" y="3165427"/>
                <a:ext cx="1628383" cy="902919"/>
              </a:xfrm>
              <a:prstGeom prst="roundRect">
                <a:avLst>
                  <a:gd name="adj" fmla="val 4399"/>
                </a:avLst>
              </a:prstGeom>
              <a:solidFill>
                <a:schemeClr val="accent1"/>
              </a:solidFill>
              <a:ln>
                <a:noFill/>
              </a:ln>
              <a:effectLst>
                <a:outerShdw blurRad="50800" dist="76200" dir="8100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60"/>
              <p:cNvSpPr/>
              <p:nvPr/>
            </p:nvSpPr>
            <p:spPr>
              <a:xfrm>
                <a:off x="-60630" y="3165428"/>
                <a:ext cx="1628384" cy="902919"/>
              </a:xfrm>
              <a:prstGeom prst="roundRect">
                <a:avLst>
                  <a:gd name="adj" fmla="val 4399"/>
                </a:avLst>
              </a:prstGeom>
              <a:solidFill>
                <a:schemeClr val="accent1"/>
              </a:solidFill>
              <a:ln>
                <a:noFill/>
              </a:ln>
              <a:effectLst>
                <a:outerShdw blurRad="50800" dist="76200" dir="8100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ounded Rectangle 61"/>
              <p:cNvSpPr/>
              <p:nvPr/>
            </p:nvSpPr>
            <p:spPr>
              <a:xfrm>
                <a:off x="815095" y="3017727"/>
                <a:ext cx="1785182" cy="1123167"/>
              </a:xfrm>
              <a:prstGeom prst="roundRect">
                <a:avLst>
                  <a:gd name="adj" fmla="val 4399"/>
                </a:avLst>
              </a:prstGeom>
              <a:solidFill>
                <a:schemeClr val="bg1">
                  <a:lumMod val="95000"/>
                </a:schemeClr>
              </a:solidFill>
              <a:ln>
                <a:noFill/>
              </a:ln>
              <a:effectLst>
                <a:outerShdw blurRad="50800" dist="76200" dir="8100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62"/>
              <p:cNvSpPr/>
              <p:nvPr/>
            </p:nvSpPr>
            <p:spPr>
              <a:xfrm flipH="1">
                <a:off x="9591721" y="3017726"/>
                <a:ext cx="1808916" cy="1123167"/>
              </a:xfrm>
              <a:prstGeom prst="roundRect">
                <a:avLst>
                  <a:gd name="adj" fmla="val 4399"/>
                </a:avLst>
              </a:prstGeom>
              <a:solidFill>
                <a:schemeClr val="bg1">
                  <a:lumMod val="95000"/>
                </a:schemeClr>
              </a:solidFill>
              <a:ln>
                <a:noFill/>
              </a:ln>
              <a:effectLst>
                <a:outerShdw blurRad="50800" dist="762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ed Rectangle 63"/>
              <p:cNvSpPr/>
              <p:nvPr/>
            </p:nvSpPr>
            <p:spPr>
              <a:xfrm>
                <a:off x="8168509" y="3165428"/>
                <a:ext cx="1628384" cy="902919"/>
              </a:xfrm>
              <a:prstGeom prst="roundRect">
                <a:avLst>
                  <a:gd name="adj" fmla="val 4399"/>
                </a:avLst>
              </a:prstGeom>
              <a:solidFill>
                <a:schemeClr val="accent3"/>
              </a:solidFill>
              <a:ln>
                <a:noFill/>
              </a:ln>
              <a:effectLst>
                <a:outerShdw blurRad="50800" dist="76200" dir="8100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ounded Rectangle 64"/>
              <p:cNvSpPr/>
              <p:nvPr/>
            </p:nvSpPr>
            <p:spPr>
              <a:xfrm>
                <a:off x="2387474" y="3165429"/>
                <a:ext cx="1628384" cy="902919"/>
              </a:xfrm>
              <a:prstGeom prst="roundRect">
                <a:avLst>
                  <a:gd name="adj" fmla="val 4399"/>
                </a:avLst>
              </a:prstGeom>
              <a:solidFill>
                <a:schemeClr val="accent2"/>
              </a:solidFill>
              <a:ln>
                <a:noFill/>
              </a:ln>
              <a:effectLst>
                <a:outerShdw blurRad="50800" dist="76200" dir="8100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4899217" y="2382529"/>
                <a:ext cx="2393566" cy="2393566"/>
              </a:xfrm>
              <a:prstGeom prst="ellipse">
                <a:avLst/>
              </a:prstGeom>
              <a:gradFill>
                <a:gsLst>
                  <a:gs pos="33000">
                    <a:srgbClr val="F2F2F2"/>
                  </a:gs>
                  <a:gs pos="100000">
                    <a:srgbClr val="FBFBFB"/>
                  </a:gs>
                </a:gsLst>
                <a:lin ang="5400000" scaled="1"/>
              </a:gradFill>
              <a:ln>
                <a:noFill/>
              </a:ln>
              <a:effectLst>
                <a:outerShdw blurRad="330200" dist="3429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7" name="Rounded Rectangle 66"/>
              <p:cNvSpPr/>
              <p:nvPr/>
            </p:nvSpPr>
            <p:spPr>
              <a:xfrm>
                <a:off x="3215561" y="3017728"/>
                <a:ext cx="2318855" cy="1123167"/>
              </a:xfrm>
              <a:prstGeom prst="roundRect">
                <a:avLst>
                  <a:gd name="adj" fmla="val 4399"/>
                </a:avLst>
              </a:prstGeom>
              <a:solidFill>
                <a:schemeClr val="bg1">
                  <a:lumMod val="95000"/>
                </a:schemeClr>
              </a:solidFill>
              <a:ln>
                <a:noFill/>
              </a:ln>
              <a:effectLst>
                <a:outerShdw blurRad="50800" dist="76200" dir="8100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ounded Rectangle 67"/>
              <p:cNvSpPr/>
              <p:nvPr/>
            </p:nvSpPr>
            <p:spPr>
              <a:xfrm flipH="1">
                <a:off x="6657584" y="3017728"/>
                <a:ext cx="2318855" cy="1123167"/>
              </a:xfrm>
              <a:prstGeom prst="roundRect">
                <a:avLst>
                  <a:gd name="adj" fmla="val 4399"/>
                </a:avLst>
              </a:prstGeom>
              <a:solidFill>
                <a:schemeClr val="bg1">
                  <a:lumMod val="95000"/>
                </a:schemeClr>
              </a:solidFill>
              <a:ln>
                <a:noFill/>
              </a:ln>
              <a:effectLst>
                <a:outerShdw blurRad="50800" dist="76200" dir="2700000" algn="tl"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5187863" y="2671175"/>
                <a:ext cx="1816274" cy="1816274"/>
              </a:xfrm>
              <a:prstGeom prst="ellipse">
                <a:avLst/>
              </a:prstGeom>
              <a:solidFill>
                <a:schemeClr val="bg1"/>
              </a:solidFill>
              <a:ln w="76200">
                <a:solidFill>
                  <a:schemeClr val="accent3"/>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5534416" y="3017728"/>
                <a:ext cx="1123167" cy="1123167"/>
              </a:xfrm>
              <a:prstGeom prst="ellipse">
                <a:avLst/>
              </a:prstGeom>
              <a:solidFill>
                <a:schemeClr val="accent2"/>
              </a:solidFill>
              <a:ln w="76200">
                <a:solidFill>
                  <a:schemeClr val="accent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p:cNvSpPr txBox="1"/>
            <p:nvPr/>
          </p:nvSpPr>
          <p:spPr>
            <a:xfrm>
              <a:off x="5566024" y="3025196"/>
              <a:ext cx="1100965" cy="1046117"/>
            </a:xfrm>
            <a:prstGeom prst="rect">
              <a:avLst/>
            </a:prstGeom>
            <a:noFill/>
          </p:spPr>
          <p:txBody>
            <a:bodyPr wrap="none" rtlCol="0">
              <a:spAutoFit/>
            </a:bodyPr>
            <a:lstStyle/>
            <a:p>
              <a:pPr algn="ctr"/>
              <a:r>
                <a:rPr lang="en-US" sz="4500" dirty="0">
                  <a:solidFill>
                    <a:schemeClr val="bg1"/>
                  </a:solidFill>
                  <a:latin typeface="Bebas Neue" panose="020B0606020202050201" pitchFamily="34" charset="0"/>
                </a:rPr>
                <a:t>01</a:t>
              </a:r>
              <a:endParaRPr lang="id-ID" sz="4500" dirty="0">
                <a:solidFill>
                  <a:schemeClr val="bg1"/>
                </a:solidFill>
                <a:latin typeface="Bebas Neue" panose="020B0606020202050201" pitchFamily="34" charset="0"/>
              </a:endParaRPr>
            </a:p>
          </p:txBody>
        </p:sp>
        <p:sp>
          <p:nvSpPr>
            <p:cNvPr id="44" name="TextBox 43"/>
            <p:cNvSpPr txBox="1"/>
            <p:nvPr/>
          </p:nvSpPr>
          <p:spPr>
            <a:xfrm>
              <a:off x="3527421" y="3226524"/>
              <a:ext cx="1271921" cy="430754"/>
            </a:xfrm>
            <a:prstGeom prst="rect">
              <a:avLst/>
            </a:prstGeom>
            <a:noFill/>
          </p:spPr>
          <p:txBody>
            <a:bodyPr wrap="none" rtlCol="0">
              <a:spAutoFit/>
            </a:bodyPr>
            <a:lstStyle/>
            <a:p>
              <a:r>
                <a:rPr lang="zh-CN" altLang="en-US" sz="1500" dirty="0">
                  <a:solidFill>
                    <a:schemeClr val="tx1">
                      <a:lumMod val="50000"/>
                      <a:lumOff val="50000"/>
                    </a:schemeClr>
                  </a:solidFill>
                  <a:latin typeface="Bebas Neue" panose="020B0606020202050201" pitchFamily="34" charset="0"/>
                </a:rPr>
                <a:t>文字内容</a:t>
              </a:r>
              <a:endParaRPr lang="id-ID" altLang="zh-CN" sz="1500" dirty="0">
                <a:solidFill>
                  <a:schemeClr val="tx1">
                    <a:lumMod val="50000"/>
                    <a:lumOff val="50000"/>
                  </a:schemeClr>
                </a:solidFill>
                <a:latin typeface="Bebas Neue" panose="020B0606020202050201" pitchFamily="34" charset="0"/>
              </a:endParaRPr>
            </a:p>
          </p:txBody>
        </p:sp>
        <p:sp>
          <p:nvSpPr>
            <p:cNvPr id="46" name="TextBox 45"/>
            <p:cNvSpPr txBox="1"/>
            <p:nvPr/>
          </p:nvSpPr>
          <p:spPr>
            <a:xfrm>
              <a:off x="1224855" y="3226524"/>
              <a:ext cx="1271921" cy="430754"/>
            </a:xfrm>
            <a:prstGeom prst="rect">
              <a:avLst/>
            </a:prstGeom>
            <a:noFill/>
          </p:spPr>
          <p:txBody>
            <a:bodyPr wrap="none" rtlCol="0">
              <a:spAutoFit/>
            </a:bodyPr>
            <a:lstStyle/>
            <a:p>
              <a:r>
                <a:rPr lang="zh-CN" altLang="en-US" sz="1500" dirty="0">
                  <a:solidFill>
                    <a:schemeClr val="tx1">
                      <a:lumMod val="50000"/>
                      <a:lumOff val="50000"/>
                    </a:schemeClr>
                  </a:solidFill>
                  <a:latin typeface="Bebas Neue" panose="020B0606020202050201" pitchFamily="34" charset="0"/>
                </a:rPr>
                <a:t>文字内容</a:t>
              </a:r>
              <a:endParaRPr lang="id-ID" sz="1500" dirty="0">
                <a:solidFill>
                  <a:schemeClr val="tx1">
                    <a:lumMod val="50000"/>
                    <a:lumOff val="50000"/>
                  </a:schemeClr>
                </a:solidFill>
                <a:latin typeface="Bebas Neue" panose="020B0606020202050201" pitchFamily="34" charset="0"/>
              </a:endParaRPr>
            </a:p>
          </p:txBody>
        </p:sp>
        <p:sp>
          <p:nvSpPr>
            <p:cNvPr id="48" name="TextBox 47"/>
            <p:cNvSpPr txBox="1"/>
            <p:nvPr/>
          </p:nvSpPr>
          <p:spPr>
            <a:xfrm>
              <a:off x="7559287" y="3216088"/>
              <a:ext cx="1271921" cy="430754"/>
            </a:xfrm>
            <a:prstGeom prst="rect">
              <a:avLst/>
            </a:prstGeom>
            <a:noFill/>
          </p:spPr>
          <p:txBody>
            <a:bodyPr wrap="none" rtlCol="0">
              <a:spAutoFit/>
            </a:bodyPr>
            <a:lstStyle/>
            <a:p>
              <a:r>
                <a:rPr lang="zh-CN" altLang="en-US" sz="1500" dirty="0">
                  <a:solidFill>
                    <a:schemeClr val="tx1">
                      <a:lumMod val="50000"/>
                      <a:lumOff val="50000"/>
                    </a:schemeClr>
                  </a:solidFill>
                  <a:latin typeface="Bebas Neue" panose="020B0606020202050201" pitchFamily="34" charset="0"/>
                </a:rPr>
                <a:t>文字内容</a:t>
              </a:r>
              <a:endParaRPr lang="id-ID" altLang="zh-CN" sz="1500" dirty="0">
                <a:solidFill>
                  <a:schemeClr val="tx1">
                    <a:lumMod val="50000"/>
                    <a:lumOff val="50000"/>
                  </a:schemeClr>
                </a:solidFill>
                <a:latin typeface="Bebas Neue" panose="020B0606020202050201" pitchFamily="34" charset="0"/>
              </a:endParaRPr>
            </a:p>
          </p:txBody>
        </p:sp>
        <p:sp>
          <p:nvSpPr>
            <p:cNvPr id="50" name="TextBox 49"/>
            <p:cNvSpPr txBox="1"/>
            <p:nvPr/>
          </p:nvSpPr>
          <p:spPr>
            <a:xfrm>
              <a:off x="9880274" y="3216088"/>
              <a:ext cx="1271921" cy="430754"/>
            </a:xfrm>
            <a:prstGeom prst="rect">
              <a:avLst/>
            </a:prstGeom>
            <a:noFill/>
          </p:spPr>
          <p:txBody>
            <a:bodyPr wrap="none" rtlCol="0">
              <a:spAutoFit/>
            </a:bodyPr>
            <a:lstStyle/>
            <a:p>
              <a:r>
                <a:rPr lang="zh-CN" altLang="en-US" sz="1500" dirty="0">
                  <a:solidFill>
                    <a:schemeClr val="tx1">
                      <a:lumMod val="50000"/>
                      <a:lumOff val="50000"/>
                    </a:schemeClr>
                  </a:solidFill>
                  <a:latin typeface="Bebas Neue" panose="020B0606020202050201" pitchFamily="34" charset="0"/>
                </a:rPr>
                <a:t>文字内容</a:t>
              </a:r>
              <a:endParaRPr lang="id-ID" altLang="zh-CN" sz="1500" dirty="0">
                <a:solidFill>
                  <a:schemeClr val="tx1">
                    <a:lumMod val="50000"/>
                    <a:lumOff val="50000"/>
                  </a:schemeClr>
                </a:solidFill>
                <a:latin typeface="Bebas Neue" panose="020B0606020202050201" pitchFamily="34" charset="0"/>
              </a:endParaRPr>
            </a:p>
          </p:txBody>
        </p:sp>
        <p:sp>
          <p:nvSpPr>
            <p:cNvPr id="52" name="Freeform 21"/>
            <p:cNvSpPr>
              <a:spLocks noEditPoints="1"/>
            </p:cNvSpPr>
            <p:nvPr/>
          </p:nvSpPr>
          <p:spPr bwMode="auto">
            <a:xfrm>
              <a:off x="608346" y="3255095"/>
              <a:ext cx="406400" cy="344488"/>
            </a:xfrm>
            <a:custGeom>
              <a:avLst/>
              <a:gdLst>
                <a:gd name="T0" fmla="*/ 9008 w 16128"/>
                <a:gd name="T1" fmla="*/ 9118 h 13670"/>
                <a:gd name="T2" fmla="*/ 11668 w 16128"/>
                <a:gd name="T3" fmla="*/ 8439 h 13670"/>
                <a:gd name="T4" fmla="*/ 14502 w 16128"/>
                <a:gd name="T5" fmla="*/ 7645 h 13670"/>
                <a:gd name="T6" fmla="*/ 16083 w 16128"/>
                <a:gd name="T7" fmla="*/ 7107 h 13670"/>
                <a:gd name="T8" fmla="*/ 15867 w 16128"/>
                <a:gd name="T9" fmla="*/ 6545 h 13670"/>
                <a:gd name="T10" fmla="*/ 14995 w 16128"/>
                <a:gd name="T11" fmla="*/ 5410 h 13670"/>
                <a:gd name="T12" fmla="*/ 13743 w 16128"/>
                <a:gd name="T13" fmla="*/ 3931 h 13670"/>
                <a:gd name="T14" fmla="*/ 6671 w 16128"/>
                <a:gd name="T15" fmla="*/ 6187 h 13670"/>
                <a:gd name="T16" fmla="*/ 7399 w 16128"/>
                <a:gd name="T17" fmla="*/ 8114 h 13670"/>
                <a:gd name="T18" fmla="*/ 7834 w 16128"/>
                <a:gd name="T19" fmla="*/ 9142 h 13670"/>
                <a:gd name="T20" fmla="*/ 6171 w 16128"/>
                <a:gd name="T21" fmla="*/ 7159 h 13670"/>
                <a:gd name="T22" fmla="*/ 5413 w 16128"/>
                <a:gd name="T23" fmla="*/ 8193 h 13670"/>
                <a:gd name="T24" fmla="*/ 4789 w 16128"/>
                <a:gd name="T25" fmla="*/ 8949 h 13670"/>
                <a:gd name="T26" fmla="*/ 4394 w 16128"/>
                <a:gd name="T27" fmla="*/ 9233 h 13670"/>
                <a:gd name="T28" fmla="*/ 3806 w 16128"/>
                <a:gd name="T29" fmla="*/ 8807 h 13670"/>
                <a:gd name="T30" fmla="*/ 2946 w 16128"/>
                <a:gd name="T31" fmla="*/ 7995 h 13670"/>
                <a:gd name="T32" fmla="*/ 1946 w 16128"/>
                <a:gd name="T33" fmla="*/ 6977 h 13670"/>
                <a:gd name="T34" fmla="*/ 1903 w 16128"/>
                <a:gd name="T35" fmla="*/ 7958 h 13670"/>
                <a:gd name="T36" fmla="*/ 1902 w 16128"/>
                <a:gd name="T37" fmla="*/ 9349 h 13670"/>
                <a:gd name="T38" fmla="*/ 2036 w 16128"/>
                <a:gd name="T39" fmla="*/ 9736 h 13670"/>
                <a:gd name="T40" fmla="*/ 3069 w 16128"/>
                <a:gd name="T41" fmla="*/ 10776 h 13670"/>
                <a:gd name="T42" fmla="*/ 4618 w 16128"/>
                <a:gd name="T43" fmla="*/ 12220 h 13670"/>
                <a:gd name="T44" fmla="*/ 5996 w 16128"/>
                <a:gd name="T45" fmla="*/ 13385 h 13670"/>
                <a:gd name="T46" fmla="*/ 6767 w 16128"/>
                <a:gd name="T47" fmla="*/ 13636 h 13670"/>
                <a:gd name="T48" fmla="*/ 8689 w 16128"/>
                <a:gd name="T49" fmla="*/ 13137 h 13670"/>
                <a:gd name="T50" fmla="*/ 11288 w 16128"/>
                <a:gd name="T51" fmla="*/ 12351 h 13670"/>
                <a:gd name="T52" fmla="*/ 13358 w 16128"/>
                <a:gd name="T53" fmla="*/ 11677 h 13670"/>
                <a:gd name="T54" fmla="*/ 13885 w 16128"/>
                <a:gd name="T55" fmla="*/ 11379 h 13670"/>
                <a:gd name="T56" fmla="*/ 14007 w 16128"/>
                <a:gd name="T57" fmla="*/ 10539 h 13670"/>
                <a:gd name="T58" fmla="*/ 14216 w 16128"/>
                <a:gd name="T59" fmla="*/ 8501 h 13670"/>
                <a:gd name="T60" fmla="*/ 12749 w 16128"/>
                <a:gd name="T61" fmla="*/ 8644 h 13670"/>
                <a:gd name="T62" fmla="*/ 8990 w 16128"/>
                <a:gd name="T63" fmla="*/ 9702 h 13670"/>
                <a:gd name="T64" fmla="*/ 7661 w 16128"/>
                <a:gd name="T65" fmla="*/ 10019 h 13670"/>
                <a:gd name="T66" fmla="*/ 7380 w 16128"/>
                <a:gd name="T67" fmla="*/ 9609 h 13670"/>
                <a:gd name="T68" fmla="*/ 6949 w 16128"/>
                <a:gd name="T69" fmla="*/ 8595 h 13670"/>
                <a:gd name="T70" fmla="*/ 6330 w 16128"/>
                <a:gd name="T71" fmla="*/ 6984 h 13670"/>
                <a:gd name="T72" fmla="*/ 7769 w 16128"/>
                <a:gd name="T73" fmla="*/ 244 h 13670"/>
                <a:gd name="T74" fmla="*/ 4580 w 16128"/>
                <a:gd name="T75" fmla="*/ 1102 h 13670"/>
                <a:gd name="T76" fmla="*/ 2926 w 16128"/>
                <a:gd name="T77" fmla="*/ 1610 h 13670"/>
                <a:gd name="T78" fmla="*/ 2820 w 16128"/>
                <a:gd name="T79" fmla="*/ 1937 h 13670"/>
                <a:gd name="T80" fmla="*/ 3833 w 16128"/>
                <a:gd name="T81" fmla="*/ 2838 h 13670"/>
                <a:gd name="T82" fmla="*/ 5235 w 16128"/>
                <a:gd name="T83" fmla="*/ 3977 h 13670"/>
                <a:gd name="T84" fmla="*/ 6374 w 16128"/>
                <a:gd name="T85" fmla="*/ 4818 h 13670"/>
                <a:gd name="T86" fmla="*/ 7007 w 16128"/>
                <a:gd name="T87" fmla="*/ 4905 h 13670"/>
                <a:gd name="T88" fmla="*/ 8782 w 16128"/>
                <a:gd name="T89" fmla="*/ 4451 h 13670"/>
                <a:gd name="T90" fmla="*/ 11048 w 16128"/>
                <a:gd name="T91" fmla="*/ 3797 h 13670"/>
                <a:gd name="T92" fmla="*/ 12729 w 16128"/>
                <a:gd name="T93" fmla="*/ 3245 h 13670"/>
                <a:gd name="T94" fmla="*/ 12897 w 16128"/>
                <a:gd name="T95" fmla="*/ 2914 h 13670"/>
                <a:gd name="T96" fmla="*/ 12015 w 16128"/>
                <a:gd name="T97" fmla="*/ 2075 h 13670"/>
                <a:gd name="T98" fmla="*/ 10264 w 16128"/>
                <a:gd name="T99" fmla="*/ 587 h 13670"/>
                <a:gd name="T100" fmla="*/ 100 w 16128"/>
                <a:gd name="T101" fmla="*/ 4443 h 13670"/>
                <a:gd name="T102" fmla="*/ 1108 w 16128"/>
                <a:gd name="T103" fmla="*/ 5506 h 13670"/>
                <a:gd name="T104" fmla="*/ 2621 w 16128"/>
                <a:gd name="T105" fmla="*/ 6979 h 13670"/>
                <a:gd name="T106" fmla="*/ 3911 w 16128"/>
                <a:gd name="T107" fmla="*/ 8146 h 13670"/>
                <a:gd name="T108" fmla="*/ 4398 w 16128"/>
                <a:gd name="T109" fmla="*/ 8331 h 13670"/>
                <a:gd name="T110" fmla="*/ 4998 w 16128"/>
                <a:gd name="T111" fmla="*/ 7639 h 13670"/>
                <a:gd name="T112" fmla="*/ 6013 w 16128"/>
                <a:gd name="T113" fmla="*/ 6264 h 13670"/>
                <a:gd name="T114" fmla="*/ 2048 w 16128"/>
                <a:gd name="T115" fmla="*/ 2138 h 13670"/>
                <a:gd name="T116" fmla="*/ 871 w 16128"/>
                <a:gd name="T117" fmla="*/ 3303 h 13670"/>
                <a:gd name="T118" fmla="*/ 198 w 16128"/>
                <a:gd name="T119" fmla="*/ 4018 h 13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128" h="13670">
                  <a:moveTo>
                    <a:pt x="7951" y="9328"/>
                  </a:moveTo>
                  <a:lnTo>
                    <a:pt x="7990" y="9330"/>
                  </a:lnTo>
                  <a:lnTo>
                    <a:pt x="8072" y="9320"/>
                  </a:lnTo>
                  <a:lnTo>
                    <a:pt x="8193" y="9299"/>
                  </a:lnTo>
                  <a:lnTo>
                    <a:pt x="8349" y="9268"/>
                  </a:lnTo>
                  <a:lnTo>
                    <a:pt x="8540" y="9227"/>
                  </a:lnTo>
                  <a:lnTo>
                    <a:pt x="8761" y="9176"/>
                  </a:lnTo>
                  <a:lnTo>
                    <a:pt x="9008" y="9118"/>
                  </a:lnTo>
                  <a:lnTo>
                    <a:pt x="9283" y="9053"/>
                  </a:lnTo>
                  <a:lnTo>
                    <a:pt x="9579" y="8979"/>
                  </a:lnTo>
                  <a:lnTo>
                    <a:pt x="9895" y="8900"/>
                  </a:lnTo>
                  <a:lnTo>
                    <a:pt x="10226" y="8816"/>
                  </a:lnTo>
                  <a:lnTo>
                    <a:pt x="10573" y="8727"/>
                  </a:lnTo>
                  <a:lnTo>
                    <a:pt x="10931" y="8633"/>
                  </a:lnTo>
                  <a:lnTo>
                    <a:pt x="11296" y="8538"/>
                  </a:lnTo>
                  <a:lnTo>
                    <a:pt x="11668" y="8439"/>
                  </a:lnTo>
                  <a:lnTo>
                    <a:pt x="12042" y="8338"/>
                  </a:lnTo>
                  <a:lnTo>
                    <a:pt x="12416" y="8236"/>
                  </a:lnTo>
                  <a:lnTo>
                    <a:pt x="12786" y="8134"/>
                  </a:lnTo>
                  <a:lnTo>
                    <a:pt x="13151" y="8033"/>
                  </a:lnTo>
                  <a:lnTo>
                    <a:pt x="13509" y="7932"/>
                  </a:lnTo>
                  <a:lnTo>
                    <a:pt x="13855" y="7833"/>
                  </a:lnTo>
                  <a:lnTo>
                    <a:pt x="14187" y="7737"/>
                  </a:lnTo>
                  <a:lnTo>
                    <a:pt x="14502" y="7645"/>
                  </a:lnTo>
                  <a:lnTo>
                    <a:pt x="14797" y="7555"/>
                  </a:lnTo>
                  <a:lnTo>
                    <a:pt x="15071" y="7471"/>
                  </a:lnTo>
                  <a:lnTo>
                    <a:pt x="15319" y="7393"/>
                  </a:lnTo>
                  <a:lnTo>
                    <a:pt x="15538" y="7320"/>
                  </a:lnTo>
                  <a:lnTo>
                    <a:pt x="15727" y="7255"/>
                  </a:lnTo>
                  <a:lnTo>
                    <a:pt x="15883" y="7197"/>
                  </a:lnTo>
                  <a:lnTo>
                    <a:pt x="16002" y="7147"/>
                  </a:lnTo>
                  <a:lnTo>
                    <a:pt x="16083" y="7107"/>
                  </a:lnTo>
                  <a:lnTo>
                    <a:pt x="16120" y="7076"/>
                  </a:lnTo>
                  <a:lnTo>
                    <a:pt x="16128" y="7042"/>
                  </a:lnTo>
                  <a:lnTo>
                    <a:pt x="16119" y="6993"/>
                  </a:lnTo>
                  <a:lnTo>
                    <a:pt x="16095" y="6928"/>
                  </a:lnTo>
                  <a:lnTo>
                    <a:pt x="16056" y="6851"/>
                  </a:lnTo>
                  <a:lnTo>
                    <a:pt x="16005" y="6760"/>
                  </a:lnTo>
                  <a:lnTo>
                    <a:pt x="15942" y="6658"/>
                  </a:lnTo>
                  <a:lnTo>
                    <a:pt x="15867" y="6545"/>
                  </a:lnTo>
                  <a:lnTo>
                    <a:pt x="15781" y="6424"/>
                  </a:lnTo>
                  <a:lnTo>
                    <a:pt x="15688" y="6294"/>
                  </a:lnTo>
                  <a:lnTo>
                    <a:pt x="15586" y="6157"/>
                  </a:lnTo>
                  <a:lnTo>
                    <a:pt x="15477" y="6015"/>
                  </a:lnTo>
                  <a:lnTo>
                    <a:pt x="15363" y="5868"/>
                  </a:lnTo>
                  <a:lnTo>
                    <a:pt x="15243" y="5718"/>
                  </a:lnTo>
                  <a:lnTo>
                    <a:pt x="15120" y="5564"/>
                  </a:lnTo>
                  <a:lnTo>
                    <a:pt x="14995" y="5410"/>
                  </a:lnTo>
                  <a:lnTo>
                    <a:pt x="14868" y="5254"/>
                  </a:lnTo>
                  <a:lnTo>
                    <a:pt x="14740" y="5100"/>
                  </a:lnTo>
                  <a:lnTo>
                    <a:pt x="14613" y="4948"/>
                  </a:lnTo>
                  <a:lnTo>
                    <a:pt x="14487" y="4799"/>
                  </a:lnTo>
                  <a:lnTo>
                    <a:pt x="14364" y="4653"/>
                  </a:lnTo>
                  <a:lnTo>
                    <a:pt x="14131" y="4380"/>
                  </a:lnTo>
                  <a:lnTo>
                    <a:pt x="13920" y="4136"/>
                  </a:lnTo>
                  <a:lnTo>
                    <a:pt x="13743" y="3931"/>
                  </a:lnTo>
                  <a:lnTo>
                    <a:pt x="13605" y="3773"/>
                  </a:lnTo>
                  <a:lnTo>
                    <a:pt x="13516" y="3672"/>
                  </a:lnTo>
                  <a:lnTo>
                    <a:pt x="13485" y="3637"/>
                  </a:lnTo>
                  <a:lnTo>
                    <a:pt x="6465" y="5620"/>
                  </a:lnTo>
                  <a:lnTo>
                    <a:pt x="6480" y="5661"/>
                  </a:lnTo>
                  <a:lnTo>
                    <a:pt x="6522" y="5776"/>
                  </a:lnTo>
                  <a:lnTo>
                    <a:pt x="6586" y="5955"/>
                  </a:lnTo>
                  <a:lnTo>
                    <a:pt x="6671" y="6187"/>
                  </a:lnTo>
                  <a:lnTo>
                    <a:pt x="6773" y="6462"/>
                  </a:lnTo>
                  <a:lnTo>
                    <a:pt x="6886" y="6769"/>
                  </a:lnTo>
                  <a:lnTo>
                    <a:pt x="7010" y="7099"/>
                  </a:lnTo>
                  <a:lnTo>
                    <a:pt x="7139" y="7440"/>
                  </a:lnTo>
                  <a:lnTo>
                    <a:pt x="7203" y="7611"/>
                  </a:lnTo>
                  <a:lnTo>
                    <a:pt x="7269" y="7782"/>
                  </a:lnTo>
                  <a:lnTo>
                    <a:pt x="7334" y="7950"/>
                  </a:lnTo>
                  <a:lnTo>
                    <a:pt x="7399" y="8114"/>
                  </a:lnTo>
                  <a:lnTo>
                    <a:pt x="7462" y="8275"/>
                  </a:lnTo>
                  <a:lnTo>
                    <a:pt x="7524" y="8428"/>
                  </a:lnTo>
                  <a:lnTo>
                    <a:pt x="7583" y="8573"/>
                  </a:lnTo>
                  <a:lnTo>
                    <a:pt x="7640" y="8710"/>
                  </a:lnTo>
                  <a:lnTo>
                    <a:pt x="7694" y="8837"/>
                  </a:lnTo>
                  <a:lnTo>
                    <a:pt x="7744" y="8952"/>
                  </a:lnTo>
                  <a:lnTo>
                    <a:pt x="7791" y="9055"/>
                  </a:lnTo>
                  <a:lnTo>
                    <a:pt x="7834" y="9142"/>
                  </a:lnTo>
                  <a:lnTo>
                    <a:pt x="7871" y="9215"/>
                  </a:lnTo>
                  <a:lnTo>
                    <a:pt x="7904" y="9271"/>
                  </a:lnTo>
                  <a:lnTo>
                    <a:pt x="7931" y="9308"/>
                  </a:lnTo>
                  <a:lnTo>
                    <a:pt x="7951" y="9328"/>
                  </a:lnTo>
                  <a:close/>
                  <a:moveTo>
                    <a:pt x="6318" y="6950"/>
                  </a:moveTo>
                  <a:lnTo>
                    <a:pt x="6301" y="6976"/>
                  </a:lnTo>
                  <a:lnTo>
                    <a:pt x="6251" y="7047"/>
                  </a:lnTo>
                  <a:lnTo>
                    <a:pt x="6171" y="7159"/>
                  </a:lnTo>
                  <a:lnTo>
                    <a:pt x="6068" y="7304"/>
                  </a:lnTo>
                  <a:lnTo>
                    <a:pt x="5944" y="7476"/>
                  </a:lnTo>
                  <a:lnTo>
                    <a:pt x="5805" y="7668"/>
                  </a:lnTo>
                  <a:lnTo>
                    <a:pt x="5730" y="7770"/>
                  </a:lnTo>
                  <a:lnTo>
                    <a:pt x="5653" y="7873"/>
                  </a:lnTo>
                  <a:lnTo>
                    <a:pt x="5574" y="7979"/>
                  </a:lnTo>
                  <a:lnTo>
                    <a:pt x="5494" y="8086"/>
                  </a:lnTo>
                  <a:lnTo>
                    <a:pt x="5413" y="8193"/>
                  </a:lnTo>
                  <a:lnTo>
                    <a:pt x="5330" y="8299"/>
                  </a:lnTo>
                  <a:lnTo>
                    <a:pt x="5249" y="8403"/>
                  </a:lnTo>
                  <a:lnTo>
                    <a:pt x="5168" y="8504"/>
                  </a:lnTo>
                  <a:lnTo>
                    <a:pt x="5087" y="8603"/>
                  </a:lnTo>
                  <a:lnTo>
                    <a:pt x="5009" y="8698"/>
                  </a:lnTo>
                  <a:lnTo>
                    <a:pt x="4933" y="8787"/>
                  </a:lnTo>
                  <a:lnTo>
                    <a:pt x="4860" y="8871"/>
                  </a:lnTo>
                  <a:lnTo>
                    <a:pt x="4789" y="8949"/>
                  </a:lnTo>
                  <a:lnTo>
                    <a:pt x="4722" y="9018"/>
                  </a:lnTo>
                  <a:lnTo>
                    <a:pt x="4660" y="9080"/>
                  </a:lnTo>
                  <a:lnTo>
                    <a:pt x="4603" y="9133"/>
                  </a:lnTo>
                  <a:lnTo>
                    <a:pt x="4550" y="9175"/>
                  </a:lnTo>
                  <a:lnTo>
                    <a:pt x="4503" y="9208"/>
                  </a:lnTo>
                  <a:lnTo>
                    <a:pt x="4462" y="9229"/>
                  </a:lnTo>
                  <a:lnTo>
                    <a:pt x="4429" y="9237"/>
                  </a:lnTo>
                  <a:lnTo>
                    <a:pt x="4394" y="9233"/>
                  </a:lnTo>
                  <a:lnTo>
                    <a:pt x="4349" y="9216"/>
                  </a:lnTo>
                  <a:lnTo>
                    <a:pt x="4293" y="9187"/>
                  </a:lnTo>
                  <a:lnTo>
                    <a:pt x="4230" y="9146"/>
                  </a:lnTo>
                  <a:lnTo>
                    <a:pt x="4158" y="9095"/>
                  </a:lnTo>
                  <a:lnTo>
                    <a:pt x="4079" y="9035"/>
                  </a:lnTo>
                  <a:lnTo>
                    <a:pt x="3994" y="8967"/>
                  </a:lnTo>
                  <a:lnTo>
                    <a:pt x="3902" y="8890"/>
                  </a:lnTo>
                  <a:lnTo>
                    <a:pt x="3806" y="8807"/>
                  </a:lnTo>
                  <a:lnTo>
                    <a:pt x="3705" y="8718"/>
                  </a:lnTo>
                  <a:lnTo>
                    <a:pt x="3602" y="8623"/>
                  </a:lnTo>
                  <a:lnTo>
                    <a:pt x="3495" y="8524"/>
                  </a:lnTo>
                  <a:lnTo>
                    <a:pt x="3387" y="8422"/>
                  </a:lnTo>
                  <a:lnTo>
                    <a:pt x="3276" y="8317"/>
                  </a:lnTo>
                  <a:lnTo>
                    <a:pt x="3166" y="8210"/>
                  </a:lnTo>
                  <a:lnTo>
                    <a:pt x="3055" y="8103"/>
                  </a:lnTo>
                  <a:lnTo>
                    <a:pt x="2946" y="7995"/>
                  </a:lnTo>
                  <a:lnTo>
                    <a:pt x="2839" y="7889"/>
                  </a:lnTo>
                  <a:lnTo>
                    <a:pt x="2733" y="7783"/>
                  </a:lnTo>
                  <a:lnTo>
                    <a:pt x="2631" y="7680"/>
                  </a:lnTo>
                  <a:lnTo>
                    <a:pt x="2439" y="7485"/>
                  </a:lnTo>
                  <a:lnTo>
                    <a:pt x="2269" y="7311"/>
                  </a:lnTo>
                  <a:lnTo>
                    <a:pt x="2126" y="7163"/>
                  </a:lnTo>
                  <a:lnTo>
                    <a:pt x="2017" y="7049"/>
                  </a:lnTo>
                  <a:lnTo>
                    <a:pt x="1946" y="6977"/>
                  </a:lnTo>
                  <a:lnTo>
                    <a:pt x="1922" y="6950"/>
                  </a:lnTo>
                  <a:lnTo>
                    <a:pt x="1921" y="6978"/>
                  </a:lnTo>
                  <a:lnTo>
                    <a:pt x="1920" y="7055"/>
                  </a:lnTo>
                  <a:lnTo>
                    <a:pt x="1917" y="7176"/>
                  </a:lnTo>
                  <a:lnTo>
                    <a:pt x="1914" y="7334"/>
                  </a:lnTo>
                  <a:lnTo>
                    <a:pt x="1910" y="7522"/>
                  </a:lnTo>
                  <a:lnTo>
                    <a:pt x="1906" y="7732"/>
                  </a:lnTo>
                  <a:lnTo>
                    <a:pt x="1903" y="7958"/>
                  </a:lnTo>
                  <a:lnTo>
                    <a:pt x="1899" y="8194"/>
                  </a:lnTo>
                  <a:lnTo>
                    <a:pt x="1897" y="8432"/>
                  </a:lnTo>
                  <a:lnTo>
                    <a:pt x="1895" y="8666"/>
                  </a:lnTo>
                  <a:lnTo>
                    <a:pt x="1895" y="8888"/>
                  </a:lnTo>
                  <a:lnTo>
                    <a:pt x="1896" y="9092"/>
                  </a:lnTo>
                  <a:lnTo>
                    <a:pt x="1898" y="9186"/>
                  </a:lnTo>
                  <a:lnTo>
                    <a:pt x="1899" y="9271"/>
                  </a:lnTo>
                  <a:lnTo>
                    <a:pt x="1902" y="9349"/>
                  </a:lnTo>
                  <a:lnTo>
                    <a:pt x="1905" y="9418"/>
                  </a:lnTo>
                  <a:lnTo>
                    <a:pt x="1908" y="9478"/>
                  </a:lnTo>
                  <a:lnTo>
                    <a:pt x="1912" y="9526"/>
                  </a:lnTo>
                  <a:lnTo>
                    <a:pt x="1917" y="9564"/>
                  </a:lnTo>
                  <a:lnTo>
                    <a:pt x="1922" y="9590"/>
                  </a:lnTo>
                  <a:lnTo>
                    <a:pt x="1939" y="9619"/>
                  </a:lnTo>
                  <a:lnTo>
                    <a:pt x="1978" y="9668"/>
                  </a:lnTo>
                  <a:lnTo>
                    <a:pt x="2036" y="9736"/>
                  </a:lnTo>
                  <a:lnTo>
                    <a:pt x="2114" y="9820"/>
                  </a:lnTo>
                  <a:lnTo>
                    <a:pt x="2209" y="9920"/>
                  </a:lnTo>
                  <a:lnTo>
                    <a:pt x="2319" y="10035"/>
                  </a:lnTo>
                  <a:lnTo>
                    <a:pt x="2445" y="10163"/>
                  </a:lnTo>
                  <a:lnTo>
                    <a:pt x="2585" y="10301"/>
                  </a:lnTo>
                  <a:lnTo>
                    <a:pt x="2736" y="10451"/>
                  </a:lnTo>
                  <a:lnTo>
                    <a:pt x="2898" y="10609"/>
                  </a:lnTo>
                  <a:lnTo>
                    <a:pt x="3069" y="10776"/>
                  </a:lnTo>
                  <a:lnTo>
                    <a:pt x="3249" y="10948"/>
                  </a:lnTo>
                  <a:lnTo>
                    <a:pt x="3434" y="11125"/>
                  </a:lnTo>
                  <a:lnTo>
                    <a:pt x="3626" y="11307"/>
                  </a:lnTo>
                  <a:lnTo>
                    <a:pt x="3821" y="11490"/>
                  </a:lnTo>
                  <a:lnTo>
                    <a:pt x="4020" y="11675"/>
                  </a:lnTo>
                  <a:lnTo>
                    <a:pt x="4219" y="11858"/>
                  </a:lnTo>
                  <a:lnTo>
                    <a:pt x="4419" y="12040"/>
                  </a:lnTo>
                  <a:lnTo>
                    <a:pt x="4618" y="12220"/>
                  </a:lnTo>
                  <a:lnTo>
                    <a:pt x="4813" y="12395"/>
                  </a:lnTo>
                  <a:lnTo>
                    <a:pt x="5005" y="12563"/>
                  </a:lnTo>
                  <a:lnTo>
                    <a:pt x="5191" y="12726"/>
                  </a:lnTo>
                  <a:lnTo>
                    <a:pt x="5371" y="12880"/>
                  </a:lnTo>
                  <a:lnTo>
                    <a:pt x="5543" y="13024"/>
                  </a:lnTo>
                  <a:lnTo>
                    <a:pt x="5705" y="13157"/>
                  </a:lnTo>
                  <a:lnTo>
                    <a:pt x="5856" y="13278"/>
                  </a:lnTo>
                  <a:lnTo>
                    <a:pt x="5996" y="13385"/>
                  </a:lnTo>
                  <a:lnTo>
                    <a:pt x="6122" y="13478"/>
                  </a:lnTo>
                  <a:lnTo>
                    <a:pt x="6233" y="13553"/>
                  </a:lnTo>
                  <a:lnTo>
                    <a:pt x="6328" y="13612"/>
                  </a:lnTo>
                  <a:lnTo>
                    <a:pt x="6406" y="13650"/>
                  </a:lnTo>
                  <a:lnTo>
                    <a:pt x="6465" y="13669"/>
                  </a:lnTo>
                  <a:lnTo>
                    <a:pt x="6532" y="13670"/>
                  </a:lnTo>
                  <a:lnTo>
                    <a:pt x="6634" y="13659"/>
                  </a:lnTo>
                  <a:lnTo>
                    <a:pt x="6767" y="13636"/>
                  </a:lnTo>
                  <a:lnTo>
                    <a:pt x="6929" y="13603"/>
                  </a:lnTo>
                  <a:lnTo>
                    <a:pt x="7117" y="13560"/>
                  </a:lnTo>
                  <a:lnTo>
                    <a:pt x="7332" y="13508"/>
                  </a:lnTo>
                  <a:lnTo>
                    <a:pt x="7568" y="13447"/>
                  </a:lnTo>
                  <a:lnTo>
                    <a:pt x="7824" y="13379"/>
                  </a:lnTo>
                  <a:lnTo>
                    <a:pt x="8098" y="13304"/>
                  </a:lnTo>
                  <a:lnTo>
                    <a:pt x="8388" y="13223"/>
                  </a:lnTo>
                  <a:lnTo>
                    <a:pt x="8689" y="13137"/>
                  </a:lnTo>
                  <a:lnTo>
                    <a:pt x="9001" y="13046"/>
                  </a:lnTo>
                  <a:lnTo>
                    <a:pt x="9323" y="12951"/>
                  </a:lnTo>
                  <a:lnTo>
                    <a:pt x="9650" y="12854"/>
                  </a:lnTo>
                  <a:lnTo>
                    <a:pt x="9979" y="12755"/>
                  </a:lnTo>
                  <a:lnTo>
                    <a:pt x="10311" y="12654"/>
                  </a:lnTo>
                  <a:lnTo>
                    <a:pt x="10640" y="12552"/>
                  </a:lnTo>
                  <a:lnTo>
                    <a:pt x="10967" y="12451"/>
                  </a:lnTo>
                  <a:lnTo>
                    <a:pt x="11288" y="12351"/>
                  </a:lnTo>
                  <a:lnTo>
                    <a:pt x="11600" y="12252"/>
                  </a:lnTo>
                  <a:lnTo>
                    <a:pt x="11902" y="12156"/>
                  </a:lnTo>
                  <a:lnTo>
                    <a:pt x="12191" y="12064"/>
                  </a:lnTo>
                  <a:lnTo>
                    <a:pt x="12464" y="11975"/>
                  </a:lnTo>
                  <a:lnTo>
                    <a:pt x="12720" y="11891"/>
                  </a:lnTo>
                  <a:lnTo>
                    <a:pt x="12956" y="11813"/>
                  </a:lnTo>
                  <a:lnTo>
                    <a:pt x="13170" y="11741"/>
                  </a:lnTo>
                  <a:lnTo>
                    <a:pt x="13358" y="11677"/>
                  </a:lnTo>
                  <a:lnTo>
                    <a:pt x="13519" y="11619"/>
                  </a:lnTo>
                  <a:lnTo>
                    <a:pt x="13652" y="11572"/>
                  </a:lnTo>
                  <a:lnTo>
                    <a:pt x="13752" y="11534"/>
                  </a:lnTo>
                  <a:lnTo>
                    <a:pt x="13819" y="11505"/>
                  </a:lnTo>
                  <a:lnTo>
                    <a:pt x="13848" y="11488"/>
                  </a:lnTo>
                  <a:lnTo>
                    <a:pt x="13860" y="11468"/>
                  </a:lnTo>
                  <a:lnTo>
                    <a:pt x="13872" y="11431"/>
                  </a:lnTo>
                  <a:lnTo>
                    <a:pt x="13885" y="11379"/>
                  </a:lnTo>
                  <a:lnTo>
                    <a:pt x="13898" y="11313"/>
                  </a:lnTo>
                  <a:lnTo>
                    <a:pt x="13912" y="11232"/>
                  </a:lnTo>
                  <a:lnTo>
                    <a:pt x="13928" y="11141"/>
                  </a:lnTo>
                  <a:lnTo>
                    <a:pt x="13943" y="11038"/>
                  </a:lnTo>
                  <a:lnTo>
                    <a:pt x="13959" y="10925"/>
                  </a:lnTo>
                  <a:lnTo>
                    <a:pt x="13975" y="10803"/>
                  </a:lnTo>
                  <a:lnTo>
                    <a:pt x="13991" y="10674"/>
                  </a:lnTo>
                  <a:lnTo>
                    <a:pt x="14007" y="10539"/>
                  </a:lnTo>
                  <a:lnTo>
                    <a:pt x="14023" y="10398"/>
                  </a:lnTo>
                  <a:lnTo>
                    <a:pt x="14057" y="10105"/>
                  </a:lnTo>
                  <a:lnTo>
                    <a:pt x="14089" y="9803"/>
                  </a:lnTo>
                  <a:lnTo>
                    <a:pt x="14119" y="9504"/>
                  </a:lnTo>
                  <a:lnTo>
                    <a:pt x="14148" y="9215"/>
                  </a:lnTo>
                  <a:lnTo>
                    <a:pt x="14174" y="8946"/>
                  </a:lnTo>
                  <a:lnTo>
                    <a:pt x="14197" y="8705"/>
                  </a:lnTo>
                  <a:lnTo>
                    <a:pt x="14216" y="8501"/>
                  </a:lnTo>
                  <a:lnTo>
                    <a:pt x="14230" y="8345"/>
                  </a:lnTo>
                  <a:lnTo>
                    <a:pt x="14239" y="8245"/>
                  </a:lnTo>
                  <a:lnTo>
                    <a:pt x="14242" y="8209"/>
                  </a:lnTo>
                  <a:lnTo>
                    <a:pt x="14170" y="8230"/>
                  </a:lnTo>
                  <a:lnTo>
                    <a:pt x="13967" y="8290"/>
                  </a:lnTo>
                  <a:lnTo>
                    <a:pt x="13649" y="8382"/>
                  </a:lnTo>
                  <a:lnTo>
                    <a:pt x="13237" y="8502"/>
                  </a:lnTo>
                  <a:lnTo>
                    <a:pt x="12749" y="8644"/>
                  </a:lnTo>
                  <a:lnTo>
                    <a:pt x="12203" y="8802"/>
                  </a:lnTo>
                  <a:lnTo>
                    <a:pt x="11617" y="8969"/>
                  </a:lnTo>
                  <a:lnTo>
                    <a:pt x="11011" y="9141"/>
                  </a:lnTo>
                  <a:lnTo>
                    <a:pt x="10403" y="9314"/>
                  </a:lnTo>
                  <a:lnTo>
                    <a:pt x="9809" y="9479"/>
                  </a:lnTo>
                  <a:lnTo>
                    <a:pt x="9525" y="9556"/>
                  </a:lnTo>
                  <a:lnTo>
                    <a:pt x="9251" y="9632"/>
                  </a:lnTo>
                  <a:lnTo>
                    <a:pt x="8990" y="9702"/>
                  </a:lnTo>
                  <a:lnTo>
                    <a:pt x="8745" y="9767"/>
                  </a:lnTo>
                  <a:lnTo>
                    <a:pt x="8519" y="9826"/>
                  </a:lnTo>
                  <a:lnTo>
                    <a:pt x="8312" y="9879"/>
                  </a:lnTo>
                  <a:lnTo>
                    <a:pt x="8128" y="9924"/>
                  </a:lnTo>
                  <a:lnTo>
                    <a:pt x="7967" y="9962"/>
                  </a:lnTo>
                  <a:lnTo>
                    <a:pt x="7835" y="9991"/>
                  </a:lnTo>
                  <a:lnTo>
                    <a:pt x="7732" y="10010"/>
                  </a:lnTo>
                  <a:lnTo>
                    <a:pt x="7661" y="10019"/>
                  </a:lnTo>
                  <a:lnTo>
                    <a:pt x="7624" y="10018"/>
                  </a:lnTo>
                  <a:lnTo>
                    <a:pt x="7601" y="10002"/>
                  </a:lnTo>
                  <a:lnTo>
                    <a:pt x="7574" y="9970"/>
                  </a:lnTo>
                  <a:lnTo>
                    <a:pt x="7543" y="9923"/>
                  </a:lnTo>
                  <a:lnTo>
                    <a:pt x="7508" y="9863"/>
                  </a:lnTo>
                  <a:lnTo>
                    <a:pt x="7468" y="9789"/>
                  </a:lnTo>
                  <a:lnTo>
                    <a:pt x="7426" y="9705"/>
                  </a:lnTo>
                  <a:lnTo>
                    <a:pt x="7380" y="9609"/>
                  </a:lnTo>
                  <a:lnTo>
                    <a:pt x="7331" y="9504"/>
                  </a:lnTo>
                  <a:lnTo>
                    <a:pt x="7281" y="9391"/>
                  </a:lnTo>
                  <a:lnTo>
                    <a:pt x="7228" y="9270"/>
                  </a:lnTo>
                  <a:lnTo>
                    <a:pt x="7174" y="9143"/>
                  </a:lnTo>
                  <a:lnTo>
                    <a:pt x="7118" y="9011"/>
                  </a:lnTo>
                  <a:lnTo>
                    <a:pt x="7063" y="8875"/>
                  </a:lnTo>
                  <a:lnTo>
                    <a:pt x="7006" y="8736"/>
                  </a:lnTo>
                  <a:lnTo>
                    <a:pt x="6949" y="8595"/>
                  </a:lnTo>
                  <a:lnTo>
                    <a:pt x="6893" y="8454"/>
                  </a:lnTo>
                  <a:lnTo>
                    <a:pt x="6782" y="8172"/>
                  </a:lnTo>
                  <a:lnTo>
                    <a:pt x="6676" y="7900"/>
                  </a:lnTo>
                  <a:lnTo>
                    <a:pt x="6579" y="7646"/>
                  </a:lnTo>
                  <a:lnTo>
                    <a:pt x="6493" y="7418"/>
                  </a:lnTo>
                  <a:lnTo>
                    <a:pt x="6421" y="7227"/>
                  </a:lnTo>
                  <a:lnTo>
                    <a:pt x="6366" y="7078"/>
                  </a:lnTo>
                  <a:lnTo>
                    <a:pt x="6330" y="6984"/>
                  </a:lnTo>
                  <a:lnTo>
                    <a:pt x="6318" y="6950"/>
                  </a:lnTo>
                  <a:close/>
                  <a:moveTo>
                    <a:pt x="9742" y="156"/>
                  </a:moveTo>
                  <a:lnTo>
                    <a:pt x="9130" y="3375"/>
                  </a:lnTo>
                  <a:lnTo>
                    <a:pt x="8713" y="0"/>
                  </a:lnTo>
                  <a:lnTo>
                    <a:pt x="8645" y="17"/>
                  </a:lnTo>
                  <a:lnTo>
                    <a:pt x="8453" y="67"/>
                  </a:lnTo>
                  <a:lnTo>
                    <a:pt x="8155" y="144"/>
                  </a:lnTo>
                  <a:lnTo>
                    <a:pt x="7769" y="244"/>
                  </a:lnTo>
                  <a:lnTo>
                    <a:pt x="7311" y="364"/>
                  </a:lnTo>
                  <a:lnTo>
                    <a:pt x="6800" y="499"/>
                  </a:lnTo>
                  <a:lnTo>
                    <a:pt x="6255" y="644"/>
                  </a:lnTo>
                  <a:lnTo>
                    <a:pt x="5690" y="796"/>
                  </a:lnTo>
                  <a:lnTo>
                    <a:pt x="5408" y="873"/>
                  </a:lnTo>
                  <a:lnTo>
                    <a:pt x="5127" y="950"/>
                  </a:lnTo>
                  <a:lnTo>
                    <a:pt x="4850" y="1027"/>
                  </a:lnTo>
                  <a:lnTo>
                    <a:pt x="4580" y="1102"/>
                  </a:lnTo>
                  <a:lnTo>
                    <a:pt x="4319" y="1177"/>
                  </a:lnTo>
                  <a:lnTo>
                    <a:pt x="4069" y="1250"/>
                  </a:lnTo>
                  <a:lnTo>
                    <a:pt x="3833" y="1319"/>
                  </a:lnTo>
                  <a:lnTo>
                    <a:pt x="3612" y="1386"/>
                  </a:lnTo>
                  <a:lnTo>
                    <a:pt x="3408" y="1448"/>
                  </a:lnTo>
                  <a:lnTo>
                    <a:pt x="3225" y="1508"/>
                  </a:lnTo>
                  <a:lnTo>
                    <a:pt x="3063" y="1562"/>
                  </a:lnTo>
                  <a:lnTo>
                    <a:pt x="2926" y="1610"/>
                  </a:lnTo>
                  <a:lnTo>
                    <a:pt x="2815" y="1654"/>
                  </a:lnTo>
                  <a:lnTo>
                    <a:pt x="2734" y="1690"/>
                  </a:lnTo>
                  <a:lnTo>
                    <a:pt x="2682" y="1720"/>
                  </a:lnTo>
                  <a:lnTo>
                    <a:pt x="2665" y="1743"/>
                  </a:lnTo>
                  <a:lnTo>
                    <a:pt x="2675" y="1770"/>
                  </a:lnTo>
                  <a:lnTo>
                    <a:pt x="2705" y="1812"/>
                  </a:lnTo>
                  <a:lnTo>
                    <a:pt x="2754" y="1868"/>
                  </a:lnTo>
                  <a:lnTo>
                    <a:pt x="2820" y="1937"/>
                  </a:lnTo>
                  <a:lnTo>
                    <a:pt x="2904" y="2019"/>
                  </a:lnTo>
                  <a:lnTo>
                    <a:pt x="3002" y="2111"/>
                  </a:lnTo>
                  <a:lnTo>
                    <a:pt x="3114" y="2213"/>
                  </a:lnTo>
                  <a:lnTo>
                    <a:pt x="3238" y="2325"/>
                  </a:lnTo>
                  <a:lnTo>
                    <a:pt x="3373" y="2444"/>
                  </a:lnTo>
                  <a:lnTo>
                    <a:pt x="3518" y="2570"/>
                  </a:lnTo>
                  <a:lnTo>
                    <a:pt x="3672" y="2702"/>
                  </a:lnTo>
                  <a:lnTo>
                    <a:pt x="3833" y="2838"/>
                  </a:lnTo>
                  <a:lnTo>
                    <a:pt x="4001" y="2978"/>
                  </a:lnTo>
                  <a:lnTo>
                    <a:pt x="4172" y="3121"/>
                  </a:lnTo>
                  <a:lnTo>
                    <a:pt x="4349" y="3265"/>
                  </a:lnTo>
                  <a:lnTo>
                    <a:pt x="4526" y="3410"/>
                  </a:lnTo>
                  <a:lnTo>
                    <a:pt x="4705" y="3555"/>
                  </a:lnTo>
                  <a:lnTo>
                    <a:pt x="4884" y="3698"/>
                  </a:lnTo>
                  <a:lnTo>
                    <a:pt x="5061" y="3839"/>
                  </a:lnTo>
                  <a:lnTo>
                    <a:pt x="5235" y="3977"/>
                  </a:lnTo>
                  <a:lnTo>
                    <a:pt x="5405" y="4109"/>
                  </a:lnTo>
                  <a:lnTo>
                    <a:pt x="5570" y="4236"/>
                  </a:lnTo>
                  <a:lnTo>
                    <a:pt x="5727" y="4355"/>
                  </a:lnTo>
                  <a:lnTo>
                    <a:pt x="5878" y="4467"/>
                  </a:lnTo>
                  <a:lnTo>
                    <a:pt x="6019" y="4571"/>
                  </a:lnTo>
                  <a:lnTo>
                    <a:pt x="6150" y="4665"/>
                  </a:lnTo>
                  <a:lnTo>
                    <a:pt x="6268" y="4747"/>
                  </a:lnTo>
                  <a:lnTo>
                    <a:pt x="6374" y="4818"/>
                  </a:lnTo>
                  <a:lnTo>
                    <a:pt x="6465" y="4875"/>
                  </a:lnTo>
                  <a:lnTo>
                    <a:pt x="6541" y="4920"/>
                  </a:lnTo>
                  <a:lnTo>
                    <a:pt x="6600" y="4948"/>
                  </a:lnTo>
                  <a:lnTo>
                    <a:pt x="6641" y="4961"/>
                  </a:lnTo>
                  <a:lnTo>
                    <a:pt x="6688" y="4961"/>
                  </a:lnTo>
                  <a:lnTo>
                    <a:pt x="6767" y="4951"/>
                  </a:lnTo>
                  <a:lnTo>
                    <a:pt x="6874" y="4932"/>
                  </a:lnTo>
                  <a:lnTo>
                    <a:pt x="7007" y="4905"/>
                  </a:lnTo>
                  <a:lnTo>
                    <a:pt x="7165" y="4869"/>
                  </a:lnTo>
                  <a:lnTo>
                    <a:pt x="7345" y="4826"/>
                  </a:lnTo>
                  <a:lnTo>
                    <a:pt x="7546" y="4777"/>
                  </a:lnTo>
                  <a:lnTo>
                    <a:pt x="7766" y="4721"/>
                  </a:lnTo>
                  <a:lnTo>
                    <a:pt x="8000" y="4661"/>
                  </a:lnTo>
                  <a:lnTo>
                    <a:pt x="8249" y="4595"/>
                  </a:lnTo>
                  <a:lnTo>
                    <a:pt x="8511" y="4525"/>
                  </a:lnTo>
                  <a:lnTo>
                    <a:pt x="8782" y="4451"/>
                  </a:lnTo>
                  <a:lnTo>
                    <a:pt x="9060" y="4374"/>
                  </a:lnTo>
                  <a:lnTo>
                    <a:pt x="9344" y="4294"/>
                  </a:lnTo>
                  <a:lnTo>
                    <a:pt x="9631" y="4213"/>
                  </a:lnTo>
                  <a:lnTo>
                    <a:pt x="9921" y="4130"/>
                  </a:lnTo>
                  <a:lnTo>
                    <a:pt x="10209" y="4046"/>
                  </a:lnTo>
                  <a:lnTo>
                    <a:pt x="10494" y="3962"/>
                  </a:lnTo>
                  <a:lnTo>
                    <a:pt x="10775" y="3880"/>
                  </a:lnTo>
                  <a:lnTo>
                    <a:pt x="11048" y="3797"/>
                  </a:lnTo>
                  <a:lnTo>
                    <a:pt x="11313" y="3717"/>
                  </a:lnTo>
                  <a:lnTo>
                    <a:pt x="11566" y="3638"/>
                  </a:lnTo>
                  <a:lnTo>
                    <a:pt x="11805" y="3561"/>
                  </a:lnTo>
                  <a:lnTo>
                    <a:pt x="12029" y="3490"/>
                  </a:lnTo>
                  <a:lnTo>
                    <a:pt x="12236" y="3421"/>
                  </a:lnTo>
                  <a:lnTo>
                    <a:pt x="12423" y="3357"/>
                  </a:lnTo>
                  <a:lnTo>
                    <a:pt x="12588" y="3298"/>
                  </a:lnTo>
                  <a:lnTo>
                    <a:pt x="12729" y="3245"/>
                  </a:lnTo>
                  <a:lnTo>
                    <a:pt x="12845" y="3199"/>
                  </a:lnTo>
                  <a:lnTo>
                    <a:pt x="12932" y="3159"/>
                  </a:lnTo>
                  <a:lnTo>
                    <a:pt x="12989" y="3127"/>
                  </a:lnTo>
                  <a:lnTo>
                    <a:pt x="13013" y="3103"/>
                  </a:lnTo>
                  <a:lnTo>
                    <a:pt x="13011" y="3076"/>
                  </a:lnTo>
                  <a:lnTo>
                    <a:pt x="12991" y="3034"/>
                  </a:lnTo>
                  <a:lnTo>
                    <a:pt x="12952" y="2980"/>
                  </a:lnTo>
                  <a:lnTo>
                    <a:pt x="12897" y="2914"/>
                  </a:lnTo>
                  <a:lnTo>
                    <a:pt x="12827" y="2837"/>
                  </a:lnTo>
                  <a:lnTo>
                    <a:pt x="12743" y="2750"/>
                  </a:lnTo>
                  <a:lnTo>
                    <a:pt x="12646" y="2654"/>
                  </a:lnTo>
                  <a:lnTo>
                    <a:pt x="12538" y="2551"/>
                  </a:lnTo>
                  <a:lnTo>
                    <a:pt x="12420" y="2441"/>
                  </a:lnTo>
                  <a:lnTo>
                    <a:pt x="12292" y="2324"/>
                  </a:lnTo>
                  <a:lnTo>
                    <a:pt x="12156" y="2202"/>
                  </a:lnTo>
                  <a:lnTo>
                    <a:pt x="12015" y="2075"/>
                  </a:lnTo>
                  <a:lnTo>
                    <a:pt x="11868" y="1946"/>
                  </a:lnTo>
                  <a:lnTo>
                    <a:pt x="11718" y="1815"/>
                  </a:lnTo>
                  <a:lnTo>
                    <a:pt x="11565" y="1682"/>
                  </a:lnTo>
                  <a:lnTo>
                    <a:pt x="11410" y="1548"/>
                  </a:lnTo>
                  <a:lnTo>
                    <a:pt x="11100" y="1285"/>
                  </a:lnTo>
                  <a:lnTo>
                    <a:pt x="10800" y="1032"/>
                  </a:lnTo>
                  <a:lnTo>
                    <a:pt x="10517" y="796"/>
                  </a:lnTo>
                  <a:lnTo>
                    <a:pt x="10264" y="587"/>
                  </a:lnTo>
                  <a:lnTo>
                    <a:pt x="10051" y="410"/>
                  </a:lnTo>
                  <a:lnTo>
                    <a:pt x="9885" y="274"/>
                  </a:lnTo>
                  <a:lnTo>
                    <a:pt x="9780" y="187"/>
                  </a:lnTo>
                  <a:lnTo>
                    <a:pt x="9742" y="156"/>
                  </a:lnTo>
                  <a:close/>
                  <a:moveTo>
                    <a:pt x="0" y="4296"/>
                  </a:moveTo>
                  <a:lnTo>
                    <a:pt x="12" y="4325"/>
                  </a:lnTo>
                  <a:lnTo>
                    <a:pt x="45" y="4375"/>
                  </a:lnTo>
                  <a:lnTo>
                    <a:pt x="100" y="4443"/>
                  </a:lnTo>
                  <a:lnTo>
                    <a:pt x="173" y="4529"/>
                  </a:lnTo>
                  <a:lnTo>
                    <a:pt x="264" y="4632"/>
                  </a:lnTo>
                  <a:lnTo>
                    <a:pt x="372" y="4748"/>
                  </a:lnTo>
                  <a:lnTo>
                    <a:pt x="495" y="4878"/>
                  </a:lnTo>
                  <a:lnTo>
                    <a:pt x="631" y="5022"/>
                  </a:lnTo>
                  <a:lnTo>
                    <a:pt x="780" y="5174"/>
                  </a:lnTo>
                  <a:lnTo>
                    <a:pt x="939" y="5336"/>
                  </a:lnTo>
                  <a:lnTo>
                    <a:pt x="1108" y="5506"/>
                  </a:lnTo>
                  <a:lnTo>
                    <a:pt x="1284" y="5683"/>
                  </a:lnTo>
                  <a:lnTo>
                    <a:pt x="1467" y="5864"/>
                  </a:lnTo>
                  <a:lnTo>
                    <a:pt x="1655" y="6048"/>
                  </a:lnTo>
                  <a:lnTo>
                    <a:pt x="1847" y="6236"/>
                  </a:lnTo>
                  <a:lnTo>
                    <a:pt x="2040" y="6424"/>
                  </a:lnTo>
                  <a:lnTo>
                    <a:pt x="2235" y="6612"/>
                  </a:lnTo>
                  <a:lnTo>
                    <a:pt x="2429" y="6797"/>
                  </a:lnTo>
                  <a:lnTo>
                    <a:pt x="2621" y="6979"/>
                  </a:lnTo>
                  <a:lnTo>
                    <a:pt x="2809" y="7156"/>
                  </a:lnTo>
                  <a:lnTo>
                    <a:pt x="2993" y="7327"/>
                  </a:lnTo>
                  <a:lnTo>
                    <a:pt x="3170" y="7491"/>
                  </a:lnTo>
                  <a:lnTo>
                    <a:pt x="3340" y="7645"/>
                  </a:lnTo>
                  <a:lnTo>
                    <a:pt x="3500" y="7789"/>
                  </a:lnTo>
                  <a:lnTo>
                    <a:pt x="3649" y="7922"/>
                  </a:lnTo>
                  <a:lnTo>
                    <a:pt x="3787" y="8041"/>
                  </a:lnTo>
                  <a:lnTo>
                    <a:pt x="3911" y="8146"/>
                  </a:lnTo>
                  <a:lnTo>
                    <a:pt x="4021" y="8234"/>
                  </a:lnTo>
                  <a:lnTo>
                    <a:pt x="4114" y="8305"/>
                  </a:lnTo>
                  <a:lnTo>
                    <a:pt x="4189" y="8357"/>
                  </a:lnTo>
                  <a:lnTo>
                    <a:pt x="4246" y="8390"/>
                  </a:lnTo>
                  <a:lnTo>
                    <a:pt x="4282" y="8401"/>
                  </a:lnTo>
                  <a:lnTo>
                    <a:pt x="4311" y="8392"/>
                  </a:lnTo>
                  <a:lnTo>
                    <a:pt x="4351" y="8368"/>
                  </a:lnTo>
                  <a:lnTo>
                    <a:pt x="4398" y="8331"/>
                  </a:lnTo>
                  <a:lnTo>
                    <a:pt x="4452" y="8280"/>
                  </a:lnTo>
                  <a:lnTo>
                    <a:pt x="4514" y="8217"/>
                  </a:lnTo>
                  <a:lnTo>
                    <a:pt x="4582" y="8143"/>
                  </a:lnTo>
                  <a:lnTo>
                    <a:pt x="4657" y="8058"/>
                  </a:lnTo>
                  <a:lnTo>
                    <a:pt x="4736" y="7964"/>
                  </a:lnTo>
                  <a:lnTo>
                    <a:pt x="4819" y="7862"/>
                  </a:lnTo>
                  <a:lnTo>
                    <a:pt x="4907" y="7754"/>
                  </a:lnTo>
                  <a:lnTo>
                    <a:pt x="4998" y="7639"/>
                  </a:lnTo>
                  <a:lnTo>
                    <a:pt x="5090" y="7519"/>
                  </a:lnTo>
                  <a:lnTo>
                    <a:pt x="5185" y="7395"/>
                  </a:lnTo>
                  <a:lnTo>
                    <a:pt x="5281" y="7268"/>
                  </a:lnTo>
                  <a:lnTo>
                    <a:pt x="5378" y="7139"/>
                  </a:lnTo>
                  <a:lnTo>
                    <a:pt x="5474" y="7009"/>
                  </a:lnTo>
                  <a:lnTo>
                    <a:pt x="5664" y="6750"/>
                  </a:lnTo>
                  <a:lnTo>
                    <a:pt x="5845" y="6499"/>
                  </a:lnTo>
                  <a:lnTo>
                    <a:pt x="6013" y="6264"/>
                  </a:lnTo>
                  <a:lnTo>
                    <a:pt x="6162" y="6055"/>
                  </a:lnTo>
                  <a:lnTo>
                    <a:pt x="6287" y="5877"/>
                  </a:lnTo>
                  <a:lnTo>
                    <a:pt x="6383" y="5740"/>
                  </a:lnTo>
                  <a:lnTo>
                    <a:pt x="6444" y="5652"/>
                  </a:lnTo>
                  <a:lnTo>
                    <a:pt x="6465" y="5621"/>
                  </a:lnTo>
                  <a:lnTo>
                    <a:pt x="2140" y="2050"/>
                  </a:lnTo>
                  <a:lnTo>
                    <a:pt x="2116" y="2073"/>
                  </a:lnTo>
                  <a:lnTo>
                    <a:pt x="2048" y="2138"/>
                  </a:lnTo>
                  <a:lnTo>
                    <a:pt x="1942" y="2241"/>
                  </a:lnTo>
                  <a:lnTo>
                    <a:pt x="1805" y="2374"/>
                  </a:lnTo>
                  <a:lnTo>
                    <a:pt x="1644" y="2532"/>
                  </a:lnTo>
                  <a:lnTo>
                    <a:pt x="1463" y="2710"/>
                  </a:lnTo>
                  <a:lnTo>
                    <a:pt x="1270" y="2901"/>
                  </a:lnTo>
                  <a:lnTo>
                    <a:pt x="1070" y="3101"/>
                  </a:lnTo>
                  <a:lnTo>
                    <a:pt x="970" y="3203"/>
                  </a:lnTo>
                  <a:lnTo>
                    <a:pt x="871" y="3303"/>
                  </a:lnTo>
                  <a:lnTo>
                    <a:pt x="773" y="3403"/>
                  </a:lnTo>
                  <a:lnTo>
                    <a:pt x="677" y="3502"/>
                  </a:lnTo>
                  <a:lnTo>
                    <a:pt x="585" y="3598"/>
                  </a:lnTo>
                  <a:lnTo>
                    <a:pt x="496" y="3690"/>
                  </a:lnTo>
                  <a:lnTo>
                    <a:pt x="412" y="3780"/>
                  </a:lnTo>
                  <a:lnTo>
                    <a:pt x="335" y="3865"/>
                  </a:lnTo>
                  <a:lnTo>
                    <a:pt x="262" y="3944"/>
                  </a:lnTo>
                  <a:lnTo>
                    <a:pt x="198" y="4018"/>
                  </a:lnTo>
                  <a:lnTo>
                    <a:pt x="140" y="4085"/>
                  </a:lnTo>
                  <a:lnTo>
                    <a:pt x="92" y="4145"/>
                  </a:lnTo>
                  <a:lnTo>
                    <a:pt x="53" y="4196"/>
                  </a:lnTo>
                  <a:lnTo>
                    <a:pt x="24" y="4240"/>
                  </a:lnTo>
                  <a:lnTo>
                    <a:pt x="6" y="4273"/>
                  </a:lnTo>
                  <a:lnTo>
                    <a:pt x="0" y="429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3" name="Freeform 85"/>
            <p:cNvSpPr>
              <a:spLocks noEditPoints="1"/>
            </p:cNvSpPr>
            <p:nvPr/>
          </p:nvSpPr>
          <p:spPr bwMode="auto">
            <a:xfrm>
              <a:off x="11224717" y="3218082"/>
              <a:ext cx="306388" cy="404812"/>
            </a:xfrm>
            <a:custGeom>
              <a:avLst/>
              <a:gdLst>
                <a:gd name="T0" fmla="*/ 5082 w 12158"/>
                <a:gd name="T1" fmla="*/ 8353 h 16064"/>
                <a:gd name="T2" fmla="*/ 4066 w 12158"/>
                <a:gd name="T3" fmla="*/ 7221 h 16064"/>
                <a:gd name="T4" fmla="*/ 3511 w 12158"/>
                <a:gd name="T5" fmla="*/ 6440 h 16064"/>
                <a:gd name="T6" fmla="*/ 4969 w 12158"/>
                <a:gd name="T7" fmla="*/ 7338 h 16064"/>
                <a:gd name="T8" fmla="*/ 5837 w 12158"/>
                <a:gd name="T9" fmla="*/ 7761 h 16064"/>
                <a:gd name="T10" fmla="*/ 6676 w 12158"/>
                <a:gd name="T11" fmla="*/ 7601 h 16064"/>
                <a:gd name="T12" fmla="*/ 7942 w 12158"/>
                <a:gd name="T13" fmla="*/ 7105 h 16064"/>
                <a:gd name="T14" fmla="*/ 8623 w 12158"/>
                <a:gd name="T15" fmla="*/ 6893 h 16064"/>
                <a:gd name="T16" fmla="*/ 7032 w 12158"/>
                <a:gd name="T17" fmla="*/ 8095 h 16064"/>
                <a:gd name="T18" fmla="*/ 5889 w 12158"/>
                <a:gd name="T19" fmla="*/ 8818 h 16064"/>
                <a:gd name="T20" fmla="*/ 11973 w 12158"/>
                <a:gd name="T21" fmla="*/ 6110 h 16064"/>
                <a:gd name="T22" fmla="*/ 11071 w 12158"/>
                <a:gd name="T23" fmla="*/ 5408 h 16064"/>
                <a:gd name="T24" fmla="*/ 9893 w 12158"/>
                <a:gd name="T25" fmla="*/ 4963 h 16064"/>
                <a:gd name="T26" fmla="*/ 9626 w 12158"/>
                <a:gd name="T27" fmla="*/ 3933 h 16064"/>
                <a:gd name="T28" fmla="*/ 10679 w 12158"/>
                <a:gd name="T29" fmla="*/ 1368 h 16064"/>
                <a:gd name="T30" fmla="*/ 10906 w 12158"/>
                <a:gd name="T31" fmla="*/ 300 h 16064"/>
                <a:gd name="T32" fmla="*/ 9992 w 12158"/>
                <a:gd name="T33" fmla="*/ 9 h 16064"/>
                <a:gd name="T34" fmla="*/ 8054 w 12158"/>
                <a:gd name="T35" fmla="*/ 669 h 16064"/>
                <a:gd name="T36" fmla="*/ 5924 w 12158"/>
                <a:gd name="T37" fmla="*/ 2237 h 16064"/>
                <a:gd name="T38" fmla="*/ 3964 w 12158"/>
                <a:gd name="T39" fmla="*/ 3500 h 16064"/>
                <a:gd name="T40" fmla="*/ 2086 w 12158"/>
                <a:gd name="T41" fmla="*/ 3833 h 16064"/>
                <a:gd name="T42" fmla="*/ 836 w 12158"/>
                <a:gd name="T43" fmla="*/ 4446 h 16064"/>
                <a:gd name="T44" fmla="*/ 499 w 12158"/>
                <a:gd name="T45" fmla="*/ 4978 h 16064"/>
                <a:gd name="T46" fmla="*/ 841 w 12158"/>
                <a:gd name="T47" fmla="*/ 5496 h 16064"/>
                <a:gd name="T48" fmla="*/ 1520 w 12158"/>
                <a:gd name="T49" fmla="*/ 5916 h 16064"/>
                <a:gd name="T50" fmla="*/ 1888 w 12158"/>
                <a:gd name="T51" fmla="*/ 6646 h 16064"/>
                <a:gd name="T52" fmla="*/ 1326 w 12158"/>
                <a:gd name="T53" fmla="*/ 7111 h 16064"/>
                <a:gd name="T54" fmla="*/ 816 w 12158"/>
                <a:gd name="T55" fmla="*/ 7631 h 16064"/>
                <a:gd name="T56" fmla="*/ 150 w 12158"/>
                <a:gd name="T57" fmla="*/ 8829 h 16064"/>
                <a:gd name="T58" fmla="*/ 34 w 12158"/>
                <a:gd name="T59" fmla="*/ 10493 h 16064"/>
                <a:gd name="T60" fmla="*/ 361 w 12158"/>
                <a:gd name="T61" fmla="*/ 11743 h 16064"/>
                <a:gd name="T62" fmla="*/ 842 w 12158"/>
                <a:gd name="T63" fmla="*/ 12144 h 16064"/>
                <a:gd name="T64" fmla="*/ 1708 w 12158"/>
                <a:gd name="T65" fmla="*/ 11532 h 16064"/>
                <a:gd name="T66" fmla="*/ 2790 w 12158"/>
                <a:gd name="T67" fmla="*/ 10449 h 16064"/>
                <a:gd name="T68" fmla="*/ 3863 w 12158"/>
                <a:gd name="T69" fmla="*/ 10186 h 16064"/>
                <a:gd name="T70" fmla="*/ 4304 w 12158"/>
                <a:gd name="T71" fmla="*/ 11890 h 16064"/>
                <a:gd name="T72" fmla="*/ 4765 w 12158"/>
                <a:gd name="T73" fmla="*/ 13111 h 16064"/>
                <a:gd name="T74" fmla="*/ 5073 w 12158"/>
                <a:gd name="T75" fmla="*/ 13637 h 16064"/>
                <a:gd name="T76" fmla="*/ 5338 w 12158"/>
                <a:gd name="T77" fmla="*/ 13732 h 16064"/>
                <a:gd name="T78" fmla="*/ 5623 w 12158"/>
                <a:gd name="T79" fmla="*/ 13954 h 16064"/>
                <a:gd name="T80" fmla="*/ 5569 w 12158"/>
                <a:gd name="T81" fmla="*/ 15373 h 16064"/>
                <a:gd name="T82" fmla="*/ 5621 w 12158"/>
                <a:gd name="T83" fmla="*/ 15989 h 16064"/>
                <a:gd name="T84" fmla="*/ 5866 w 12158"/>
                <a:gd name="T85" fmla="*/ 16060 h 16064"/>
                <a:gd name="T86" fmla="*/ 6278 w 12158"/>
                <a:gd name="T87" fmla="*/ 15952 h 16064"/>
                <a:gd name="T88" fmla="*/ 6650 w 12158"/>
                <a:gd name="T89" fmla="*/ 15750 h 16064"/>
                <a:gd name="T90" fmla="*/ 6775 w 12158"/>
                <a:gd name="T91" fmla="*/ 15433 h 16064"/>
                <a:gd name="T92" fmla="*/ 6690 w 12158"/>
                <a:gd name="T93" fmla="*/ 14694 h 16064"/>
                <a:gd name="T94" fmla="*/ 6549 w 12158"/>
                <a:gd name="T95" fmla="*/ 13398 h 16064"/>
                <a:gd name="T96" fmla="*/ 6972 w 12158"/>
                <a:gd name="T97" fmla="*/ 13106 h 16064"/>
                <a:gd name="T98" fmla="*/ 7274 w 12158"/>
                <a:gd name="T99" fmla="*/ 11824 h 16064"/>
                <a:gd name="T100" fmla="*/ 7676 w 12158"/>
                <a:gd name="T101" fmla="*/ 11526 h 16064"/>
                <a:gd name="T102" fmla="*/ 8072 w 12158"/>
                <a:gd name="T103" fmla="*/ 12721 h 16064"/>
                <a:gd name="T104" fmla="*/ 8622 w 12158"/>
                <a:gd name="T105" fmla="*/ 13657 h 16064"/>
                <a:gd name="T106" fmla="*/ 9455 w 12158"/>
                <a:gd name="T107" fmla="*/ 13910 h 16064"/>
                <a:gd name="T108" fmla="*/ 10506 w 12158"/>
                <a:gd name="T109" fmla="*/ 13001 h 16064"/>
                <a:gd name="T110" fmla="*/ 11290 w 12158"/>
                <a:gd name="T111" fmla="*/ 11373 h 16064"/>
                <a:gd name="T112" fmla="*/ 11519 w 12158"/>
                <a:gd name="T113" fmla="*/ 9811 h 16064"/>
                <a:gd name="T114" fmla="*/ 11320 w 12158"/>
                <a:gd name="T115" fmla="*/ 8911 h 16064"/>
                <a:gd name="T116" fmla="*/ 10903 w 12158"/>
                <a:gd name="T117" fmla="*/ 8080 h 16064"/>
                <a:gd name="T118" fmla="*/ 10349 w 12158"/>
                <a:gd name="T119" fmla="*/ 7336 h 16064"/>
                <a:gd name="T120" fmla="*/ 11346 w 12158"/>
                <a:gd name="T121" fmla="*/ 7117 h 16064"/>
                <a:gd name="T122" fmla="*/ 11933 w 12158"/>
                <a:gd name="T123" fmla="*/ 6959 h 16064"/>
                <a:gd name="T124" fmla="*/ 12158 w 12158"/>
                <a:gd name="T125" fmla="*/ 6668 h 16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58" h="16064">
                  <a:moveTo>
                    <a:pt x="5719" y="8862"/>
                  </a:moveTo>
                  <a:lnTo>
                    <a:pt x="5676" y="8852"/>
                  </a:lnTo>
                  <a:lnTo>
                    <a:pt x="5626" y="8827"/>
                  </a:lnTo>
                  <a:lnTo>
                    <a:pt x="5567" y="8790"/>
                  </a:lnTo>
                  <a:lnTo>
                    <a:pt x="5500" y="8741"/>
                  </a:lnTo>
                  <a:lnTo>
                    <a:pt x="5428" y="8681"/>
                  </a:lnTo>
                  <a:lnTo>
                    <a:pt x="5349" y="8612"/>
                  </a:lnTo>
                  <a:lnTo>
                    <a:pt x="5264" y="8534"/>
                  </a:lnTo>
                  <a:lnTo>
                    <a:pt x="5175" y="8447"/>
                  </a:lnTo>
                  <a:lnTo>
                    <a:pt x="5082" y="8353"/>
                  </a:lnTo>
                  <a:lnTo>
                    <a:pt x="4984" y="8253"/>
                  </a:lnTo>
                  <a:lnTo>
                    <a:pt x="4884" y="8148"/>
                  </a:lnTo>
                  <a:lnTo>
                    <a:pt x="4783" y="8038"/>
                  </a:lnTo>
                  <a:lnTo>
                    <a:pt x="4680" y="7924"/>
                  </a:lnTo>
                  <a:lnTo>
                    <a:pt x="4576" y="7809"/>
                  </a:lnTo>
                  <a:lnTo>
                    <a:pt x="4471" y="7690"/>
                  </a:lnTo>
                  <a:lnTo>
                    <a:pt x="4367" y="7573"/>
                  </a:lnTo>
                  <a:lnTo>
                    <a:pt x="4265" y="7454"/>
                  </a:lnTo>
                  <a:lnTo>
                    <a:pt x="4164" y="7337"/>
                  </a:lnTo>
                  <a:lnTo>
                    <a:pt x="4066" y="7221"/>
                  </a:lnTo>
                  <a:lnTo>
                    <a:pt x="3971" y="7109"/>
                  </a:lnTo>
                  <a:lnTo>
                    <a:pt x="3793" y="6896"/>
                  </a:lnTo>
                  <a:lnTo>
                    <a:pt x="3635" y="6705"/>
                  </a:lnTo>
                  <a:lnTo>
                    <a:pt x="3503" y="6543"/>
                  </a:lnTo>
                  <a:lnTo>
                    <a:pt x="3403" y="6420"/>
                  </a:lnTo>
                  <a:lnTo>
                    <a:pt x="3338" y="6341"/>
                  </a:lnTo>
                  <a:lnTo>
                    <a:pt x="3316" y="6312"/>
                  </a:lnTo>
                  <a:lnTo>
                    <a:pt x="3339" y="6328"/>
                  </a:lnTo>
                  <a:lnTo>
                    <a:pt x="3406" y="6372"/>
                  </a:lnTo>
                  <a:lnTo>
                    <a:pt x="3511" y="6440"/>
                  </a:lnTo>
                  <a:lnTo>
                    <a:pt x="3649" y="6529"/>
                  </a:lnTo>
                  <a:lnTo>
                    <a:pt x="3815" y="6635"/>
                  </a:lnTo>
                  <a:lnTo>
                    <a:pt x="4002" y="6753"/>
                  </a:lnTo>
                  <a:lnTo>
                    <a:pt x="4205" y="6880"/>
                  </a:lnTo>
                  <a:lnTo>
                    <a:pt x="4420" y="7012"/>
                  </a:lnTo>
                  <a:lnTo>
                    <a:pt x="4529" y="7079"/>
                  </a:lnTo>
                  <a:lnTo>
                    <a:pt x="4639" y="7145"/>
                  </a:lnTo>
                  <a:lnTo>
                    <a:pt x="4751" y="7211"/>
                  </a:lnTo>
                  <a:lnTo>
                    <a:pt x="4861" y="7275"/>
                  </a:lnTo>
                  <a:lnTo>
                    <a:pt x="4969" y="7338"/>
                  </a:lnTo>
                  <a:lnTo>
                    <a:pt x="5075" y="7399"/>
                  </a:lnTo>
                  <a:lnTo>
                    <a:pt x="5180" y="7456"/>
                  </a:lnTo>
                  <a:lnTo>
                    <a:pt x="5281" y="7510"/>
                  </a:lnTo>
                  <a:lnTo>
                    <a:pt x="5378" y="7562"/>
                  </a:lnTo>
                  <a:lnTo>
                    <a:pt x="5470" y="7609"/>
                  </a:lnTo>
                  <a:lnTo>
                    <a:pt x="5557" y="7650"/>
                  </a:lnTo>
                  <a:lnTo>
                    <a:pt x="5638" y="7687"/>
                  </a:lnTo>
                  <a:lnTo>
                    <a:pt x="5712" y="7718"/>
                  </a:lnTo>
                  <a:lnTo>
                    <a:pt x="5779" y="7743"/>
                  </a:lnTo>
                  <a:lnTo>
                    <a:pt x="5837" y="7761"/>
                  </a:lnTo>
                  <a:lnTo>
                    <a:pt x="5887" y="7773"/>
                  </a:lnTo>
                  <a:lnTo>
                    <a:pt x="5938" y="7777"/>
                  </a:lnTo>
                  <a:lnTo>
                    <a:pt x="6001" y="7775"/>
                  </a:lnTo>
                  <a:lnTo>
                    <a:pt x="6073" y="7766"/>
                  </a:lnTo>
                  <a:lnTo>
                    <a:pt x="6155" y="7751"/>
                  </a:lnTo>
                  <a:lnTo>
                    <a:pt x="6246" y="7730"/>
                  </a:lnTo>
                  <a:lnTo>
                    <a:pt x="6343" y="7704"/>
                  </a:lnTo>
                  <a:lnTo>
                    <a:pt x="6448" y="7674"/>
                  </a:lnTo>
                  <a:lnTo>
                    <a:pt x="6560" y="7640"/>
                  </a:lnTo>
                  <a:lnTo>
                    <a:pt x="6676" y="7601"/>
                  </a:lnTo>
                  <a:lnTo>
                    <a:pt x="6796" y="7560"/>
                  </a:lnTo>
                  <a:lnTo>
                    <a:pt x="6921" y="7514"/>
                  </a:lnTo>
                  <a:lnTo>
                    <a:pt x="7047" y="7467"/>
                  </a:lnTo>
                  <a:lnTo>
                    <a:pt x="7176" y="7418"/>
                  </a:lnTo>
                  <a:lnTo>
                    <a:pt x="7306" y="7368"/>
                  </a:lnTo>
                  <a:lnTo>
                    <a:pt x="7436" y="7316"/>
                  </a:lnTo>
                  <a:lnTo>
                    <a:pt x="7565" y="7262"/>
                  </a:lnTo>
                  <a:lnTo>
                    <a:pt x="7694" y="7210"/>
                  </a:lnTo>
                  <a:lnTo>
                    <a:pt x="7819" y="7157"/>
                  </a:lnTo>
                  <a:lnTo>
                    <a:pt x="7942" y="7105"/>
                  </a:lnTo>
                  <a:lnTo>
                    <a:pt x="8061" y="7055"/>
                  </a:lnTo>
                  <a:lnTo>
                    <a:pt x="8283" y="6957"/>
                  </a:lnTo>
                  <a:lnTo>
                    <a:pt x="8481" y="6870"/>
                  </a:lnTo>
                  <a:lnTo>
                    <a:pt x="8646" y="6797"/>
                  </a:lnTo>
                  <a:lnTo>
                    <a:pt x="8772" y="6738"/>
                  </a:lnTo>
                  <a:lnTo>
                    <a:pt x="8852" y="6702"/>
                  </a:lnTo>
                  <a:lnTo>
                    <a:pt x="8880" y="6689"/>
                  </a:lnTo>
                  <a:lnTo>
                    <a:pt x="8850" y="6713"/>
                  </a:lnTo>
                  <a:lnTo>
                    <a:pt x="8761" y="6783"/>
                  </a:lnTo>
                  <a:lnTo>
                    <a:pt x="8623" y="6893"/>
                  </a:lnTo>
                  <a:lnTo>
                    <a:pt x="8443" y="7033"/>
                  </a:lnTo>
                  <a:lnTo>
                    <a:pt x="8228" y="7201"/>
                  </a:lnTo>
                  <a:lnTo>
                    <a:pt x="7986" y="7387"/>
                  </a:lnTo>
                  <a:lnTo>
                    <a:pt x="7856" y="7485"/>
                  </a:lnTo>
                  <a:lnTo>
                    <a:pt x="7724" y="7586"/>
                  </a:lnTo>
                  <a:lnTo>
                    <a:pt x="7587" y="7688"/>
                  </a:lnTo>
                  <a:lnTo>
                    <a:pt x="7450" y="7791"/>
                  </a:lnTo>
                  <a:lnTo>
                    <a:pt x="7310" y="7893"/>
                  </a:lnTo>
                  <a:lnTo>
                    <a:pt x="7171" y="7995"/>
                  </a:lnTo>
                  <a:lnTo>
                    <a:pt x="7032" y="8095"/>
                  </a:lnTo>
                  <a:lnTo>
                    <a:pt x="6895" y="8192"/>
                  </a:lnTo>
                  <a:lnTo>
                    <a:pt x="6761" y="8287"/>
                  </a:lnTo>
                  <a:lnTo>
                    <a:pt x="6629" y="8376"/>
                  </a:lnTo>
                  <a:lnTo>
                    <a:pt x="6503" y="8461"/>
                  </a:lnTo>
                  <a:lnTo>
                    <a:pt x="6381" y="8540"/>
                  </a:lnTo>
                  <a:lnTo>
                    <a:pt x="6267" y="8612"/>
                  </a:lnTo>
                  <a:lnTo>
                    <a:pt x="6159" y="8677"/>
                  </a:lnTo>
                  <a:lnTo>
                    <a:pt x="6060" y="8733"/>
                  </a:lnTo>
                  <a:lnTo>
                    <a:pt x="5970" y="8781"/>
                  </a:lnTo>
                  <a:lnTo>
                    <a:pt x="5889" y="8818"/>
                  </a:lnTo>
                  <a:lnTo>
                    <a:pt x="5820" y="8845"/>
                  </a:lnTo>
                  <a:lnTo>
                    <a:pt x="5763" y="8860"/>
                  </a:lnTo>
                  <a:lnTo>
                    <a:pt x="5719" y="8862"/>
                  </a:lnTo>
                  <a:close/>
                  <a:moveTo>
                    <a:pt x="12158" y="6668"/>
                  </a:moveTo>
                  <a:lnTo>
                    <a:pt x="12152" y="6568"/>
                  </a:lnTo>
                  <a:lnTo>
                    <a:pt x="12136" y="6470"/>
                  </a:lnTo>
                  <a:lnTo>
                    <a:pt x="12109" y="6376"/>
                  </a:lnTo>
                  <a:lnTo>
                    <a:pt x="12073" y="6284"/>
                  </a:lnTo>
                  <a:lnTo>
                    <a:pt x="12027" y="6196"/>
                  </a:lnTo>
                  <a:lnTo>
                    <a:pt x="11973" y="6110"/>
                  </a:lnTo>
                  <a:lnTo>
                    <a:pt x="11911" y="6027"/>
                  </a:lnTo>
                  <a:lnTo>
                    <a:pt x="11840" y="5947"/>
                  </a:lnTo>
                  <a:lnTo>
                    <a:pt x="11763" y="5871"/>
                  </a:lnTo>
                  <a:lnTo>
                    <a:pt x="11681" y="5796"/>
                  </a:lnTo>
                  <a:lnTo>
                    <a:pt x="11590" y="5724"/>
                  </a:lnTo>
                  <a:lnTo>
                    <a:pt x="11495" y="5656"/>
                  </a:lnTo>
                  <a:lnTo>
                    <a:pt x="11395" y="5590"/>
                  </a:lnTo>
                  <a:lnTo>
                    <a:pt x="11291" y="5526"/>
                  </a:lnTo>
                  <a:lnTo>
                    <a:pt x="11184" y="5466"/>
                  </a:lnTo>
                  <a:lnTo>
                    <a:pt x="11071" y="5408"/>
                  </a:lnTo>
                  <a:lnTo>
                    <a:pt x="10957" y="5352"/>
                  </a:lnTo>
                  <a:lnTo>
                    <a:pt x="10841" y="5299"/>
                  </a:lnTo>
                  <a:lnTo>
                    <a:pt x="10723" y="5248"/>
                  </a:lnTo>
                  <a:lnTo>
                    <a:pt x="10604" y="5200"/>
                  </a:lnTo>
                  <a:lnTo>
                    <a:pt x="10484" y="5155"/>
                  </a:lnTo>
                  <a:lnTo>
                    <a:pt x="10363" y="5112"/>
                  </a:lnTo>
                  <a:lnTo>
                    <a:pt x="10244" y="5071"/>
                  </a:lnTo>
                  <a:lnTo>
                    <a:pt x="10126" y="5032"/>
                  </a:lnTo>
                  <a:lnTo>
                    <a:pt x="10008" y="4996"/>
                  </a:lnTo>
                  <a:lnTo>
                    <a:pt x="9893" y="4963"/>
                  </a:lnTo>
                  <a:lnTo>
                    <a:pt x="9781" y="4931"/>
                  </a:lnTo>
                  <a:lnTo>
                    <a:pt x="9671" y="4902"/>
                  </a:lnTo>
                  <a:lnTo>
                    <a:pt x="9565" y="4875"/>
                  </a:lnTo>
                  <a:lnTo>
                    <a:pt x="9464" y="4850"/>
                  </a:lnTo>
                  <a:lnTo>
                    <a:pt x="9367" y="4827"/>
                  </a:lnTo>
                  <a:lnTo>
                    <a:pt x="9276" y="4805"/>
                  </a:lnTo>
                  <a:lnTo>
                    <a:pt x="9363" y="4585"/>
                  </a:lnTo>
                  <a:lnTo>
                    <a:pt x="9451" y="4365"/>
                  </a:lnTo>
                  <a:lnTo>
                    <a:pt x="9538" y="4148"/>
                  </a:lnTo>
                  <a:lnTo>
                    <a:pt x="9626" y="3933"/>
                  </a:lnTo>
                  <a:lnTo>
                    <a:pt x="9801" y="3514"/>
                  </a:lnTo>
                  <a:lnTo>
                    <a:pt x="9972" y="3109"/>
                  </a:lnTo>
                  <a:lnTo>
                    <a:pt x="10137" y="2719"/>
                  </a:lnTo>
                  <a:lnTo>
                    <a:pt x="10292" y="2349"/>
                  </a:lnTo>
                  <a:lnTo>
                    <a:pt x="10365" y="2171"/>
                  </a:lnTo>
                  <a:lnTo>
                    <a:pt x="10435" y="1998"/>
                  </a:lnTo>
                  <a:lnTo>
                    <a:pt x="10503" y="1831"/>
                  </a:lnTo>
                  <a:lnTo>
                    <a:pt x="10566" y="1671"/>
                  </a:lnTo>
                  <a:lnTo>
                    <a:pt x="10624" y="1516"/>
                  </a:lnTo>
                  <a:lnTo>
                    <a:pt x="10679" y="1368"/>
                  </a:lnTo>
                  <a:lnTo>
                    <a:pt x="10729" y="1227"/>
                  </a:lnTo>
                  <a:lnTo>
                    <a:pt x="10773" y="1092"/>
                  </a:lnTo>
                  <a:lnTo>
                    <a:pt x="10811" y="965"/>
                  </a:lnTo>
                  <a:lnTo>
                    <a:pt x="10845" y="845"/>
                  </a:lnTo>
                  <a:lnTo>
                    <a:pt x="10872" y="733"/>
                  </a:lnTo>
                  <a:lnTo>
                    <a:pt x="10893" y="630"/>
                  </a:lnTo>
                  <a:lnTo>
                    <a:pt x="10908" y="534"/>
                  </a:lnTo>
                  <a:lnTo>
                    <a:pt x="10915" y="447"/>
                  </a:lnTo>
                  <a:lnTo>
                    <a:pt x="10914" y="369"/>
                  </a:lnTo>
                  <a:lnTo>
                    <a:pt x="10906" y="300"/>
                  </a:lnTo>
                  <a:lnTo>
                    <a:pt x="10890" y="241"/>
                  </a:lnTo>
                  <a:lnTo>
                    <a:pt x="10866" y="191"/>
                  </a:lnTo>
                  <a:lnTo>
                    <a:pt x="10833" y="151"/>
                  </a:lnTo>
                  <a:lnTo>
                    <a:pt x="10791" y="121"/>
                  </a:lnTo>
                  <a:lnTo>
                    <a:pt x="10685" y="74"/>
                  </a:lnTo>
                  <a:lnTo>
                    <a:pt x="10567" y="38"/>
                  </a:lnTo>
                  <a:lnTo>
                    <a:pt x="10438" y="14"/>
                  </a:lnTo>
                  <a:lnTo>
                    <a:pt x="10299" y="1"/>
                  </a:lnTo>
                  <a:lnTo>
                    <a:pt x="10150" y="0"/>
                  </a:lnTo>
                  <a:lnTo>
                    <a:pt x="9992" y="9"/>
                  </a:lnTo>
                  <a:lnTo>
                    <a:pt x="9825" y="29"/>
                  </a:lnTo>
                  <a:lnTo>
                    <a:pt x="9651" y="60"/>
                  </a:lnTo>
                  <a:lnTo>
                    <a:pt x="9469" y="101"/>
                  </a:lnTo>
                  <a:lnTo>
                    <a:pt x="9281" y="154"/>
                  </a:lnTo>
                  <a:lnTo>
                    <a:pt x="9088" y="215"/>
                  </a:lnTo>
                  <a:lnTo>
                    <a:pt x="8888" y="286"/>
                  </a:lnTo>
                  <a:lnTo>
                    <a:pt x="8685" y="367"/>
                  </a:lnTo>
                  <a:lnTo>
                    <a:pt x="8478" y="459"/>
                  </a:lnTo>
                  <a:lnTo>
                    <a:pt x="8267" y="559"/>
                  </a:lnTo>
                  <a:lnTo>
                    <a:pt x="8054" y="669"/>
                  </a:lnTo>
                  <a:lnTo>
                    <a:pt x="7839" y="788"/>
                  </a:lnTo>
                  <a:lnTo>
                    <a:pt x="7623" y="916"/>
                  </a:lnTo>
                  <a:lnTo>
                    <a:pt x="7405" y="1052"/>
                  </a:lnTo>
                  <a:lnTo>
                    <a:pt x="7189" y="1197"/>
                  </a:lnTo>
                  <a:lnTo>
                    <a:pt x="6972" y="1350"/>
                  </a:lnTo>
                  <a:lnTo>
                    <a:pt x="6758" y="1512"/>
                  </a:lnTo>
                  <a:lnTo>
                    <a:pt x="6544" y="1682"/>
                  </a:lnTo>
                  <a:lnTo>
                    <a:pt x="6334" y="1859"/>
                  </a:lnTo>
                  <a:lnTo>
                    <a:pt x="6127" y="2044"/>
                  </a:lnTo>
                  <a:lnTo>
                    <a:pt x="5924" y="2237"/>
                  </a:lnTo>
                  <a:lnTo>
                    <a:pt x="5725" y="2437"/>
                  </a:lnTo>
                  <a:lnTo>
                    <a:pt x="5532" y="2644"/>
                  </a:lnTo>
                  <a:lnTo>
                    <a:pt x="5345" y="2858"/>
                  </a:lnTo>
                  <a:lnTo>
                    <a:pt x="5163" y="3078"/>
                  </a:lnTo>
                  <a:lnTo>
                    <a:pt x="4989" y="3306"/>
                  </a:lnTo>
                  <a:lnTo>
                    <a:pt x="4824" y="3540"/>
                  </a:lnTo>
                  <a:lnTo>
                    <a:pt x="4605" y="3518"/>
                  </a:lnTo>
                  <a:lnTo>
                    <a:pt x="4389" y="3505"/>
                  </a:lnTo>
                  <a:lnTo>
                    <a:pt x="4174" y="3499"/>
                  </a:lnTo>
                  <a:lnTo>
                    <a:pt x="3964" y="3500"/>
                  </a:lnTo>
                  <a:lnTo>
                    <a:pt x="3756" y="3508"/>
                  </a:lnTo>
                  <a:lnTo>
                    <a:pt x="3552" y="3524"/>
                  </a:lnTo>
                  <a:lnTo>
                    <a:pt x="3352" y="3545"/>
                  </a:lnTo>
                  <a:lnTo>
                    <a:pt x="3156" y="3572"/>
                  </a:lnTo>
                  <a:lnTo>
                    <a:pt x="2965" y="3605"/>
                  </a:lnTo>
                  <a:lnTo>
                    <a:pt x="2778" y="3642"/>
                  </a:lnTo>
                  <a:lnTo>
                    <a:pt x="2597" y="3684"/>
                  </a:lnTo>
                  <a:lnTo>
                    <a:pt x="2421" y="3730"/>
                  </a:lnTo>
                  <a:lnTo>
                    <a:pt x="2250" y="3779"/>
                  </a:lnTo>
                  <a:lnTo>
                    <a:pt x="2086" y="3833"/>
                  </a:lnTo>
                  <a:lnTo>
                    <a:pt x="1927" y="3888"/>
                  </a:lnTo>
                  <a:lnTo>
                    <a:pt x="1775" y="3946"/>
                  </a:lnTo>
                  <a:lnTo>
                    <a:pt x="1631" y="4006"/>
                  </a:lnTo>
                  <a:lnTo>
                    <a:pt x="1493" y="4067"/>
                  </a:lnTo>
                  <a:lnTo>
                    <a:pt x="1364" y="4130"/>
                  </a:lnTo>
                  <a:lnTo>
                    <a:pt x="1241" y="4193"/>
                  </a:lnTo>
                  <a:lnTo>
                    <a:pt x="1127" y="4257"/>
                  </a:lnTo>
                  <a:lnTo>
                    <a:pt x="1021" y="4320"/>
                  </a:lnTo>
                  <a:lnTo>
                    <a:pt x="924" y="4384"/>
                  </a:lnTo>
                  <a:lnTo>
                    <a:pt x="836" y="4446"/>
                  </a:lnTo>
                  <a:lnTo>
                    <a:pt x="757" y="4506"/>
                  </a:lnTo>
                  <a:lnTo>
                    <a:pt x="687" y="4565"/>
                  </a:lnTo>
                  <a:lnTo>
                    <a:pt x="627" y="4622"/>
                  </a:lnTo>
                  <a:lnTo>
                    <a:pt x="579" y="4676"/>
                  </a:lnTo>
                  <a:lnTo>
                    <a:pt x="539" y="4726"/>
                  </a:lnTo>
                  <a:lnTo>
                    <a:pt x="511" y="4773"/>
                  </a:lnTo>
                  <a:lnTo>
                    <a:pt x="494" y="4816"/>
                  </a:lnTo>
                  <a:lnTo>
                    <a:pt x="488" y="4856"/>
                  </a:lnTo>
                  <a:lnTo>
                    <a:pt x="491" y="4918"/>
                  </a:lnTo>
                  <a:lnTo>
                    <a:pt x="499" y="4978"/>
                  </a:lnTo>
                  <a:lnTo>
                    <a:pt x="513" y="5036"/>
                  </a:lnTo>
                  <a:lnTo>
                    <a:pt x="531" y="5094"/>
                  </a:lnTo>
                  <a:lnTo>
                    <a:pt x="555" y="5149"/>
                  </a:lnTo>
                  <a:lnTo>
                    <a:pt x="583" y="5202"/>
                  </a:lnTo>
                  <a:lnTo>
                    <a:pt x="616" y="5254"/>
                  </a:lnTo>
                  <a:lnTo>
                    <a:pt x="653" y="5305"/>
                  </a:lnTo>
                  <a:lnTo>
                    <a:pt x="694" y="5355"/>
                  </a:lnTo>
                  <a:lnTo>
                    <a:pt x="740" y="5403"/>
                  </a:lnTo>
                  <a:lnTo>
                    <a:pt x="788" y="5450"/>
                  </a:lnTo>
                  <a:lnTo>
                    <a:pt x="841" y="5496"/>
                  </a:lnTo>
                  <a:lnTo>
                    <a:pt x="896" y="5541"/>
                  </a:lnTo>
                  <a:lnTo>
                    <a:pt x="956" y="5586"/>
                  </a:lnTo>
                  <a:lnTo>
                    <a:pt x="1018" y="5629"/>
                  </a:lnTo>
                  <a:lnTo>
                    <a:pt x="1082" y="5671"/>
                  </a:lnTo>
                  <a:lnTo>
                    <a:pt x="1150" y="5713"/>
                  </a:lnTo>
                  <a:lnTo>
                    <a:pt x="1220" y="5754"/>
                  </a:lnTo>
                  <a:lnTo>
                    <a:pt x="1292" y="5795"/>
                  </a:lnTo>
                  <a:lnTo>
                    <a:pt x="1366" y="5836"/>
                  </a:lnTo>
                  <a:lnTo>
                    <a:pt x="1442" y="5876"/>
                  </a:lnTo>
                  <a:lnTo>
                    <a:pt x="1520" y="5916"/>
                  </a:lnTo>
                  <a:lnTo>
                    <a:pt x="1598" y="5955"/>
                  </a:lnTo>
                  <a:lnTo>
                    <a:pt x="1678" y="5995"/>
                  </a:lnTo>
                  <a:lnTo>
                    <a:pt x="1842" y="6074"/>
                  </a:lnTo>
                  <a:lnTo>
                    <a:pt x="2009" y="6154"/>
                  </a:lnTo>
                  <a:lnTo>
                    <a:pt x="2176" y="6234"/>
                  </a:lnTo>
                  <a:lnTo>
                    <a:pt x="2344" y="6317"/>
                  </a:lnTo>
                  <a:lnTo>
                    <a:pt x="2231" y="6396"/>
                  </a:lnTo>
                  <a:lnTo>
                    <a:pt x="2116" y="6476"/>
                  </a:lnTo>
                  <a:lnTo>
                    <a:pt x="2002" y="6560"/>
                  </a:lnTo>
                  <a:lnTo>
                    <a:pt x="1888" y="6646"/>
                  </a:lnTo>
                  <a:lnTo>
                    <a:pt x="1830" y="6690"/>
                  </a:lnTo>
                  <a:lnTo>
                    <a:pt x="1773" y="6734"/>
                  </a:lnTo>
                  <a:lnTo>
                    <a:pt x="1716" y="6779"/>
                  </a:lnTo>
                  <a:lnTo>
                    <a:pt x="1659" y="6825"/>
                  </a:lnTo>
                  <a:lnTo>
                    <a:pt x="1602" y="6872"/>
                  </a:lnTo>
                  <a:lnTo>
                    <a:pt x="1547" y="6918"/>
                  </a:lnTo>
                  <a:lnTo>
                    <a:pt x="1491" y="6966"/>
                  </a:lnTo>
                  <a:lnTo>
                    <a:pt x="1436" y="7013"/>
                  </a:lnTo>
                  <a:lnTo>
                    <a:pt x="1381" y="7063"/>
                  </a:lnTo>
                  <a:lnTo>
                    <a:pt x="1326" y="7111"/>
                  </a:lnTo>
                  <a:lnTo>
                    <a:pt x="1272" y="7161"/>
                  </a:lnTo>
                  <a:lnTo>
                    <a:pt x="1218" y="7211"/>
                  </a:lnTo>
                  <a:lnTo>
                    <a:pt x="1165" y="7261"/>
                  </a:lnTo>
                  <a:lnTo>
                    <a:pt x="1114" y="7313"/>
                  </a:lnTo>
                  <a:lnTo>
                    <a:pt x="1062" y="7365"/>
                  </a:lnTo>
                  <a:lnTo>
                    <a:pt x="1012" y="7417"/>
                  </a:lnTo>
                  <a:lnTo>
                    <a:pt x="961" y="7470"/>
                  </a:lnTo>
                  <a:lnTo>
                    <a:pt x="913" y="7523"/>
                  </a:lnTo>
                  <a:lnTo>
                    <a:pt x="864" y="7577"/>
                  </a:lnTo>
                  <a:lnTo>
                    <a:pt x="816" y="7631"/>
                  </a:lnTo>
                  <a:lnTo>
                    <a:pt x="770" y="7686"/>
                  </a:lnTo>
                  <a:lnTo>
                    <a:pt x="724" y="7741"/>
                  </a:lnTo>
                  <a:lnTo>
                    <a:pt x="681" y="7798"/>
                  </a:lnTo>
                  <a:lnTo>
                    <a:pt x="637" y="7854"/>
                  </a:lnTo>
                  <a:lnTo>
                    <a:pt x="528" y="8008"/>
                  </a:lnTo>
                  <a:lnTo>
                    <a:pt x="431" y="8166"/>
                  </a:lnTo>
                  <a:lnTo>
                    <a:pt x="345" y="8329"/>
                  </a:lnTo>
                  <a:lnTo>
                    <a:pt x="269" y="8493"/>
                  </a:lnTo>
                  <a:lnTo>
                    <a:pt x="204" y="8660"/>
                  </a:lnTo>
                  <a:lnTo>
                    <a:pt x="150" y="8829"/>
                  </a:lnTo>
                  <a:lnTo>
                    <a:pt x="104" y="8998"/>
                  </a:lnTo>
                  <a:lnTo>
                    <a:pt x="68" y="9169"/>
                  </a:lnTo>
                  <a:lnTo>
                    <a:pt x="39" y="9340"/>
                  </a:lnTo>
                  <a:lnTo>
                    <a:pt x="19" y="9509"/>
                  </a:lnTo>
                  <a:lnTo>
                    <a:pt x="6" y="9679"/>
                  </a:lnTo>
                  <a:lnTo>
                    <a:pt x="0" y="9847"/>
                  </a:lnTo>
                  <a:lnTo>
                    <a:pt x="0" y="10013"/>
                  </a:lnTo>
                  <a:lnTo>
                    <a:pt x="6" y="10176"/>
                  </a:lnTo>
                  <a:lnTo>
                    <a:pt x="18" y="10337"/>
                  </a:lnTo>
                  <a:lnTo>
                    <a:pt x="34" y="10493"/>
                  </a:lnTo>
                  <a:lnTo>
                    <a:pt x="56" y="10645"/>
                  </a:lnTo>
                  <a:lnTo>
                    <a:pt x="80" y="10794"/>
                  </a:lnTo>
                  <a:lnTo>
                    <a:pt x="108" y="10936"/>
                  </a:lnTo>
                  <a:lnTo>
                    <a:pt x="140" y="11073"/>
                  </a:lnTo>
                  <a:lnTo>
                    <a:pt x="173" y="11203"/>
                  </a:lnTo>
                  <a:lnTo>
                    <a:pt x="209" y="11327"/>
                  </a:lnTo>
                  <a:lnTo>
                    <a:pt x="246" y="11443"/>
                  </a:lnTo>
                  <a:lnTo>
                    <a:pt x="284" y="11552"/>
                  </a:lnTo>
                  <a:lnTo>
                    <a:pt x="323" y="11652"/>
                  </a:lnTo>
                  <a:lnTo>
                    <a:pt x="361" y="11743"/>
                  </a:lnTo>
                  <a:lnTo>
                    <a:pt x="399" y="11824"/>
                  </a:lnTo>
                  <a:lnTo>
                    <a:pt x="435" y="11896"/>
                  </a:lnTo>
                  <a:lnTo>
                    <a:pt x="470" y="11956"/>
                  </a:lnTo>
                  <a:lnTo>
                    <a:pt x="504" y="12007"/>
                  </a:lnTo>
                  <a:lnTo>
                    <a:pt x="535" y="12045"/>
                  </a:lnTo>
                  <a:lnTo>
                    <a:pt x="562" y="12071"/>
                  </a:lnTo>
                  <a:lnTo>
                    <a:pt x="628" y="12112"/>
                  </a:lnTo>
                  <a:lnTo>
                    <a:pt x="697" y="12137"/>
                  </a:lnTo>
                  <a:lnTo>
                    <a:pt x="768" y="12148"/>
                  </a:lnTo>
                  <a:lnTo>
                    <a:pt x="842" y="12144"/>
                  </a:lnTo>
                  <a:lnTo>
                    <a:pt x="918" y="12128"/>
                  </a:lnTo>
                  <a:lnTo>
                    <a:pt x="996" y="12100"/>
                  </a:lnTo>
                  <a:lnTo>
                    <a:pt x="1077" y="12060"/>
                  </a:lnTo>
                  <a:lnTo>
                    <a:pt x="1160" y="12010"/>
                  </a:lnTo>
                  <a:lnTo>
                    <a:pt x="1246" y="11949"/>
                  </a:lnTo>
                  <a:lnTo>
                    <a:pt x="1334" y="11880"/>
                  </a:lnTo>
                  <a:lnTo>
                    <a:pt x="1424" y="11803"/>
                  </a:lnTo>
                  <a:lnTo>
                    <a:pt x="1516" y="11718"/>
                  </a:lnTo>
                  <a:lnTo>
                    <a:pt x="1612" y="11628"/>
                  </a:lnTo>
                  <a:lnTo>
                    <a:pt x="1708" y="11532"/>
                  </a:lnTo>
                  <a:lnTo>
                    <a:pt x="1807" y="11431"/>
                  </a:lnTo>
                  <a:lnTo>
                    <a:pt x="1908" y="11327"/>
                  </a:lnTo>
                  <a:lnTo>
                    <a:pt x="2011" y="11218"/>
                  </a:lnTo>
                  <a:lnTo>
                    <a:pt x="2116" y="11109"/>
                  </a:lnTo>
                  <a:lnTo>
                    <a:pt x="2224" y="10998"/>
                  </a:lnTo>
                  <a:lnTo>
                    <a:pt x="2334" y="10886"/>
                  </a:lnTo>
                  <a:lnTo>
                    <a:pt x="2445" y="10775"/>
                  </a:lnTo>
                  <a:lnTo>
                    <a:pt x="2558" y="10664"/>
                  </a:lnTo>
                  <a:lnTo>
                    <a:pt x="2674" y="10556"/>
                  </a:lnTo>
                  <a:lnTo>
                    <a:pt x="2790" y="10449"/>
                  </a:lnTo>
                  <a:lnTo>
                    <a:pt x="2910" y="10348"/>
                  </a:lnTo>
                  <a:lnTo>
                    <a:pt x="3031" y="10250"/>
                  </a:lnTo>
                  <a:lnTo>
                    <a:pt x="3153" y="10158"/>
                  </a:lnTo>
                  <a:lnTo>
                    <a:pt x="3278" y="10072"/>
                  </a:lnTo>
                  <a:lnTo>
                    <a:pt x="3404" y="9993"/>
                  </a:lnTo>
                  <a:lnTo>
                    <a:pt x="3533" y="9922"/>
                  </a:lnTo>
                  <a:lnTo>
                    <a:pt x="3662" y="9860"/>
                  </a:lnTo>
                  <a:lnTo>
                    <a:pt x="3794" y="9807"/>
                  </a:lnTo>
                  <a:lnTo>
                    <a:pt x="3827" y="9997"/>
                  </a:lnTo>
                  <a:lnTo>
                    <a:pt x="3863" y="10186"/>
                  </a:lnTo>
                  <a:lnTo>
                    <a:pt x="3902" y="10373"/>
                  </a:lnTo>
                  <a:lnTo>
                    <a:pt x="3941" y="10556"/>
                  </a:lnTo>
                  <a:lnTo>
                    <a:pt x="3984" y="10736"/>
                  </a:lnTo>
                  <a:lnTo>
                    <a:pt x="4026" y="10912"/>
                  </a:lnTo>
                  <a:lnTo>
                    <a:pt x="4071" y="11086"/>
                  </a:lnTo>
                  <a:lnTo>
                    <a:pt x="4115" y="11256"/>
                  </a:lnTo>
                  <a:lnTo>
                    <a:pt x="4162" y="11420"/>
                  </a:lnTo>
                  <a:lnTo>
                    <a:pt x="4208" y="11582"/>
                  </a:lnTo>
                  <a:lnTo>
                    <a:pt x="4256" y="11738"/>
                  </a:lnTo>
                  <a:lnTo>
                    <a:pt x="4304" y="11890"/>
                  </a:lnTo>
                  <a:lnTo>
                    <a:pt x="4352" y="12038"/>
                  </a:lnTo>
                  <a:lnTo>
                    <a:pt x="4400" y="12180"/>
                  </a:lnTo>
                  <a:lnTo>
                    <a:pt x="4448" y="12317"/>
                  </a:lnTo>
                  <a:lnTo>
                    <a:pt x="4496" y="12448"/>
                  </a:lnTo>
                  <a:lnTo>
                    <a:pt x="4542" y="12575"/>
                  </a:lnTo>
                  <a:lnTo>
                    <a:pt x="4589" y="12694"/>
                  </a:lnTo>
                  <a:lnTo>
                    <a:pt x="4634" y="12809"/>
                  </a:lnTo>
                  <a:lnTo>
                    <a:pt x="4679" y="12916"/>
                  </a:lnTo>
                  <a:lnTo>
                    <a:pt x="4722" y="13017"/>
                  </a:lnTo>
                  <a:lnTo>
                    <a:pt x="4765" y="13111"/>
                  </a:lnTo>
                  <a:lnTo>
                    <a:pt x="4805" y="13198"/>
                  </a:lnTo>
                  <a:lnTo>
                    <a:pt x="4845" y="13279"/>
                  </a:lnTo>
                  <a:lnTo>
                    <a:pt x="4881" y="13352"/>
                  </a:lnTo>
                  <a:lnTo>
                    <a:pt x="4917" y="13417"/>
                  </a:lnTo>
                  <a:lnTo>
                    <a:pt x="4949" y="13475"/>
                  </a:lnTo>
                  <a:lnTo>
                    <a:pt x="4979" y="13524"/>
                  </a:lnTo>
                  <a:lnTo>
                    <a:pt x="5008" y="13565"/>
                  </a:lnTo>
                  <a:lnTo>
                    <a:pt x="5033" y="13598"/>
                  </a:lnTo>
                  <a:lnTo>
                    <a:pt x="5055" y="13622"/>
                  </a:lnTo>
                  <a:lnTo>
                    <a:pt x="5073" y="13637"/>
                  </a:lnTo>
                  <a:lnTo>
                    <a:pt x="5089" y="13646"/>
                  </a:lnTo>
                  <a:lnTo>
                    <a:pt x="5105" y="13655"/>
                  </a:lnTo>
                  <a:lnTo>
                    <a:pt x="5120" y="13663"/>
                  </a:lnTo>
                  <a:lnTo>
                    <a:pt x="5136" y="13671"/>
                  </a:lnTo>
                  <a:lnTo>
                    <a:pt x="5168" y="13685"/>
                  </a:lnTo>
                  <a:lnTo>
                    <a:pt x="5201" y="13698"/>
                  </a:lnTo>
                  <a:lnTo>
                    <a:pt x="5234" y="13708"/>
                  </a:lnTo>
                  <a:lnTo>
                    <a:pt x="5269" y="13719"/>
                  </a:lnTo>
                  <a:lnTo>
                    <a:pt x="5303" y="13726"/>
                  </a:lnTo>
                  <a:lnTo>
                    <a:pt x="5338" y="13732"/>
                  </a:lnTo>
                  <a:lnTo>
                    <a:pt x="5375" y="13736"/>
                  </a:lnTo>
                  <a:lnTo>
                    <a:pt x="5411" y="13739"/>
                  </a:lnTo>
                  <a:lnTo>
                    <a:pt x="5448" y="13741"/>
                  </a:lnTo>
                  <a:lnTo>
                    <a:pt x="5485" y="13741"/>
                  </a:lnTo>
                  <a:lnTo>
                    <a:pt x="5524" y="13740"/>
                  </a:lnTo>
                  <a:lnTo>
                    <a:pt x="5561" y="13737"/>
                  </a:lnTo>
                  <a:lnTo>
                    <a:pt x="5599" y="13733"/>
                  </a:lnTo>
                  <a:lnTo>
                    <a:pt x="5638" y="13728"/>
                  </a:lnTo>
                  <a:lnTo>
                    <a:pt x="5631" y="13829"/>
                  </a:lnTo>
                  <a:lnTo>
                    <a:pt x="5623" y="13954"/>
                  </a:lnTo>
                  <a:lnTo>
                    <a:pt x="5614" y="14102"/>
                  </a:lnTo>
                  <a:lnTo>
                    <a:pt x="5605" y="14267"/>
                  </a:lnTo>
                  <a:lnTo>
                    <a:pt x="5595" y="14443"/>
                  </a:lnTo>
                  <a:lnTo>
                    <a:pt x="5586" y="14629"/>
                  </a:lnTo>
                  <a:lnTo>
                    <a:pt x="5579" y="14819"/>
                  </a:lnTo>
                  <a:lnTo>
                    <a:pt x="5573" y="15010"/>
                  </a:lnTo>
                  <a:lnTo>
                    <a:pt x="5571" y="15103"/>
                  </a:lnTo>
                  <a:lnTo>
                    <a:pt x="5570" y="15195"/>
                  </a:lnTo>
                  <a:lnTo>
                    <a:pt x="5569" y="15286"/>
                  </a:lnTo>
                  <a:lnTo>
                    <a:pt x="5569" y="15373"/>
                  </a:lnTo>
                  <a:lnTo>
                    <a:pt x="5569" y="15458"/>
                  </a:lnTo>
                  <a:lnTo>
                    <a:pt x="5571" y="15538"/>
                  </a:lnTo>
                  <a:lnTo>
                    <a:pt x="5573" y="15614"/>
                  </a:lnTo>
                  <a:lnTo>
                    <a:pt x="5576" y="15686"/>
                  </a:lnTo>
                  <a:lnTo>
                    <a:pt x="5581" y="15753"/>
                  </a:lnTo>
                  <a:lnTo>
                    <a:pt x="5586" y="15814"/>
                  </a:lnTo>
                  <a:lnTo>
                    <a:pt x="5593" y="15868"/>
                  </a:lnTo>
                  <a:lnTo>
                    <a:pt x="5602" y="15915"/>
                  </a:lnTo>
                  <a:lnTo>
                    <a:pt x="5611" y="15956"/>
                  </a:lnTo>
                  <a:lnTo>
                    <a:pt x="5621" y="15989"/>
                  </a:lnTo>
                  <a:lnTo>
                    <a:pt x="5633" y="16013"/>
                  </a:lnTo>
                  <a:lnTo>
                    <a:pt x="5646" y="16027"/>
                  </a:lnTo>
                  <a:lnTo>
                    <a:pt x="5664" y="16039"/>
                  </a:lnTo>
                  <a:lnTo>
                    <a:pt x="5684" y="16048"/>
                  </a:lnTo>
                  <a:lnTo>
                    <a:pt x="5709" y="16055"/>
                  </a:lnTo>
                  <a:lnTo>
                    <a:pt x="5736" y="16060"/>
                  </a:lnTo>
                  <a:lnTo>
                    <a:pt x="5765" y="16063"/>
                  </a:lnTo>
                  <a:lnTo>
                    <a:pt x="5797" y="16064"/>
                  </a:lnTo>
                  <a:lnTo>
                    <a:pt x="5830" y="16063"/>
                  </a:lnTo>
                  <a:lnTo>
                    <a:pt x="5866" y="16060"/>
                  </a:lnTo>
                  <a:lnTo>
                    <a:pt x="5903" y="16056"/>
                  </a:lnTo>
                  <a:lnTo>
                    <a:pt x="5941" y="16050"/>
                  </a:lnTo>
                  <a:lnTo>
                    <a:pt x="5982" y="16042"/>
                  </a:lnTo>
                  <a:lnTo>
                    <a:pt x="6022" y="16033"/>
                  </a:lnTo>
                  <a:lnTo>
                    <a:pt x="6065" y="16023"/>
                  </a:lnTo>
                  <a:lnTo>
                    <a:pt x="6107" y="16011"/>
                  </a:lnTo>
                  <a:lnTo>
                    <a:pt x="6150" y="15998"/>
                  </a:lnTo>
                  <a:lnTo>
                    <a:pt x="6193" y="15984"/>
                  </a:lnTo>
                  <a:lnTo>
                    <a:pt x="6236" y="15968"/>
                  </a:lnTo>
                  <a:lnTo>
                    <a:pt x="6278" y="15952"/>
                  </a:lnTo>
                  <a:lnTo>
                    <a:pt x="6321" y="15934"/>
                  </a:lnTo>
                  <a:lnTo>
                    <a:pt x="6363" y="15916"/>
                  </a:lnTo>
                  <a:lnTo>
                    <a:pt x="6404" y="15897"/>
                  </a:lnTo>
                  <a:lnTo>
                    <a:pt x="6444" y="15877"/>
                  </a:lnTo>
                  <a:lnTo>
                    <a:pt x="6483" y="15857"/>
                  </a:lnTo>
                  <a:lnTo>
                    <a:pt x="6520" y="15837"/>
                  </a:lnTo>
                  <a:lnTo>
                    <a:pt x="6555" y="15816"/>
                  </a:lnTo>
                  <a:lnTo>
                    <a:pt x="6589" y="15794"/>
                  </a:lnTo>
                  <a:lnTo>
                    <a:pt x="6620" y="15772"/>
                  </a:lnTo>
                  <a:lnTo>
                    <a:pt x="6650" y="15750"/>
                  </a:lnTo>
                  <a:lnTo>
                    <a:pt x="6677" y="15728"/>
                  </a:lnTo>
                  <a:lnTo>
                    <a:pt x="6700" y="15706"/>
                  </a:lnTo>
                  <a:lnTo>
                    <a:pt x="6721" y="15683"/>
                  </a:lnTo>
                  <a:lnTo>
                    <a:pt x="6740" y="15660"/>
                  </a:lnTo>
                  <a:lnTo>
                    <a:pt x="6752" y="15639"/>
                  </a:lnTo>
                  <a:lnTo>
                    <a:pt x="6761" y="15611"/>
                  </a:lnTo>
                  <a:lnTo>
                    <a:pt x="6768" y="15575"/>
                  </a:lnTo>
                  <a:lnTo>
                    <a:pt x="6772" y="15534"/>
                  </a:lnTo>
                  <a:lnTo>
                    <a:pt x="6775" y="15487"/>
                  </a:lnTo>
                  <a:lnTo>
                    <a:pt x="6775" y="15433"/>
                  </a:lnTo>
                  <a:lnTo>
                    <a:pt x="6773" y="15376"/>
                  </a:lnTo>
                  <a:lnTo>
                    <a:pt x="6770" y="15314"/>
                  </a:lnTo>
                  <a:lnTo>
                    <a:pt x="6765" y="15247"/>
                  </a:lnTo>
                  <a:lnTo>
                    <a:pt x="6758" y="15176"/>
                  </a:lnTo>
                  <a:lnTo>
                    <a:pt x="6750" y="15102"/>
                  </a:lnTo>
                  <a:lnTo>
                    <a:pt x="6740" y="15025"/>
                  </a:lnTo>
                  <a:lnTo>
                    <a:pt x="6728" y="14945"/>
                  </a:lnTo>
                  <a:lnTo>
                    <a:pt x="6716" y="14863"/>
                  </a:lnTo>
                  <a:lnTo>
                    <a:pt x="6704" y="14780"/>
                  </a:lnTo>
                  <a:lnTo>
                    <a:pt x="6690" y="14694"/>
                  </a:lnTo>
                  <a:lnTo>
                    <a:pt x="6660" y="14521"/>
                  </a:lnTo>
                  <a:lnTo>
                    <a:pt x="6627" y="14346"/>
                  </a:lnTo>
                  <a:lnTo>
                    <a:pt x="6594" y="14174"/>
                  </a:lnTo>
                  <a:lnTo>
                    <a:pt x="6560" y="14008"/>
                  </a:lnTo>
                  <a:lnTo>
                    <a:pt x="6526" y="13849"/>
                  </a:lnTo>
                  <a:lnTo>
                    <a:pt x="6495" y="13702"/>
                  </a:lnTo>
                  <a:lnTo>
                    <a:pt x="6465" y="13570"/>
                  </a:lnTo>
                  <a:lnTo>
                    <a:pt x="6440" y="13456"/>
                  </a:lnTo>
                  <a:lnTo>
                    <a:pt x="6496" y="13427"/>
                  </a:lnTo>
                  <a:lnTo>
                    <a:pt x="6549" y="13398"/>
                  </a:lnTo>
                  <a:lnTo>
                    <a:pt x="6601" y="13370"/>
                  </a:lnTo>
                  <a:lnTo>
                    <a:pt x="6650" y="13342"/>
                  </a:lnTo>
                  <a:lnTo>
                    <a:pt x="6739" y="13290"/>
                  </a:lnTo>
                  <a:lnTo>
                    <a:pt x="6815" y="13243"/>
                  </a:lnTo>
                  <a:lnTo>
                    <a:pt x="6877" y="13202"/>
                  </a:lnTo>
                  <a:lnTo>
                    <a:pt x="6924" y="13172"/>
                  </a:lnTo>
                  <a:lnTo>
                    <a:pt x="6953" y="13152"/>
                  </a:lnTo>
                  <a:lnTo>
                    <a:pt x="6963" y="13145"/>
                  </a:lnTo>
                  <a:lnTo>
                    <a:pt x="6965" y="13135"/>
                  </a:lnTo>
                  <a:lnTo>
                    <a:pt x="6972" y="13106"/>
                  </a:lnTo>
                  <a:lnTo>
                    <a:pt x="6982" y="13058"/>
                  </a:lnTo>
                  <a:lnTo>
                    <a:pt x="6998" y="12991"/>
                  </a:lnTo>
                  <a:lnTo>
                    <a:pt x="7018" y="12905"/>
                  </a:lnTo>
                  <a:lnTo>
                    <a:pt x="7041" y="12802"/>
                  </a:lnTo>
                  <a:lnTo>
                    <a:pt x="7069" y="12681"/>
                  </a:lnTo>
                  <a:lnTo>
                    <a:pt x="7102" y="12543"/>
                  </a:lnTo>
                  <a:lnTo>
                    <a:pt x="7138" y="12387"/>
                  </a:lnTo>
                  <a:lnTo>
                    <a:pt x="7180" y="12215"/>
                  </a:lnTo>
                  <a:lnTo>
                    <a:pt x="7224" y="12028"/>
                  </a:lnTo>
                  <a:lnTo>
                    <a:pt x="7274" y="11824"/>
                  </a:lnTo>
                  <a:lnTo>
                    <a:pt x="7327" y="11604"/>
                  </a:lnTo>
                  <a:lnTo>
                    <a:pt x="7385" y="11369"/>
                  </a:lnTo>
                  <a:lnTo>
                    <a:pt x="7447" y="11120"/>
                  </a:lnTo>
                  <a:lnTo>
                    <a:pt x="7514" y="10856"/>
                  </a:lnTo>
                  <a:lnTo>
                    <a:pt x="7537" y="10960"/>
                  </a:lnTo>
                  <a:lnTo>
                    <a:pt x="7561" y="11068"/>
                  </a:lnTo>
                  <a:lnTo>
                    <a:pt x="7587" y="11178"/>
                  </a:lnTo>
                  <a:lnTo>
                    <a:pt x="7616" y="11292"/>
                  </a:lnTo>
                  <a:lnTo>
                    <a:pt x="7645" y="11408"/>
                  </a:lnTo>
                  <a:lnTo>
                    <a:pt x="7676" y="11526"/>
                  </a:lnTo>
                  <a:lnTo>
                    <a:pt x="7709" y="11645"/>
                  </a:lnTo>
                  <a:lnTo>
                    <a:pt x="7743" y="11766"/>
                  </a:lnTo>
                  <a:lnTo>
                    <a:pt x="7779" y="11887"/>
                  </a:lnTo>
                  <a:lnTo>
                    <a:pt x="7816" y="12009"/>
                  </a:lnTo>
                  <a:lnTo>
                    <a:pt x="7855" y="12130"/>
                  </a:lnTo>
                  <a:lnTo>
                    <a:pt x="7895" y="12251"/>
                  </a:lnTo>
                  <a:lnTo>
                    <a:pt x="7937" y="12371"/>
                  </a:lnTo>
                  <a:lnTo>
                    <a:pt x="7981" y="12490"/>
                  </a:lnTo>
                  <a:lnTo>
                    <a:pt x="8025" y="12606"/>
                  </a:lnTo>
                  <a:lnTo>
                    <a:pt x="8072" y="12721"/>
                  </a:lnTo>
                  <a:lnTo>
                    <a:pt x="8121" y="12833"/>
                  </a:lnTo>
                  <a:lnTo>
                    <a:pt x="8169" y="12942"/>
                  </a:lnTo>
                  <a:lnTo>
                    <a:pt x="8221" y="13048"/>
                  </a:lnTo>
                  <a:lnTo>
                    <a:pt x="8273" y="13150"/>
                  </a:lnTo>
                  <a:lnTo>
                    <a:pt x="8328" y="13248"/>
                  </a:lnTo>
                  <a:lnTo>
                    <a:pt x="8384" y="13340"/>
                  </a:lnTo>
                  <a:lnTo>
                    <a:pt x="8441" y="13428"/>
                  </a:lnTo>
                  <a:lnTo>
                    <a:pt x="8500" y="13511"/>
                  </a:lnTo>
                  <a:lnTo>
                    <a:pt x="8560" y="13587"/>
                  </a:lnTo>
                  <a:lnTo>
                    <a:pt x="8622" y="13657"/>
                  </a:lnTo>
                  <a:lnTo>
                    <a:pt x="8685" y="13721"/>
                  </a:lnTo>
                  <a:lnTo>
                    <a:pt x="8751" y="13778"/>
                  </a:lnTo>
                  <a:lnTo>
                    <a:pt x="8818" y="13826"/>
                  </a:lnTo>
                  <a:lnTo>
                    <a:pt x="8885" y="13867"/>
                  </a:lnTo>
                  <a:lnTo>
                    <a:pt x="8955" y="13900"/>
                  </a:lnTo>
                  <a:lnTo>
                    <a:pt x="9026" y="13923"/>
                  </a:lnTo>
                  <a:lnTo>
                    <a:pt x="9132" y="13943"/>
                  </a:lnTo>
                  <a:lnTo>
                    <a:pt x="9238" y="13947"/>
                  </a:lnTo>
                  <a:lnTo>
                    <a:pt x="9347" y="13935"/>
                  </a:lnTo>
                  <a:lnTo>
                    <a:pt x="9455" y="13910"/>
                  </a:lnTo>
                  <a:lnTo>
                    <a:pt x="9563" y="13870"/>
                  </a:lnTo>
                  <a:lnTo>
                    <a:pt x="9672" y="13818"/>
                  </a:lnTo>
                  <a:lnTo>
                    <a:pt x="9781" y="13753"/>
                  </a:lnTo>
                  <a:lnTo>
                    <a:pt x="9888" y="13675"/>
                  </a:lnTo>
                  <a:lnTo>
                    <a:pt x="9995" y="13587"/>
                  </a:lnTo>
                  <a:lnTo>
                    <a:pt x="10101" y="13488"/>
                  </a:lnTo>
                  <a:lnTo>
                    <a:pt x="10206" y="13379"/>
                  </a:lnTo>
                  <a:lnTo>
                    <a:pt x="10308" y="13262"/>
                  </a:lnTo>
                  <a:lnTo>
                    <a:pt x="10408" y="13135"/>
                  </a:lnTo>
                  <a:lnTo>
                    <a:pt x="10506" y="13001"/>
                  </a:lnTo>
                  <a:lnTo>
                    <a:pt x="10601" y="12860"/>
                  </a:lnTo>
                  <a:lnTo>
                    <a:pt x="10694" y="12711"/>
                  </a:lnTo>
                  <a:lnTo>
                    <a:pt x="10783" y="12558"/>
                  </a:lnTo>
                  <a:lnTo>
                    <a:pt x="10868" y="12399"/>
                  </a:lnTo>
                  <a:lnTo>
                    <a:pt x="10950" y="12236"/>
                  </a:lnTo>
                  <a:lnTo>
                    <a:pt x="11028" y="12068"/>
                  </a:lnTo>
                  <a:lnTo>
                    <a:pt x="11101" y="11897"/>
                  </a:lnTo>
                  <a:lnTo>
                    <a:pt x="11170" y="11724"/>
                  </a:lnTo>
                  <a:lnTo>
                    <a:pt x="11232" y="11549"/>
                  </a:lnTo>
                  <a:lnTo>
                    <a:pt x="11290" y="11373"/>
                  </a:lnTo>
                  <a:lnTo>
                    <a:pt x="11343" y="11195"/>
                  </a:lnTo>
                  <a:lnTo>
                    <a:pt x="11389" y="11019"/>
                  </a:lnTo>
                  <a:lnTo>
                    <a:pt x="11429" y="10843"/>
                  </a:lnTo>
                  <a:lnTo>
                    <a:pt x="11462" y="10668"/>
                  </a:lnTo>
                  <a:lnTo>
                    <a:pt x="11488" y="10495"/>
                  </a:lnTo>
                  <a:lnTo>
                    <a:pt x="11509" y="10326"/>
                  </a:lnTo>
                  <a:lnTo>
                    <a:pt x="11520" y="10159"/>
                  </a:lnTo>
                  <a:lnTo>
                    <a:pt x="11524" y="9997"/>
                  </a:lnTo>
                  <a:lnTo>
                    <a:pt x="11523" y="9904"/>
                  </a:lnTo>
                  <a:lnTo>
                    <a:pt x="11519" y="9811"/>
                  </a:lnTo>
                  <a:lnTo>
                    <a:pt x="11511" y="9718"/>
                  </a:lnTo>
                  <a:lnTo>
                    <a:pt x="11500" y="9626"/>
                  </a:lnTo>
                  <a:lnTo>
                    <a:pt x="11486" y="9535"/>
                  </a:lnTo>
                  <a:lnTo>
                    <a:pt x="11470" y="9444"/>
                  </a:lnTo>
                  <a:lnTo>
                    <a:pt x="11452" y="9354"/>
                  </a:lnTo>
                  <a:lnTo>
                    <a:pt x="11431" y="9263"/>
                  </a:lnTo>
                  <a:lnTo>
                    <a:pt x="11406" y="9174"/>
                  </a:lnTo>
                  <a:lnTo>
                    <a:pt x="11380" y="9086"/>
                  </a:lnTo>
                  <a:lnTo>
                    <a:pt x="11351" y="8998"/>
                  </a:lnTo>
                  <a:lnTo>
                    <a:pt x="11320" y="8911"/>
                  </a:lnTo>
                  <a:lnTo>
                    <a:pt x="11287" y="8825"/>
                  </a:lnTo>
                  <a:lnTo>
                    <a:pt x="11252" y="8738"/>
                  </a:lnTo>
                  <a:lnTo>
                    <a:pt x="11214" y="8653"/>
                  </a:lnTo>
                  <a:lnTo>
                    <a:pt x="11175" y="8569"/>
                  </a:lnTo>
                  <a:lnTo>
                    <a:pt x="11133" y="8485"/>
                  </a:lnTo>
                  <a:lnTo>
                    <a:pt x="11091" y="8402"/>
                  </a:lnTo>
                  <a:lnTo>
                    <a:pt x="11046" y="8321"/>
                  </a:lnTo>
                  <a:lnTo>
                    <a:pt x="11000" y="8239"/>
                  </a:lnTo>
                  <a:lnTo>
                    <a:pt x="10952" y="8159"/>
                  </a:lnTo>
                  <a:lnTo>
                    <a:pt x="10903" y="8080"/>
                  </a:lnTo>
                  <a:lnTo>
                    <a:pt x="10852" y="8000"/>
                  </a:lnTo>
                  <a:lnTo>
                    <a:pt x="10800" y="7923"/>
                  </a:lnTo>
                  <a:lnTo>
                    <a:pt x="10747" y="7846"/>
                  </a:lnTo>
                  <a:lnTo>
                    <a:pt x="10693" y="7770"/>
                  </a:lnTo>
                  <a:lnTo>
                    <a:pt x="10637" y="7695"/>
                  </a:lnTo>
                  <a:lnTo>
                    <a:pt x="10582" y="7622"/>
                  </a:lnTo>
                  <a:lnTo>
                    <a:pt x="10524" y="7549"/>
                  </a:lnTo>
                  <a:lnTo>
                    <a:pt x="10467" y="7476"/>
                  </a:lnTo>
                  <a:lnTo>
                    <a:pt x="10408" y="7406"/>
                  </a:lnTo>
                  <a:lnTo>
                    <a:pt x="10349" y="7336"/>
                  </a:lnTo>
                  <a:lnTo>
                    <a:pt x="10439" y="7312"/>
                  </a:lnTo>
                  <a:lnTo>
                    <a:pt x="10528" y="7287"/>
                  </a:lnTo>
                  <a:lnTo>
                    <a:pt x="10617" y="7266"/>
                  </a:lnTo>
                  <a:lnTo>
                    <a:pt x="10704" y="7246"/>
                  </a:lnTo>
                  <a:lnTo>
                    <a:pt x="10790" y="7227"/>
                  </a:lnTo>
                  <a:lnTo>
                    <a:pt x="10874" y="7209"/>
                  </a:lnTo>
                  <a:lnTo>
                    <a:pt x="10958" y="7192"/>
                  </a:lnTo>
                  <a:lnTo>
                    <a:pt x="11039" y="7176"/>
                  </a:lnTo>
                  <a:lnTo>
                    <a:pt x="11197" y="7146"/>
                  </a:lnTo>
                  <a:lnTo>
                    <a:pt x="11346" y="7117"/>
                  </a:lnTo>
                  <a:lnTo>
                    <a:pt x="11417" y="7104"/>
                  </a:lnTo>
                  <a:lnTo>
                    <a:pt x="11486" y="7090"/>
                  </a:lnTo>
                  <a:lnTo>
                    <a:pt x="11552" y="7076"/>
                  </a:lnTo>
                  <a:lnTo>
                    <a:pt x="11616" y="7061"/>
                  </a:lnTo>
                  <a:lnTo>
                    <a:pt x="11676" y="7046"/>
                  </a:lnTo>
                  <a:lnTo>
                    <a:pt x="11734" y="7030"/>
                  </a:lnTo>
                  <a:lnTo>
                    <a:pt x="11789" y="7013"/>
                  </a:lnTo>
                  <a:lnTo>
                    <a:pt x="11840" y="6996"/>
                  </a:lnTo>
                  <a:lnTo>
                    <a:pt x="11889" y="6978"/>
                  </a:lnTo>
                  <a:lnTo>
                    <a:pt x="11933" y="6959"/>
                  </a:lnTo>
                  <a:lnTo>
                    <a:pt x="11974" y="6938"/>
                  </a:lnTo>
                  <a:lnTo>
                    <a:pt x="12011" y="6916"/>
                  </a:lnTo>
                  <a:lnTo>
                    <a:pt x="12045" y="6892"/>
                  </a:lnTo>
                  <a:lnTo>
                    <a:pt x="12074" y="6867"/>
                  </a:lnTo>
                  <a:lnTo>
                    <a:pt x="12099" y="6840"/>
                  </a:lnTo>
                  <a:lnTo>
                    <a:pt x="12120" y="6810"/>
                  </a:lnTo>
                  <a:lnTo>
                    <a:pt x="12137" y="6778"/>
                  </a:lnTo>
                  <a:lnTo>
                    <a:pt x="12148" y="6744"/>
                  </a:lnTo>
                  <a:lnTo>
                    <a:pt x="12156" y="6707"/>
                  </a:lnTo>
                  <a:lnTo>
                    <a:pt x="12158" y="66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4" name="Freeform 233"/>
            <p:cNvSpPr>
              <a:spLocks/>
            </p:cNvSpPr>
            <p:nvPr/>
          </p:nvSpPr>
          <p:spPr bwMode="auto">
            <a:xfrm>
              <a:off x="8968730" y="3238720"/>
              <a:ext cx="406400" cy="363537"/>
            </a:xfrm>
            <a:custGeom>
              <a:avLst/>
              <a:gdLst>
                <a:gd name="T0" fmla="*/ 6722 w 16128"/>
                <a:gd name="T1" fmla="*/ 13938 h 14427"/>
                <a:gd name="T2" fmla="*/ 6726 w 16128"/>
                <a:gd name="T3" fmla="*/ 13682 h 14427"/>
                <a:gd name="T4" fmla="*/ 6757 w 16128"/>
                <a:gd name="T5" fmla="*/ 13452 h 14427"/>
                <a:gd name="T6" fmla="*/ 6822 w 16128"/>
                <a:gd name="T7" fmla="*/ 13207 h 14427"/>
                <a:gd name="T8" fmla="*/ 6935 w 16128"/>
                <a:gd name="T9" fmla="*/ 12972 h 14427"/>
                <a:gd name="T10" fmla="*/ 15600 w 16128"/>
                <a:gd name="T11" fmla="*/ 8470 h 14427"/>
                <a:gd name="T12" fmla="*/ 15769 w 16128"/>
                <a:gd name="T13" fmla="*/ 8377 h 14427"/>
                <a:gd name="T14" fmla="*/ 15969 w 16128"/>
                <a:gd name="T15" fmla="*/ 8201 h 14427"/>
                <a:gd name="T16" fmla="*/ 16109 w 16128"/>
                <a:gd name="T17" fmla="*/ 7931 h 14427"/>
                <a:gd name="T18" fmla="*/ 16099 w 16128"/>
                <a:gd name="T19" fmla="*/ 7557 h 14427"/>
                <a:gd name="T20" fmla="*/ 15849 w 16128"/>
                <a:gd name="T21" fmla="*/ 7071 h 14427"/>
                <a:gd name="T22" fmla="*/ 15261 w 16128"/>
                <a:gd name="T23" fmla="*/ 6429 h 14427"/>
                <a:gd name="T24" fmla="*/ 13533 w 16128"/>
                <a:gd name="T25" fmla="*/ 4634 h 14427"/>
                <a:gd name="T26" fmla="*/ 10980 w 16128"/>
                <a:gd name="T27" fmla="*/ 1958 h 14427"/>
                <a:gd name="T28" fmla="*/ 9427 w 16128"/>
                <a:gd name="T29" fmla="*/ 325 h 14427"/>
                <a:gd name="T30" fmla="*/ 9334 w 16128"/>
                <a:gd name="T31" fmla="*/ 218 h 14427"/>
                <a:gd name="T32" fmla="*/ 9232 w 16128"/>
                <a:gd name="T33" fmla="*/ 135 h 14427"/>
                <a:gd name="T34" fmla="*/ 9054 w 16128"/>
                <a:gd name="T35" fmla="*/ 51 h 14427"/>
                <a:gd name="T36" fmla="*/ 8783 w 16128"/>
                <a:gd name="T37" fmla="*/ 2 h 14427"/>
                <a:gd name="T38" fmla="*/ 8408 w 16128"/>
                <a:gd name="T39" fmla="*/ 26 h 14427"/>
                <a:gd name="T40" fmla="*/ 7914 w 16128"/>
                <a:gd name="T41" fmla="*/ 158 h 14427"/>
                <a:gd name="T42" fmla="*/ 6103 w 16128"/>
                <a:gd name="T43" fmla="*/ 864 h 14427"/>
                <a:gd name="T44" fmla="*/ 2955 w 16128"/>
                <a:gd name="T45" fmla="*/ 2094 h 14427"/>
                <a:gd name="T46" fmla="*/ 584 w 16128"/>
                <a:gd name="T47" fmla="*/ 3020 h 14427"/>
                <a:gd name="T48" fmla="*/ 281 w 16128"/>
                <a:gd name="T49" fmla="*/ 3156 h 14427"/>
                <a:gd name="T50" fmla="*/ 207 w 16128"/>
                <a:gd name="T51" fmla="*/ 3254 h 14427"/>
                <a:gd name="T52" fmla="*/ 117 w 16128"/>
                <a:gd name="T53" fmla="*/ 3434 h 14427"/>
                <a:gd name="T54" fmla="*/ 38 w 16128"/>
                <a:gd name="T55" fmla="*/ 3709 h 14427"/>
                <a:gd name="T56" fmla="*/ 1 w 16128"/>
                <a:gd name="T57" fmla="*/ 4091 h 14427"/>
                <a:gd name="T58" fmla="*/ 31 w 16128"/>
                <a:gd name="T59" fmla="*/ 4595 h 14427"/>
                <a:gd name="T60" fmla="*/ 281 w 16128"/>
                <a:gd name="T61" fmla="*/ 5372 h 14427"/>
                <a:gd name="T62" fmla="*/ 1157 w 16128"/>
                <a:gd name="T63" fmla="*/ 6854 h 14427"/>
                <a:gd name="T64" fmla="*/ 2450 w 16128"/>
                <a:gd name="T65" fmla="*/ 8776 h 14427"/>
                <a:gd name="T66" fmla="*/ 3889 w 16128"/>
                <a:gd name="T67" fmla="*/ 10803 h 14427"/>
                <a:gd name="T68" fmla="*/ 5200 w 16128"/>
                <a:gd name="T69" fmla="*/ 12597 h 14427"/>
                <a:gd name="T70" fmla="*/ 6375 w 16128"/>
                <a:gd name="T71" fmla="*/ 14169 h 14427"/>
                <a:gd name="T72" fmla="*/ 6419 w 16128"/>
                <a:gd name="T73" fmla="*/ 14235 h 14427"/>
                <a:gd name="T74" fmla="*/ 6516 w 16128"/>
                <a:gd name="T75" fmla="*/ 14322 h 14427"/>
                <a:gd name="T76" fmla="*/ 6685 w 16128"/>
                <a:gd name="T77" fmla="*/ 14400 h 14427"/>
                <a:gd name="T78" fmla="*/ 6938 w 16128"/>
                <a:gd name="T79" fmla="*/ 14426 h 14427"/>
                <a:gd name="T80" fmla="*/ 7289 w 16128"/>
                <a:gd name="T81" fmla="*/ 14363 h 14427"/>
                <a:gd name="T82" fmla="*/ 7752 w 16128"/>
                <a:gd name="T83" fmla="*/ 14169 h 14427"/>
                <a:gd name="T84" fmla="*/ 10065 w 16128"/>
                <a:gd name="T85" fmla="*/ 12967 h 14427"/>
                <a:gd name="T86" fmla="*/ 13162 w 16128"/>
                <a:gd name="T87" fmla="*/ 11351 h 14427"/>
                <a:gd name="T88" fmla="*/ 15079 w 16128"/>
                <a:gd name="T89" fmla="*/ 10350 h 14427"/>
                <a:gd name="T90" fmla="*/ 15216 w 16128"/>
                <a:gd name="T91" fmla="*/ 10264 h 14427"/>
                <a:gd name="T92" fmla="*/ 15339 w 16128"/>
                <a:gd name="T93" fmla="*/ 10149 h 14427"/>
                <a:gd name="T94" fmla="*/ 15466 w 16128"/>
                <a:gd name="T95" fmla="*/ 9966 h 14427"/>
                <a:gd name="T96" fmla="*/ 15545 w 16128"/>
                <a:gd name="T97" fmla="*/ 9717 h 14427"/>
                <a:gd name="T98" fmla="*/ 15526 w 16128"/>
                <a:gd name="T99" fmla="*/ 9401 h 14427"/>
                <a:gd name="T100" fmla="*/ 15358 w 16128"/>
                <a:gd name="T101" fmla="*/ 9019 h 14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128" h="14427">
                  <a:moveTo>
                    <a:pt x="6730" y="14059"/>
                  </a:moveTo>
                  <a:lnTo>
                    <a:pt x="6729" y="14050"/>
                  </a:lnTo>
                  <a:lnTo>
                    <a:pt x="6727" y="14026"/>
                  </a:lnTo>
                  <a:lnTo>
                    <a:pt x="6724" y="13989"/>
                  </a:lnTo>
                  <a:lnTo>
                    <a:pt x="6722" y="13938"/>
                  </a:lnTo>
                  <a:lnTo>
                    <a:pt x="6720" y="13876"/>
                  </a:lnTo>
                  <a:lnTo>
                    <a:pt x="6721" y="13805"/>
                  </a:lnTo>
                  <a:lnTo>
                    <a:pt x="6722" y="13766"/>
                  </a:lnTo>
                  <a:lnTo>
                    <a:pt x="6724" y="13725"/>
                  </a:lnTo>
                  <a:lnTo>
                    <a:pt x="6726" y="13682"/>
                  </a:lnTo>
                  <a:lnTo>
                    <a:pt x="6730" y="13639"/>
                  </a:lnTo>
                  <a:lnTo>
                    <a:pt x="6735" y="13593"/>
                  </a:lnTo>
                  <a:lnTo>
                    <a:pt x="6740" y="13547"/>
                  </a:lnTo>
                  <a:lnTo>
                    <a:pt x="6748" y="13500"/>
                  </a:lnTo>
                  <a:lnTo>
                    <a:pt x="6757" y="13452"/>
                  </a:lnTo>
                  <a:lnTo>
                    <a:pt x="6766" y="13403"/>
                  </a:lnTo>
                  <a:lnTo>
                    <a:pt x="6778" y="13355"/>
                  </a:lnTo>
                  <a:lnTo>
                    <a:pt x="6791" y="13306"/>
                  </a:lnTo>
                  <a:lnTo>
                    <a:pt x="6805" y="13256"/>
                  </a:lnTo>
                  <a:lnTo>
                    <a:pt x="6822" y="13207"/>
                  </a:lnTo>
                  <a:lnTo>
                    <a:pt x="6840" y="13159"/>
                  </a:lnTo>
                  <a:lnTo>
                    <a:pt x="6860" y="13111"/>
                  </a:lnTo>
                  <a:lnTo>
                    <a:pt x="6884" y="13064"/>
                  </a:lnTo>
                  <a:lnTo>
                    <a:pt x="6908" y="13018"/>
                  </a:lnTo>
                  <a:lnTo>
                    <a:pt x="6935" y="12972"/>
                  </a:lnTo>
                  <a:lnTo>
                    <a:pt x="6965" y="12928"/>
                  </a:lnTo>
                  <a:lnTo>
                    <a:pt x="6997" y="12886"/>
                  </a:lnTo>
                  <a:lnTo>
                    <a:pt x="15546" y="8492"/>
                  </a:lnTo>
                  <a:lnTo>
                    <a:pt x="15560" y="8486"/>
                  </a:lnTo>
                  <a:lnTo>
                    <a:pt x="15600" y="8470"/>
                  </a:lnTo>
                  <a:lnTo>
                    <a:pt x="15627" y="8457"/>
                  </a:lnTo>
                  <a:lnTo>
                    <a:pt x="15658" y="8442"/>
                  </a:lnTo>
                  <a:lnTo>
                    <a:pt x="15693" y="8424"/>
                  </a:lnTo>
                  <a:lnTo>
                    <a:pt x="15730" y="8402"/>
                  </a:lnTo>
                  <a:lnTo>
                    <a:pt x="15769" y="8377"/>
                  </a:lnTo>
                  <a:lnTo>
                    <a:pt x="15809" y="8349"/>
                  </a:lnTo>
                  <a:lnTo>
                    <a:pt x="15851" y="8316"/>
                  </a:lnTo>
                  <a:lnTo>
                    <a:pt x="15891" y="8281"/>
                  </a:lnTo>
                  <a:lnTo>
                    <a:pt x="15931" y="8243"/>
                  </a:lnTo>
                  <a:lnTo>
                    <a:pt x="15969" y="8201"/>
                  </a:lnTo>
                  <a:lnTo>
                    <a:pt x="16005" y="8154"/>
                  </a:lnTo>
                  <a:lnTo>
                    <a:pt x="16037" y="8104"/>
                  </a:lnTo>
                  <a:lnTo>
                    <a:pt x="16066" y="8051"/>
                  </a:lnTo>
                  <a:lnTo>
                    <a:pt x="16090" y="7992"/>
                  </a:lnTo>
                  <a:lnTo>
                    <a:pt x="16109" y="7931"/>
                  </a:lnTo>
                  <a:lnTo>
                    <a:pt x="16121" y="7864"/>
                  </a:lnTo>
                  <a:lnTo>
                    <a:pt x="16128" y="7794"/>
                  </a:lnTo>
                  <a:lnTo>
                    <a:pt x="16126" y="7719"/>
                  </a:lnTo>
                  <a:lnTo>
                    <a:pt x="16117" y="7641"/>
                  </a:lnTo>
                  <a:lnTo>
                    <a:pt x="16099" y="7557"/>
                  </a:lnTo>
                  <a:lnTo>
                    <a:pt x="16071" y="7470"/>
                  </a:lnTo>
                  <a:lnTo>
                    <a:pt x="16032" y="7377"/>
                  </a:lnTo>
                  <a:lnTo>
                    <a:pt x="15983" y="7279"/>
                  </a:lnTo>
                  <a:lnTo>
                    <a:pt x="15921" y="7178"/>
                  </a:lnTo>
                  <a:lnTo>
                    <a:pt x="15849" y="7071"/>
                  </a:lnTo>
                  <a:lnTo>
                    <a:pt x="15762" y="6958"/>
                  </a:lnTo>
                  <a:lnTo>
                    <a:pt x="15661" y="6842"/>
                  </a:lnTo>
                  <a:lnTo>
                    <a:pt x="15545" y="6720"/>
                  </a:lnTo>
                  <a:lnTo>
                    <a:pt x="15412" y="6585"/>
                  </a:lnTo>
                  <a:lnTo>
                    <a:pt x="15261" y="6429"/>
                  </a:lnTo>
                  <a:lnTo>
                    <a:pt x="15091" y="6254"/>
                  </a:lnTo>
                  <a:lnTo>
                    <a:pt x="14904" y="6061"/>
                  </a:lnTo>
                  <a:lnTo>
                    <a:pt x="14490" y="5630"/>
                  </a:lnTo>
                  <a:lnTo>
                    <a:pt x="14028" y="5151"/>
                  </a:lnTo>
                  <a:lnTo>
                    <a:pt x="13533" y="4634"/>
                  </a:lnTo>
                  <a:lnTo>
                    <a:pt x="13016" y="4094"/>
                  </a:lnTo>
                  <a:lnTo>
                    <a:pt x="12491" y="3544"/>
                  </a:lnTo>
                  <a:lnTo>
                    <a:pt x="11968" y="2995"/>
                  </a:lnTo>
                  <a:lnTo>
                    <a:pt x="11460" y="2462"/>
                  </a:lnTo>
                  <a:lnTo>
                    <a:pt x="10980" y="1958"/>
                  </a:lnTo>
                  <a:lnTo>
                    <a:pt x="10541" y="1496"/>
                  </a:lnTo>
                  <a:lnTo>
                    <a:pt x="10153" y="1088"/>
                  </a:lnTo>
                  <a:lnTo>
                    <a:pt x="9830" y="748"/>
                  </a:lnTo>
                  <a:lnTo>
                    <a:pt x="9584" y="489"/>
                  </a:lnTo>
                  <a:lnTo>
                    <a:pt x="9427" y="325"/>
                  </a:lnTo>
                  <a:lnTo>
                    <a:pt x="9372" y="267"/>
                  </a:lnTo>
                  <a:lnTo>
                    <a:pt x="9368" y="261"/>
                  </a:lnTo>
                  <a:lnTo>
                    <a:pt x="9356" y="244"/>
                  </a:lnTo>
                  <a:lnTo>
                    <a:pt x="9346" y="233"/>
                  </a:lnTo>
                  <a:lnTo>
                    <a:pt x="9334" y="218"/>
                  </a:lnTo>
                  <a:lnTo>
                    <a:pt x="9319" y="204"/>
                  </a:lnTo>
                  <a:lnTo>
                    <a:pt x="9302" y="188"/>
                  </a:lnTo>
                  <a:lnTo>
                    <a:pt x="9282" y="171"/>
                  </a:lnTo>
                  <a:lnTo>
                    <a:pt x="9258" y="153"/>
                  </a:lnTo>
                  <a:lnTo>
                    <a:pt x="9232" y="135"/>
                  </a:lnTo>
                  <a:lnTo>
                    <a:pt x="9203" y="118"/>
                  </a:lnTo>
                  <a:lnTo>
                    <a:pt x="9171" y="100"/>
                  </a:lnTo>
                  <a:lnTo>
                    <a:pt x="9136" y="83"/>
                  </a:lnTo>
                  <a:lnTo>
                    <a:pt x="9096" y="66"/>
                  </a:lnTo>
                  <a:lnTo>
                    <a:pt x="9054" y="51"/>
                  </a:lnTo>
                  <a:lnTo>
                    <a:pt x="9007" y="37"/>
                  </a:lnTo>
                  <a:lnTo>
                    <a:pt x="8957" y="25"/>
                  </a:lnTo>
                  <a:lnTo>
                    <a:pt x="8903" y="15"/>
                  </a:lnTo>
                  <a:lnTo>
                    <a:pt x="8845" y="7"/>
                  </a:lnTo>
                  <a:lnTo>
                    <a:pt x="8783" y="2"/>
                  </a:lnTo>
                  <a:lnTo>
                    <a:pt x="8717" y="0"/>
                  </a:lnTo>
                  <a:lnTo>
                    <a:pt x="8647" y="1"/>
                  </a:lnTo>
                  <a:lnTo>
                    <a:pt x="8571" y="6"/>
                  </a:lnTo>
                  <a:lnTo>
                    <a:pt x="8491" y="14"/>
                  </a:lnTo>
                  <a:lnTo>
                    <a:pt x="8408" y="26"/>
                  </a:lnTo>
                  <a:lnTo>
                    <a:pt x="8319" y="42"/>
                  </a:lnTo>
                  <a:lnTo>
                    <a:pt x="8225" y="63"/>
                  </a:lnTo>
                  <a:lnTo>
                    <a:pt x="8126" y="91"/>
                  </a:lnTo>
                  <a:lnTo>
                    <a:pt x="8023" y="122"/>
                  </a:lnTo>
                  <a:lnTo>
                    <a:pt x="7914" y="158"/>
                  </a:lnTo>
                  <a:lnTo>
                    <a:pt x="7799" y="201"/>
                  </a:lnTo>
                  <a:lnTo>
                    <a:pt x="7510" y="315"/>
                  </a:lnTo>
                  <a:lnTo>
                    <a:pt x="7120" y="467"/>
                  </a:lnTo>
                  <a:lnTo>
                    <a:pt x="6646" y="652"/>
                  </a:lnTo>
                  <a:lnTo>
                    <a:pt x="6103" y="864"/>
                  </a:lnTo>
                  <a:lnTo>
                    <a:pt x="5511" y="1096"/>
                  </a:lnTo>
                  <a:lnTo>
                    <a:pt x="4883" y="1341"/>
                  </a:lnTo>
                  <a:lnTo>
                    <a:pt x="4237" y="1594"/>
                  </a:lnTo>
                  <a:lnTo>
                    <a:pt x="3588" y="1846"/>
                  </a:lnTo>
                  <a:lnTo>
                    <a:pt x="2955" y="2094"/>
                  </a:lnTo>
                  <a:lnTo>
                    <a:pt x="2353" y="2330"/>
                  </a:lnTo>
                  <a:lnTo>
                    <a:pt x="1798" y="2546"/>
                  </a:lnTo>
                  <a:lnTo>
                    <a:pt x="1307" y="2737"/>
                  </a:lnTo>
                  <a:lnTo>
                    <a:pt x="897" y="2898"/>
                  </a:lnTo>
                  <a:lnTo>
                    <a:pt x="584" y="3020"/>
                  </a:lnTo>
                  <a:lnTo>
                    <a:pt x="383" y="3099"/>
                  </a:lnTo>
                  <a:lnTo>
                    <a:pt x="312" y="3126"/>
                  </a:lnTo>
                  <a:lnTo>
                    <a:pt x="307" y="3131"/>
                  </a:lnTo>
                  <a:lnTo>
                    <a:pt x="292" y="3145"/>
                  </a:lnTo>
                  <a:lnTo>
                    <a:pt x="281" y="3156"/>
                  </a:lnTo>
                  <a:lnTo>
                    <a:pt x="269" y="3169"/>
                  </a:lnTo>
                  <a:lnTo>
                    <a:pt x="255" y="3186"/>
                  </a:lnTo>
                  <a:lnTo>
                    <a:pt x="240" y="3205"/>
                  </a:lnTo>
                  <a:lnTo>
                    <a:pt x="224" y="3228"/>
                  </a:lnTo>
                  <a:lnTo>
                    <a:pt x="207" y="3254"/>
                  </a:lnTo>
                  <a:lnTo>
                    <a:pt x="190" y="3283"/>
                  </a:lnTo>
                  <a:lnTo>
                    <a:pt x="171" y="3315"/>
                  </a:lnTo>
                  <a:lnTo>
                    <a:pt x="153" y="3351"/>
                  </a:lnTo>
                  <a:lnTo>
                    <a:pt x="135" y="3391"/>
                  </a:lnTo>
                  <a:lnTo>
                    <a:pt x="117" y="3434"/>
                  </a:lnTo>
                  <a:lnTo>
                    <a:pt x="99" y="3481"/>
                  </a:lnTo>
                  <a:lnTo>
                    <a:pt x="83" y="3531"/>
                  </a:lnTo>
                  <a:lnTo>
                    <a:pt x="67" y="3586"/>
                  </a:lnTo>
                  <a:lnTo>
                    <a:pt x="51" y="3645"/>
                  </a:lnTo>
                  <a:lnTo>
                    <a:pt x="38" y="3709"/>
                  </a:lnTo>
                  <a:lnTo>
                    <a:pt x="27" y="3776"/>
                  </a:lnTo>
                  <a:lnTo>
                    <a:pt x="17" y="3848"/>
                  </a:lnTo>
                  <a:lnTo>
                    <a:pt x="9" y="3924"/>
                  </a:lnTo>
                  <a:lnTo>
                    <a:pt x="4" y="4005"/>
                  </a:lnTo>
                  <a:lnTo>
                    <a:pt x="1" y="4091"/>
                  </a:lnTo>
                  <a:lnTo>
                    <a:pt x="0" y="4182"/>
                  </a:lnTo>
                  <a:lnTo>
                    <a:pt x="3" y="4276"/>
                  </a:lnTo>
                  <a:lnTo>
                    <a:pt x="9" y="4377"/>
                  </a:lnTo>
                  <a:lnTo>
                    <a:pt x="18" y="4483"/>
                  </a:lnTo>
                  <a:lnTo>
                    <a:pt x="31" y="4595"/>
                  </a:lnTo>
                  <a:lnTo>
                    <a:pt x="47" y="4710"/>
                  </a:lnTo>
                  <a:lnTo>
                    <a:pt x="69" y="4832"/>
                  </a:lnTo>
                  <a:lnTo>
                    <a:pt x="108" y="4976"/>
                  </a:lnTo>
                  <a:lnTo>
                    <a:pt x="179" y="5157"/>
                  </a:lnTo>
                  <a:lnTo>
                    <a:pt x="281" y="5372"/>
                  </a:lnTo>
                  <a:lnTo>
                    <a:pt x="409" y="5616"/>
                  </a:lnTo>
                  <a:lnTo>
                    <a:pt x="563" y="5890"/>
                  </a:lnTo>
                  <a:lnTo>
                    <a:pt x="741" y="6189"/>
                  </a:lnTo>
                  <a:lnTo>
                    <a:pt x="939" y="6511"/>
                  </a:lnTo>
                  <a:lnTo>
                    <a:pt x="1157" y="6854"/>
                  </a:lnTo>
                  <a:lnTo>
                    <a:pt x="1391" y="7214"/>
                  </a:lnTo>
                  <a:lnTo>
                    <a:pt x="1639" y="7590"/>
                  </a:lnTo>
                  <a:lnTo>
                    <a:pt x="1900" y="7976"/>
                  </a:lnTo>
                  <a:lnTo>
                    <a:pt x="2171" y="8373"/>
                  </a:lnTo>
                  <a:lnTo>
                    <a:pt x="2450" y="8776"/>
                  </a:lnTo>
                  <a:lnTo>
                    <a:pt x="2735" y="9184"/>
                  </a:lnTo>
                  <a:lnTo>
                    <a:pt x="3023" y="9593"/>
                  </a:lnTo>
                  <a:lnTo>
                    <a:pt x="3313" y="10002"/>
                  </a:lnTo>
                  <a:lnTo>
                    <a:pt x="3603" y="10405"/>
                  </a:lnTo>
                  <a:lnTo>
                    <a:pt x="3889" y="10803"/>
                  </a:lnTo>
                  <a:lnTo>
                    <a:pt x="4170" y="11190"/>
                  </a:lnTo>
                  <a:lnTo>
                    <a:pt x="4444" y="11567"/>
                  </a:lnTo>
                  <a:lnTo>
                    <a:pt x="4708" y="11928"/>
                  </a:lnTo>
                  <a:lnTo>
                    <a:pt x="4961" y="12273"/>
                  </a:lnTo>
                  <a:lnTo>
                    <a:pt x="5200" y="12597"/>
                  </a:lnTo>
                  <a:lnTo>
                    <a:pt x="5424" y="12898"/>
                  </a:lnTo>
                  <a:lnTo>
                    <a:pt x="5814" y="13422"/>
                  </a:lnTo>
                  <a:lnTo>
                    <a:pt x="6114" y="13823"/>
                  </a:lnTo>
                  <a:lnTo>
                    <a:pt x="6307" y="14080"/>
                  </a:lnTo>
                  <a:lnTo>
                    <a:pt x="6375" y="14169"/>
                  </a:lnTo>
                  <a:lnTo>
                    <a:pt x="6378" y="14176"/>
                  </a:lnTo>
                  <a:lnTo>
                    <a:pt x="6389" y="14193"/>
                  </a:lnTo>
                  <a:lnTo>
                    <a:pt x="6396" y="14206"/>
                  </a:lnTo>
                  <a:lnTo>
                    <a:pt x="6406" y="14220"/>
                  </a:lnTo>
                  <a:lnTo>
                    <a:pt x="6419" y="14235"/>
                  </a:lnTo>
                  <a:lnTo>
                    <a:pt x="6433" y="14251"/>
                  </a:lnTo>
                  <a:lnTo>
                    <a:pt x="6450" y="14269"/>
                  </a:lnTo>
                  <a:lnTo>
                    <a:pt x="6469" y="14286"/>
                  </a:lnTo>
                  <a:lnTo>
                    <a:pt x="6492" y="14304"/>
                  </a:lnTo>
                  <a:lnTo>
                    <a:pt x="6516" y="14322"/>
                  </a:lnTo>
                  <a:lnTo>
                    <a:pt x="6544" y="14339"/>
                  </a:lnTo>
                  <a:lnTo>
                    <a:pt x="6574" y="14357"/>
                  </a:lnTo>
                  <a:lnTo>
                    <a:pt x="6607" y="14373"/>
                  </a:lnTo>
                  <a:lnTo>
                    <a:pt x="6645" y="14387"/>
                  </a:lnTo>
                  <a:lnTo>
                    <a:pt x="6685" y="14400"/>
                  </a:lnTo>
                  <a:lnTo>
                    <a:pt x="6728" y="14410"/>
                  </a:lnTo>
                  <a:lnTo>
                    <a:pt x="6775" y="14418"/>
                  </a:lnTo>
                  <a:lnTo>
                    <a:pt x="6825" y="14424"/>
                  </a:lnTo>
                  <a:lnTo>
                    <a:pt x="6880" y="14427"/>
                  </a:lnTo>
                  <a:lnTo>
                    <a:pt x="6938" y="14426"/>
                  </a:lnTo>
                  <a:lnTo>
                    <a:pt x="7000" y="14422"/>
                  </a:lnTo>
                  <a:lnTo>
                    <a:pt x="7066" y="14414"/>
                  </a:lnTo>
                  <a:lnTo>
                    <a:pt x="7136" y="14402"/>
                  </a:lnTo>
                  <a:lnTo>
                    <a:pt x="7210" y="14385"/>
                  </a:lnTo>
                  <a:lnTo>
                    <a:pt x="7289" y="14363"/>
                  </a:lnTo>
                  <a:lnTo>
                    <a:pt x="7373" y="14336"/>
                  </a:lnTo>
                  <a:lnTo>
                    <a:pt x="7460" y="14303"/>
                  </a:lnTo>
                  <a:lnTo>
                    <a:pt x="7552" y="14265"/>
                  </a:lnTo>
                  <a:lnTo>
                    <a:pt x="7650" y="14221"/>
                  </a:lnTo>
                  <a:lnTo>
                    <a:pt x="7752" y="14169"/>
                  </a:lnTo>
                  <a:lnTo>
                    <a:pt x="8057" y="14012"/>
                  </a:lnTo>
                  <a:lnTo>
                    <a:pt x="8457" y="13805"/>
                  </a:lnTo>
                  <a:lnTo>
                    <a:pt x="8936" y="13556"/>
                  </a:lnTo>
                  <a:lnTo>
                    <a:pt x="9476" y="13274"/>
                  </a:lnTo>
                  <a:lnTo>
                    <a:pt x="10065" y="12967"/>
                  </a:lnTo>
                  <a:lnTo>
                    <a:pt x="10685" y="12644"/>
                  </a:lnTo>
                  <a:lnTo>
                    <a:pt x="11320" y="12313"/>
                  </a:lnTo>
                  <a:lnTo>
                    <a:pt x="11956" y="11982"/>
                  </a:lnTo>
                  <a:lnTo>
                    <a:pt x="12575" y="11658"/>
                  </a:lnTo>
                  <a:lnTo>
                    <a:pt x="13162" y="11351"/>
                  </a:lnTo>
                  <a:lnTo>
                    <a:pt x="13704" y="11069"/>
                  </a:lnTo>
                  <a:lnTo>
                    <a:pt x="14181" y="10819"/>
                  </a:lnTo>
                  <a:lnTo>
                    <a:pt x="14580" y="10611"/>
                  </a:lnTo>
                  <a:lnTo>
                    <a:pt x="14884" y="10452"/>
                  </a:lnTo>
                  <a:lnTo>
                    <a:pt x="15079" y="10350"/>
                  </a:lnTo>
                  <a:lnTo>
                    <a:pt x="15146" y="10314"/>
                  </a:lnTo>
                  <a:lnTo>
                    <a:pt x="15155" y="10309"/>
                  </a:lnTo>
                  <a:lnTo>
                    <a:pt x="15179" y="10291"/>
                  </a:lnTo>
                  <a:lnTo>
                    <a:pt x="15197" y="10279"/>
                  </a:lnTo>
                  <a:lnTo>
                    <a:pt x="15216" y="10264"/>
                  </a:lnTo>
                  <a:lnTo>
                    <a:pt x="15238" y="10247"/>
                  </a:lnTo>
                  <a:lnTo>
                    <a:pt x="15261" y="10226"/>
                  </a:lnTo>
                  <a:lnTo>
                    <a:pt x="15286" y="10203"/>
                  </a:lnTo>
                  <a:lnTo>
                    <a:pt x="15313" y="10178"/>
                  </a:lnTo>
                  <a:lnTo>
                    <a:pt x="15339" y="10149"/>
                  </a:lnTo>
                  <a:lnTo>
                    <a:pt x="15366" y="10117"/>
                  </a:lnTo>
                  <a:lnTo>
                    <a:pt x="15392" y="10084"/>
                  </a:lnTo>
                  <a:lnTo>
                    <a:pt x="15418" y="10047"/>
                  </a:lnTo>
                  <a:lnTo>
                    <a:pt x="15443" y="10008"/>
                  </a:lnTo>
                  <a:lnTo>
                    <a:pt x="15466" y="9966"/>
                  </a:lnTo>
                  <a:lnTo>
                    <a:pt x="15487" y="9921"/>
                  </a:lnTo>
                  <a:lnTo>
                    <a:pt x="15506" y="9874"/>
                  </a:lnTo>
                  <a:lnTo>
                    <a:pt x="15522" y="9824"/>
                  </a:lnTo>
                  <a:lnTo>
                    <a:pt x="15536" y="9771"/>
                  </a:lnTo>
                  <a:lnTo>
                    <a:pt x="15545" y="9717"/>
                  </a:lnTo>
                  <a:lnTo>
                    <a:pt x="15551" y="9658"/>
                  </a:lnTo>
                  <a:lnTo>
                    <a:pt x="15552" y="9598"/>
                  </a:lnTo>
                  <a:lnTo>
                    <a:pt x="15549" y="9534"/>
                  </a:lnTo>
                  <a:lnTo>
                    <a:pt x="15540" y="9469"/>
                  </a:lnTo>
                  <a:lnTo>
                    <a:pt x="15526" y="9401"/>
                  </a:lnTo>
                  <a:lnTo>
                    <a:pt x="15507" y="9329"/>
                  </a:lnTo>
                  <a:lnTo>
                    <a:pt x="15480" y="9256"/>
                  </a:lnTo>
                  <a:lnTo>
                    <a:pt x="15447" y="9179"/>
                  </a:lnTo>
                  <a:lnTo>
                    <a:pt x="15406" y="9101"/>
                  </a:lnTo>
                  <a:lnTo>
                    <a:pt x="15358" y="9019"/>
                  </a:lnTo>
                  <a:lnTo>
                    <a:pt x="15301" y="8934"/>
                  </a:lnTo>
                  <a:lnTo>
                    <a:pt x="15147" y="9760"/>
                  </a:lnTo>
                  <a:lnTo>
                    <a:pt x="6730" y="140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5" name="Freeform 425"/>
            <p:cNvSpPr>
              <a:spLocks noEditPoints="1"/>
            </p:cNvSpPr>
            <p:nvPr/>
          </p:nvSpPr>
          <p:spPr bwMode="auto">
            <a:xfrm>
              <a:off x="2885528" y="3193183"/>
              <a:ext cx="349250" cy="406400"/>
            </a:xfrm>
            <a:custGeom>
              <a:avLst/>
              <a:gdLst>
                <a:gd name="T0" fmla="*/ 2317 w 13859"/>
                <a:gd name="T1" fmla="*/ 8004 h 16128"/>
                <a:gd name="T2" fmla="*/ 1967 w 13859"/>
                <a:gd name="T3" fmla="*/ 8285 h 16128"/>
                <a:gd name="T4" fmla="*/ 1694 w 13859"/>
                <a:gd name="T5" fmla="*/ 8189 h 16128"/>
                <a:gd name="T6" fmla="*/ 1481 w 13859"/>
                <a:gd name="T7" fmla="*/ 8207 h 16128"/>
                <a:gd name="T8" fmla="*/ 1015 w 13859"/>
                <a:gd name="T9" fmla="*/ 8838 h 16128"/>
                <a:gd name="T10" fmla="*/ 404 w 13859"/>
                <a:gd name="T11" fmla="*/ 10161 h 16128"/>
                <a:gd name="T12" fmla="*/ 18 w 13859"/>
                <a:gd name="T13" fmla="*/ 11295 h 16128"/>
                <a:gd name="T14" fmla="*/ 40 w 13859"/>
                <a:gd name="T15" fmla="*/ 11571 h 16128"/>
                <a:gd name="T16" fmla="*/ 184 w 13859"/>
                <a:gd name="T17" fmla="*/ 11696 h 16128"/>
                <a:gd name="T18" fmla="*/ 504 w 13859"/>
                <a:gd name="T19" fmla="*/ 11935 h 16128"/>
                <a:gd name="T20" fmla="*/ 429 w 13859"/>
                <a:gd name="T21" fmla="*/ 12718 h 16128"/>
                <a:gd name="T22" fmla="*/ 538 w 13859"/>
                <a:gd name="T23" fmla="*/ 13327 h 16128"/>
                <a:gd name="T24" fmla="*/ 1117 w 13859"/>
                <a:gd name="T25" fmla="*/ 14247 h 16128"/>
                <a:gd name="T26" fmla="*/ 2368 w 13859"/>
                <a:gd name="T27" fmla="*/ 14903 h 16128"/>
                <a:gd name="T28" fmla="*/ 4069 w 13859"/>
                <a:gd name="T29" fmla="*/ 14654 h 16128"/>
                <a:gd name="T30" fmla="*/ 4877 w 13859"/>
                <a:gd name="T31" fmla="*/ 12294 h 16128"/>
                <a:gd name="T32" fmla="*/ 5243 w 13859"/>
                <a:gd name="T33" fmla="*/ 9182 h 16128"/>
                <a:gd name="T34" fmla="*/ 5131 w 13859"/>
                <a:gd name="T35" fmla="*/ 7572 h 16128"/>
                <a:gd name="T36" fmla="*/ 4463 w 13859"/>
                <a:gd name="T37" fmla="*/ 7305 h 16128"/>
                <a:gd name="T38" fmla="*/ 3526 w 13859"/>
                <a:gd name="T39" fmla="*/ 7315 h 16128"/>
                <a:gd name="T40" fmla="*/ 2765 w 13859"/>
                <a:gd name="T41" fmla="*/ 7576 h 16128"/>
                <a:gd name="T42" fmla="*/ 12945 w 13859"/>
                <a:gd name="T43" fmla="*/ 8879 h 16128"/>
                <a:gd name="T44" fmla="*/ 13234 w 13859"/>
                <a:gd name="T45" fmla="*/ 8953 h 16128"/>
                <a:gd name="T46" fmla="*/ 13512 w 13859"/>
                <a:gd name="T47" fmla="*/ 8943 h 16128"/>
                <a:gd name="T48" fmla="*/ 13774 w 13859"/>
                <a:gd name="T49" fmla="*/ 8047 h 16128"/>
                <a:gd name="T50" fmla="*/ 13576 w 13859"/>
                <a:gd name="T51" fmla="*/ 4414 h 16128"/>
                <a:gd name="T52" fmla="*/ 10849 w 13859"/>
                <a:gd name="T53" fmla="*/ 812 h 16128"/>
                <a:gd name="T54" fmla="*/ 4579 w 13859"/>
                <a:gd name="T55" fmla="*/ 323 h 16128"/>
                <a:gd name="T56" fmla="*/ 1107 w 13859"/>
                <a:gd name="T57" fmla="*/ 3063 h 16128"/>
                <a:gd name="T58" fmla="*/ 298 w 13859"/>
                <a:gd name="T59" fmla="*/ 6381 h 16128"/>
                <a:gd name="T60" fmla="*/ 468 w 13859"/>
                <a:gd name="T61" fmla="*/ 7635 h 16128"/>
                <a:gd name="T62" fmla="*/ 669 w 13859"/>
                <a:gd name="T63" fmla="*/ 7694 h 16128"/>
                <a:gd name="T64" fmla="*/ 867 w 13859"/>
                <a:gd name="T65" fmla="*/ 7689 h 16128"/>
                <a:gd name="T66" fmla="*/ 1040 w 13859"/>
                <a:gd name="T67" fmla="*/ 7615 h 16128"/>
                <a:gd name="T68" fmla="*/ 1153 w 13859"/>
                <a:gd name="T69" fmla="*/ 6002 h 16128"/>
                <a:gd name="T70" fmla="*/ 2207 w 13859"/>
                <a:gd name="T71" fmla="*/ 2984 h 16128"/>
                <a:gd name="T72" fmla="*/ 5730 w 13859"/>
                <a:gd name="T73" fmla="*/ 968 h 16128"/>
                <a:gd name="T74" fmla="*/ 11096 w 13859"/>
                <a:gd name="T75" fmla="*/ 2116 h 16128"/>
                <a:gd name="T76" fmla="*/ 12882 w 13859"/>
                <a:gd name="T77" fmla="*/ 5512 h 16128"/>
                <a:gd name="T78" fmla="*/ 12837 w 13859"/>
                <a:gd name="T79" fmla="*/ 8391 h 16128"/>
                <a:gd name="T80" fmla="*/ 12363 w 13859"/>
                <a:gd name="T81" fmla="*/ 9207 h 16128"/>
                <a:gd name="T82" fmla="*/ 12196 w 13859"/>
                <a:gd name="T83" fmla="*/ 9200 h 16128"/>
                <a:gd name="T84" fmla="*/ 11803 w 13859"/>
                <a:gd name="T85" fmla="*/ 8483 h 16128"/>
                <a:gd name="T86" fmla="*/ 11506 w 13859"/>
                <a:gd name="T87" fmla="*/ 8049 h 16128"/>
                <a:gd name="T88" fmla="*/ 11126 w 13859"/>
                <a:gd name="T89" fmla="*/ 7668 h 16128"/>
                <a:gd name="T90" fmla="*/ 10363 w 13859"/>
                <a:gd name="T91" fmla="*/ 7693 h 16128"/>
                <a:gd name="T92" fmla="*/ 9499 w 13859"/>
                <a:gd name="T93" fmla="*/ 8070 h 16128"/>
                <a:gd name="T94" fmla="*/ 8926 w 13859"/>
                <a:gd name="T95" fmla="*/ 8534 h 16128"/>
                <a:gd name="T96" fmla="*/ 8632 w 13859"/>
                <a:gd name="T97" fmla="*/ 10488 h 16128"/>
                <a:gd name="T98" fmla="*/ 8646 w 13859"/>
                <a:gd name="T99" fmla="*/ 13526 h 16128"/>
                <a:gd name="T100" fmla="*/ 9240 w 13859"/>
                <a:gd name="T101" fmla="*/ 15599 h 16128"/>
                <a:gd name="T102" fmla="*/ 11060 w 13859"/>
                <a:gd name="T103" fmla="*/ 16119 h 16128"/>
                <a:gd name="T104" fmla="*/ 12333 w 13859"/>
                <a:gd name="T105" fmla="*/ 15535 h 16128"/>
                <a:gd name="T106" fmla="*/ 12971 w 13859"/>
                <a:gd name="T107" fmla="*/ 14631 h 16128"/>
                <a:gd name="T108" fmla="*/ 13083 w 13859"/>
                <a:gd name="T109" fmla="*/ 14119 h 16128"/>
                <a:gd name="T110" fmla="*/ 13150 w 13859"/>
                <a:gd name="T111" fmla="*/ 13442 h 16128"/>
                <a:gd name="T112" fmla="*/ 13522 w 13859"/>
                <a:gd name="T113" fmla="*/ 13307 h 16128"/>
                <a:gd name="T114" fmla="*/ 13720 w 13859"/>
                <a:gd name="T115" fmla="*/ 13151 h 16128"/>
                <a:gd name="T116" fmla="*/ 13766 w 13859"/>
                <a:gd name="T117" fmla="*/ 12817 h 16128"/>
                <a:gd name="T118" fmla="*/ 13425 w 13859"/>
                <a:gd name="T119" fmla="*/ 11505 h 16128"/>
                <a:gd name="T120" fmla="*/ 12866 w 13859"/>
                <a:gd name="T121" fmla="*/ 9968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59" h="16128">
                  <a:moveTo>
                    <a:pt x="2717" y="7615"/>
                  </a:moveTo>
                  <a:lnTo>
                    <a:pt x="2670" y="7657"/>
                  </a:lnTo>
                  <a:lnTo>
                    <a:pt x="2624" y="7699"/>
                  </a:lnTo>
                  <a:lnTo>
                    <a:pt x="2578" y="7741"/>
                  </a:lnTo>
                  <a:lnTo>
                    <a:pt x="2533" y="7785"/>
                  </a:lnTo>
                  <a:lnTo>
                    <a:pt x="2489" y="7827"/>
                  </a:lnTo>
                  <a:lnTo>
                    <a:pt x="2445" y="7871"/>
                  </a:lnTo>
                  <a:lnTo>
                    <a:pt x="2402" y="7915"/>
                  </a:lnTo>
                  <a:lnTo>
                    <a:pt x="2359" y="7959"/>
                  </a:lnTo>
                  <a:lnTo>
                    <a:pt x="2317" y="8004"/>
                  </a:lnTo>
                  <a:lnTo>
                    <a:pt x="2276" y="8049"/>
                  </a:lnTo>
                  <a:lnTo>
                    <a:pt x="2235" y="8094"/>
                  </a:lnTo>
                  <a:lnTo>
                    <a:pt x="2195" y="8140"/>
                  </a:lnTo>
                  <a:lnTo>
                    <a:pt x="2154" y="8186"/>
                  </a:lnTo>
                  <a:lnTo>
                    <a:pt x="2115" y="8232"/>
                  </a:lnTo>
                  <a:lnTo>
                    <a:pt x="2077" y="8279"/>
                  </a:lnTo>
                  <a:lnTo>
                    <a:pt x="2038" y="8326"/>
                  </a:lnTo>
                  <a:lnTo>
                    <a:pt x="2018" y="8314"/>
                  </a:lnTo>
                  <a:lnTo>
                    <a:pt x="1994" y="8300"/>
                  </a:lnTo>
                  <a:lnTo>
                    <a:pt x="1967" y="8285"/>
                  </a:lnTo>
                  <a:lnTo>
                    <a:pt x="1937" y="8270"/>
                  </a:lnTo>
                  <a:lnTo>
                    <a:pt x="1905" y="8255"/>
                  </a:lnTo>
                  <a:lnTo>
                    <a:pt x="1870" y="8239"/>
                  </a:lnTo>
                  <a:lnTo>
                    <a:pt x="1834" y="8224"/>
                  </a:lnTo>
                  <a:lnTo>
                    <a:pt x="1795" y="8212"/>
                  </a:lnTo>
                  <a:lnTo>
                    <a:pt x="1776" y="8206"/>
                  </a:lnTo>
                  <a:lnTo>
                    <a:pt x="1755" y="8201"/>
                  </a:lnTo>
                  <a:lnTo>
                    <a:pt x="1735" y="8196"/>
                  </a:lnTo>
                  <a:lnTo>
                    <a:pt x="1714" y="8192"/>
                  </a:lnTo>
                  <a:lnTo>
                    <a:pt x="1694" y="8189"/>
                  </a:lnTo>
                  <a:lnTo>
                    <a:pt x="1673" y="8186"/>
                  </a:lnTo>
                  <a:lnTo>
                    <a:pt x="1651" y="8184"/>
                  </a:lnTo>
                  <a:lnTo>
                    <a:pt x="1630" y="8183"/>
                  </a:lnTo>
                  <a:lnTo>
                    <a:pt x="1608" y="8183"/>
                  </a:lnTo>
                  <a:lnTo>
                    <a:pt x="1587" y="8184"/>
                  </a:lnTo>
                  <a:lnTo>
                    <a:pt x="1565" y="8187"/>
                  </a:lnTo>
                  <a:lnTo>
                    <a:pt x="1544" y="8190"/>
                  </a:lnTo>
                  <a:lnTo>
                    <a:pt x="1523" y="8194"/>
                  </a:lnTo>
                  <a:lnTo>
                    <a:pt x="1502" y="8200"/>
                  </a:lnTo>
                  <a:lnTo>
                    <a:pt x="1481" y="8207"/>
                  </a:lnTo>
                  <a:lnTo>
                    <a:pt x="1459" y="8215"/>
                  </a:lnTo>
                  <a:lnTo>
                    <a:pt x="1424" y="8236"/>
                  </a:lnTo>
                  <a:lnTo>
                    <a:pt x="1384" y="8272"/>
                  </a:lnTo>
                  <a:lnTo>
                    <a:pt x="1339" y="8320"/>
                  </a:lnTo>
                  <a:lnTo>
                    <a:pt x="1292" y="8382"/>
                  </a:lnTo>
                  <a:lnTo>
                    <a:pt x="1241" y="8453"/>
                  </a:lnTo>
                  <a:lnTo>
                    <a:pt x="1188" y="8536"/>
                  </a:lnTo>
                  <a:lnTo>
                    <a:pt x="1132" y="8628"/>
                  </a:lnTo>
                  <a:lnTo>
                    <a:pt x="1075" y="8729"/>
                  </a:lnTo>
                  <a:lnTo>
                    <a:pt x="1015" y="8838"/>
                  </a:lnTo>
                  <a:lnTo>
                    <a:pt x="953" y="8954"/>
                  </a:lnTo>
                  <a:lnTo>
                    <a:pt x="892" y="9075"/>
                  </a:lnTo>
                  <a:lnTo>
                    <a:pt x="829" y="9202"/>
                  </a:lnTo>
                  <a:lnTo>
                    <a:pt x="767" y="9333"/>
                  </a:lnTo>
                  <a:lnTo>
                    <a:pt x="704" y="9468"/>
                  </a:lnTo>
                  <a:lnTo>
                    <a:pt x="641" y="9605"/>
                  </a:lnTo>
                  <a:lnTo>
                    <a:pt x="580" y="9744"/>
                  </a:lnTo>
                  <a:lnTo>
                    <a:pt x="520" y="9883"/>
                  </a:lnTo>
                  <a:lnTo>
                    <a:pt x="462" y="10023"/>
                  </a:lnTo>
                  <a:lnTo>
                    <a:pt x="404" y="10161"/>
                  </a:lnTo>
                  <a:lnTo>
                    <a:pt x="349" y="10298"/>
                  </a:lnTo>
                  <a:lnTo>
                    <a:pt x="298" y="10431"/>
                  </a:lnTo>
                  <a:lnTo>
                    <a:pt x="248" y="10561"/>
                  </a:lnTo>
                  <a:lnTo>
                    <a:pt x="203" y="10687"/>
                  </a:lnTo>
                  <a:lnTo>
                    <a:pt x="161" y="10807"/>
                  </a:lnTo>
                  <a:lnTo>
                    <a:pt x="123" y="10921"/>
                  </a:lnTo>
                  <a:lnTo>
                    <a:pt x="89" y="11027"/>
                  </a:lnTo>
                  <a:lnTo>
                    <a:pt x="61" y="11125"/>
                  </a:lnTo>
                  <a:lnTo>
                    <a:pt x="36" y="11215"/>
                  </a:lnTo>
                  <a:lnTo>
                    <a:pt x="18" y="11295"/>
                  </a:lnTo>
                  <a:lnTo>
                    <a:pt x="6" y="11363"/>
                  </a:lnTo>
                  <a:lnTo>
                    <a:pt x="0" y="11421"/>
                  </a:lnTo>
                  <a:lnTo>
                    <a:pt x="0" y="11466"/>
                  </a:lnTo>
                  <a:lnTo>
                    <a:pt x="2" y="11481"/>
                  </a:lnTo>
                  <a:lnTo>
                    <a:pt x="6" y="11497"/>
                  </a:lnTo>
                  <a:lnTo>
                    <a:pt x="10" y="11512"/>
                  </a:lnTo>
                  <a:lnTo>
                    <a:pt x="16" y="11527"/>
                  </a:lnTo>
                  <a:lnTo>
                    <a:pt x="23" y="11542"/>
                  </a:lnTo>
                  <a:lnTo>
                    <a:pt x="31" y="11557"/>
                  </a:lnTo>
                  <a:lnTo>
                    <a:pt x="40" y="11571"/>
                  </a:lnTo>
                  <a:lnTo>
                    <a:pt x="51" y="11584"/>
                  </a:lnTo>
                  <a:lnTo>
                    <a:pt x="62" y="11598"/>
                  </a:lnTo>
                  <a:lnTo>
                    <a:pt x="74" y="11611"/>
                  </a:lnTo>
                  <a:lnTo>
                    <a:pt x="87" y="11623"/>
                  </a:lnTo>
                  <a:lnTo>
                    <a:pt x="101" y="11636"/>
                  </a:lnTo>
                  <a:lnTo>
                    <a:pt x="116" y="11648"/>
                  </a:lnTo>
                  <a:lnTo>
                    <a:pt x="132" y="11661"/>
                  </a:lnTo>
                  <a:lnTo>
                    <a:pt x="148" y="11673"/>
                  </a:lnTo>
                  <a:lnTo>
                    <a:pt x="166" y="11685"/>
                  </a:lnTo>
                  <a:lnTo>
                    <a:pt x="184" y="11696"/>
                  </a:lnTo>
                  <a:lnTo>
                    <a:pt x="203" y="11707"/>
                  </a:lnTo>
                  <a:lnTo>
                    <a:pt x="222" y="11718"/>
                  </a:lnTo>
                  <a:lnTo>
                    <a:pt x="242" y="11728"/>
                  </a:lnTo>
                  <a:lnTo>
                    <a:pt x="284" y="11748"/>
                  </a:lnTo>
                  <a:lnTo>
                    <a:pt x="328" y="11768"/>
                  </a:lnTo>
                  <a:lnTo>
                    <a:pt x="374" y="11787"/>
                  </a:lnTo>
                  <a:lnTo>
                    <a:pt x="421" y="11805"/>
                  </a:lnTo>
                  <a:lnTo>
                    <a:pt x="470" y="11822"/>
                  </a:lnTo>
                  <a:lnTo>
                    <a:pt x="519" y="11839"/>
                  </a:lnTo>
                  <a:lnTo>
                    <a:pt x="504" y="11935"/>
                  </a:lnTo>
                  <a:lnTo>
                    <a:pt x="489" y="12027"/>
                  </a:lnTo>
                  <a:lnTo>
                    <a:pt x="477" y="12118"/>
                  </a:lnTo>
                  <a:lnTo>
                    <a:pt x="466" y="12206"/>
                  </a:lnTo>
                  <a:lnTo>
                    <a:pt x="457" y="12290"/>
                  </a:lnTo>
                  <a:lnTo>
                    <a:pt x="448" y="12370"/>
                  </a:lnTo>
                  <a:lnTo>
                    <a:pt x="441" y="12448"/>
                  </a:lnTo>
                  <a:lnTo>
                    <a:pt x="436" y="12521"/>
                  </a:lnTo>
                  <a:lnTo>
                    <a:pt x="433" y="12591"/>
                  </a:lnTo>
                  <a:lnTo>
                    <a:pt x="430" y="12656"/>
                  </a:lnTo>
                  <a:lnTo>
                    <a:pt x="429" y="12718"/>
                  </a:lnTo>
                  <a:lnTo>
                    <a:pt x="429" y="12774"/>
                  </a:lnTo>
                  <a:lnTo>
                    <a:pt x="431" y="12828"/>
                  </a:lnTo>
                  <a:lnTo>
                    <a:pt x="433" y="12875"/>
                  </a:lnTo>
                  <a:lnTo>
                    <a:pt x="437" y="12920"/>
                  </a:lnTo>
                  <a:lnTo>
                    <a:pt x="442" y="12958"/>
                  </a:lnTo>
                  <a:lnTo>
                    <a:pt x="452" y="13020"/>
                  </a:lnTo>
                  <a:lnTo>
                    <a:pt x="468" y="13090"/>
                  </a:lnTo>
                  <a:lnTo>
                    <a:pt x="486" y="13164"/>
                  </a:lnTo>
                  <a:lnTo>
                    <a:pt x="510" y="13243"/>
                  </a:lnTo>
                  <a:lnTo>
                    <a:pt x="538" y="13327"/>
                  </a:lnTo>
                  <a:lnTo>
                    <a:pt x="571" y="13412"/>
                  </a:lnTo>
                  <a:lnTo>
                    <a:pt x="609" y="13502"/>
                  </a:lnTo>
                  <a:lnTo>
                    <a:pt x="652" y="13594"/>
                  </a:lnTo>
                  <a:lnTo>
                    <a:pt x="701" y="13688"/>
                  </a:lnTo>
                  <a:lnTo>
                    <a:pt x="755" y="13781"/>
                  </a:lnTo>
                  <a:lnTo>
                    <a:pt x="815" y="13876"/>
                  </a:lnTo>
                  <a:lnTo>
                    <a:pt x="881" y="13971"/>
                  </a:lnTo>
                  <a:lnTo>
                    <a:pt x="953" y="14065"/>
                  </a:lnTo>
                  <a:lnTo>
                    <a:pt x="1032" y="14157"/>
                  </a:lnTo>
                  <a:lnTo>
                    <a:pt x="1117" y="14247"/>
                  </a:lnTo>
                  <a:lnTo>
                    <a:pt x="1209" y="14335"/>
                  </a:lnTo>
                  <a:lnTo>
                    <a:pt x="1307" y="14419"/>
                  </a:lnTo>
                  <a:lnTo>
                    <a:pt x="1413" y="14500"/>
                  </a:lnTo>
                  <a:lnTo>
                    <a:pt x="1526" y="14576"/>
                  </a:lnTo>
                  <a:lnTo>
                    <a:pt x="1647" y="14647"/>
                  </a:lnTo>
                  <a:lnTo>
                    <a:pt x="1776" y="14712"/>
                  </a:lnTo>
                  <a:lnTo>
                    <a:pt x="1911" y="14771"/>
                  </a:lnTo>
                  <a:lnTo>
                    <a:pt x="2055" y="14823"/>
                  </a:lnTo>
                  <a:lnTo>
                    <a:pt x="2208" y="14868"/>
                  </a:lnTo>
                  <a:lnTo>
                    <a:pt x="2368" y="14903"/>
                  </a:lnTo>
                  <a:lnTo>
                    <a:pt x="2538" y="14932"/>
                  </a:lnTo>
                  <a:lnTo>
                    <a:pt x="2717" y="14950"/>
                  </a:lnTo>
                  <a:lnTo>
                    <a:pt x="2904" y="14958"/>
                  </a:lnTo>
                  <a:lnTo>
                    <a:pt x="3100" y="14955"/>
                  </a:lnTo>
                  <a:lnTo>
                    <a:pt x="3306" y="14942"/>
                  </a:lnTo>
                  <a:lnTo>
                    <a:pt x="3522" y="14915"/>
                  </a:lnTo>
                  <a:lnTo>
                    <a:pt x="3746" y="14878"/>
                  </a:lnTo>
                  <a:lnTo>
                    <a:pt x="3858" y="14838"/>
                  </a:lnTo>
                  <a:lnTo>
                    <a:pt x="3966" y="14762"/>
                  </a:lnTo>
                  <a:lnTo>
                    <a:pt x="4069" y="14654"/>
                  </a:lnTo>
                  <a:lnTo>
                    <a:pt x="4169" y="14517"/>
                  </a:lnTo>
                  <a:lnTo>
                    <a:pt x="4265" y="14351"/>
                  </a:lnTo>
                  <a:lnTo>
                    <a:pt x="4356" y="14160"/>
                  </a:lnTo>
                  <a:lnTo>
                    <a:pt x="4444" y="13946"/>
                  </a:lnTo>
                  <a:lnTo>
                    <a:pt x="4527" y="13710"/>
                  </a:lnTo>
                  <a:lnTo>
                    <a:pt x="4606" y="13455"/>
                  </a:lnTo>
                  <a:lnTo>
                    <a:pt x="4679" y="13184"/>
                  </a:lnTo>
                  <a:lnTo>
                    <a:pt x="4750" y="12898"/>
                  </a:lnTo>
                  <a:lnTo>
                    <a:pt x="4816" y="12600"/>
                  </a:lnTo>
                  <a:lnTo>
                    <a:pt x="4877" y="12294"/>
                  </a:lnTo>
                  <a:lnTo>
                    <a:pt x="4934" y="11978"/>
                  </a:lnTo>
                  <a:lnTo>
                    <a:pt x="4986" y="11659"/>
                  </a:lnTo>
                  <a:lnTo>
                    <a:pt x="5035" y="11335"/>
                  </a:lnTo>
                  <a:lnTo>
                    <a:pt x="5078" y="11011"/>
                  </a:lnTo>
                  <a:lnTo>
                    <a:pt x="5118" y="10689"/>
                  </a:lnTo>
                  <a:lnTo>
                    <a:pt x="5152" y="10371"/>
                  </a:lnTo>
                  <a:lnTo>
                    <a:pt x="5181" y="10059"/>
                  </a:lnTo>
                  <a:lnTo>
                    <a:pt x="5206" y="9755"/>
                  </a:lnTo>
                  <a:lnTo>
                    <a:pt x="5227" y="9462"/>
                  </a:lnTo>
                  <a:lnTo>
                    <a:pt x="5243" y="9182"/>
                  </a:lnTo>
                  <a:lnTo>
                    <a:pt x="5253" y="8917"/>
                  </a:lnTo>
                  <a:lnTo>
                    <a:pt x="5260" y="8669"/>
                  </a:lnTo>
                  <a:lnTo>
                    <a:pt x="5261" y="8441"/>
                  </a:lnTo>
                  <a:lnTo>
                    <a:pt x="5257" y="8235"/>
                  </a:lnTo>
                  <a:lnTo>
                    <a:pt x="5249" y="8054"/>
                  </a:lnTo>
                  <a:lnTo>
                    <a:pt x="5236" y="7899"/>
                  </a:lnTo>
                  <a:lnTo>
                    <a:pt x="5218" y="7773"/>
                  </a:lnTo>
                  <a:lnTo>
                    <a:pt x="5193" y="7677"/>
                  </a:lnTo>
                  <a:lnTo>
                    <a:pt x="5165" y="7615"/>
                  </a:lnTo>
                  <a:lnTo>
                    <a:pt x="5131" y="7572"/>
                  </a:lnTo>
                  <a:lnTo>
                    <a:pt x="5089" y="7533"/>
                  </a:lnTo>
                  <a:lnTo>
                    <a:pt x="5041" y="7495"/>
                  </a:lnTo>
                  <a:lnTo>
                    <a:pt x="4985" y="7461"/>
                  </a:lnTo>
                  <a:lnTo>
                    <a:pt x="4925" y="7431"/>
                  </a:lnTo>
                  <a:lnTo>
                    <a:pt x="4859" y="7403"/>
                  </a:lnTo>
                  <a:lnTo>
                    <a:pt x="4787" y="7378"/>
                  </a:lnTo>
                  <a:lnTo>
                    <a:pt x="4713" y="7355"/>
                  </a:lnTo>
                  <a:lnTo>
                    <a:pt x="4633" y="7335"/>
                  </a:lnTo>
                  <a:lnTo>
                    <a:pt x="4550" y="7319"/>
                  </a:lnTo>
                  <a:lnTo>
                    <a:pt x="4463" y="7305"/>
                  </a:lnTo>
                  <a:lnTo>
                    <a:pt x="4374" y="7294"/>
                  </a:lnTo>
                  <a:lnTo>
                    <a:pt x="4283" y="7286"/>
                  </a:lnTo>
                  <a:lnTo>
                    <a:pt x="4190" y="7280"/>
                  </a:lnTo>
                  <a:lnTo>
                    <a:pt x="4095" y="7277"/>
                  </a:lnTo>
                  <a:lnTo>
                    <a:pt x="4001" y="7277"/>
                  </a:lnTo>
                  <a:lnTo>
                    <a:pt x="3905" y="7280"/>
                  </a:lnTo>
                  <a:lnTo>
                    <a:pt x="3809" y="7285"/>
                  </a:lnTo>
                  <a:lnTo>
                    <a:pt x="3714" y="7292"/>
                  </a:lnTo>
                  <a:lnTo>
                    <a:pt x="3619" y="7302"/>
                  </a:lnTo>
                  <a:lnTo>
                    <a:pt x="3526" y="7315"/>
                  </a:lnTo>
                  <a:lnTo>
                    <a:pt x="3435" y="7330"/>
                  </a:lnTo>
                  <a:lnTo>
                    <a:pt x="3345" y="7347"/>
                  </a:lnTo>
                  <a:lnTo>
                    <a:pt x="3259" y="7367"/>
                  </a:lnTo>
                  <a:lnTo>
                    <a:pt x="3175" y="7391"/>
                  </a:lnTo>
                  <a:lnTo>
                    <a:pt x="3096" y="7416"/>
                  </a:lnTo>
                  <a:lnTo>
                    <a:pt x="3020" y="7443"/>
                  </a:lnTo>
                  <a:lnTo>
                    <a:pt x="2948" y="7472"/>
                  </a:lnTo>
                  <a:lnTo>
                    <a:pt x="2883" y="7505"/>
                  </a:lnTo>
                  <a:lnTo>
                    <a:pt x="2821" y="7540"/>
                  </a:lnTo>
                  <a:lnTo>
                    <a:pt x="2765" y="7576"/>
                  </a:lnTo>
                  <a:lnTo>
                    <a:pt x="2717" y="7615"/>
                  </a:lnTo>
                  <a:close/>
                  <a:moveTo>
                    <a:pt x="12800" y="8775"/>
                  </a:moveTo>
                  <a:lnTo>
                    <a:pt x="12812" y="8789"/>
                  </a:lnTo>
                  <a:lnTo>
                    <a:pt x="12825" y="8804"/>
                  </a:lnTo>
                  <a:lnTo>
                    <a:pt x="12840" y="8818"/>
                  </a:lnTo>
                  <a:lnTo>
                    <a:pt x="12858" y="8831"/>
                  </a:lnTo>
                  <a:lnTo>
                    <a:pt x="12877" y="8844"/>
                  </a:lnTo>
                  <a:lnTo>
                    <a:pt x="12899" y="8856"/>
                  </a:lnTo>
                  <a:lnTo>
                    <a:pt x="12922" y="8868"/>
                  </a:lnTo>
                  <a:lnTo>
                    <a:pt x="12945" y="8879"/>
                  </a:lnTo>
                  <a:lnTo>
                    <a:pt x="12971" y="8890"/>
                  </a:lnTo>
                  <a:lnTo>
                    <a:pt x="12997" y="8900"/>
                  </a:lnTo>
                  <a:lnTo>
                    <a:pt x="13025" y="8909"/>
                  </a:lnTo>
                  <a:lnTo>
                    <a:pt x="13053" y="8918"/>
                  </a:lnTo>
                  <a:lnTo>
                    <a:pt x="13082" y="8926"/>
                  </a:lnTo>
                  <a:lnTo>
                    <a:pt x="13113" y="8933"/>
                  </a:lnTo>
                  <a:lnTo>
                    <a:pt x="13142" y="8939"/>
                  </a:lnTo>
                  <a:lnTo>
                    <a:pt x="13173" y="8945"/>
                  </a:lnTo>
                  <a:lnTo>
                    <a:pt x="13204" y="8949"/>
                  </a:lnTo>
                  <a:lnTo>
                    <a:pt x="13234" y="8953"/>
                  </a:lnTo>
                  <a:lnTo>
                    <a:pt x="13265" y="8956"/>
                  </a:lnTo>
                  <a:lnTo>
                    <a:pt x="13295" y="8959"/>
                  </a:lnTo>
                  <a:lnTo>
                    <a:pt x="13325" y="8960"/>
                  </a:lnTo>
                  <a:lnTo>
                    <a:pt x="13354" y="8960"/>
                  </a:lnTo>
                  <a:lnTo>
                    <a:pt x="13383" y="8960"/>
                  </a:lnTo>
                  <a:lnTo>
                    <a:pt x="13411" y="8959"/>
                  </a:lnTo>
                  <a:lnTo>
                    <a:pt x="13438" y="8956"/>
                  </a:lnTo>
                  <a:lnTo>
                    <a:pt x="13464" y="8953"/>
                  </a:lnTo>
                  <a:lnTo>
                    <a:pt x="13488" y="8949"/>
                  </a:lnTo>
                  <a:lnTo>
                    <a:pt x="13512" y="8943"/>
                  </a:lnTo>
                  <a:lnTo>
                    <a:pt x="13534" y="8937"/>
                  </a:lnTo>
                  <a:lnTo>
                    <a:pt x="13553" y="8929"/>
                  </a:lnTo>
                  <a:lnTo>
                    <a:pt x="13572" y="8921"/>
                  </a:lnTo>
                  <a:lnTo>
                    <a:pt x="13588" y="8911"/>
                  </a:lnTo>
                  <a:lnTo>
                    <a:pt x="13608" y="8875"/>
                  </a:lnTo>
                  <a:lnTo>
                    <a:pt x="13635" y="8792"/>
                  </a:lnTo>
                  <a:lnTo>
                    <a:pt x="13667" y="8665"/>
                  </a:lnTo>
                  <a:lnTo>
                    <a:pt x="13703" y="8495"/>
                  </a:lnTo>
                  <a:lnTo>
                    <a:pt x="13740" y="8289"/>
                  </a:lnTo>
                  <a:lnTo>
                    <a:pt x="13774" y="8047"/>
                  </a:lnTo>
                  <a:lnTo>
                    <a:pt x="13806" y="7774"/>
                  </a:lnTo>
                  <a:lnTo>
                    <a:pt x="13832" y="7471"/>
                  </a:lnTo>
                  <a:lnTo>
                    <a:pt x="13851" y="7144"/>
                  </a:lnTo>
                  <a:lnTo>
                    <a:pt x="13859" y="6795"/>
                  </a:lnTo>
                  <a:lnTo>
                    <a:pt x="13855" y="6426"/>
                  </a:lnTo>
                  <a:lnTo>
                    <a:pt x="13837" y="6042"/>
                  </a:lnTo>
                  <a:lnTo>
                    <a:pt x="13801" y="5646"/>
                  </a:lnTo>
                  <a:lnTo>
                    <a:pt x="13748" y="5241"/>
                  </a:lnTo>
                  <a:lnTo>
                    <a:pt x="13673" y="4828"/>
                  </a:lnTo>
                  <a:lnTo>
                    <a:pt x="13576" y="4414"/>
                  </a:lnTo>
                  <a:lnTo>
                    <a:pt x="13453" y="4000"/>
                  </a:lnTo>
                  <a:lnTo>
                    <a:pt x="13302" y="3588"/>
                  </a:lnTo>
                  <a:lnTo>
                    <a:pt x="13123" y="3184"/>
                  </a:lnTo>
                  <a:lnTo>
                    <a:pt x="12911" y="2790"/>
                  </a:lnTo>
                  <a:lnTo>
                    <a:pt x="12665" y="2409"/>
                  </a:lnTo>
                  <a:lnTo>
                    <a:pt x="12382" y="2044"/>
                  </a:lnTo>
                  <a:lnTo>
                    <a:pt x="12062" y="1699"/>
                  </a:lnTo>
                  <a:lnTo>
                    <a:pt x="11702" y="1377"/>
                  </a:lnTo>
                  <a:lnTo>
                    <a:pt x="11298" y="1081"/>
                  </a:lnTo>
                  <a:lnTo>
                    <a:pt x="10849" y="812"/>
                  </a:lnTo>
                  <a:lnTo>
                    <a:pt x="10353" y="578"/>
                  </a:lnTo>
                  <a:lnTo>
                    <a:pt x="9809" y="378"/>
                  </a:lnTo>
                  <a:lnTo>
                    <a:pt x="9212" y="218"/>
                  </a:lnTo>
                  <a:lnTo>
                    <a:pt x="8563" y="99"/>
                  </a:lnTo>
                  <a:lnTo>
                    <a:pt x="7857" y="25"/>
                  </a:lnTo>
                  <a:lnTo>
                    <a:pt x="7093" y="0"/>
                  </a:lnTo>
                  <a:lnTo>
                    <a:pt x="6393" y="22"/>
                  </a:lnTo>
                  <a:lnTo>
                    <a:pt x="5742" y="85"/>
                  </a:lnTo>
                  <a:lnTo>
                    <a:pt x="5138" y="185"/>
                  </a:lnTo>
                  <a:lnTo>
                    <a:pt x="4579" y="323"/>
                  </a:lnTo>
                  <a:lnTo>
                    <a:pt x="4063" y="493"/>
                  </a:lnTo>
                  <a:lnTo>
                    <a:pt x="3591" y="694"/>
                  </a:lnTo>
                  <a:lnTo>
                    <a:pt x="3157" y="922"/>
                  </a:lnTo>
                  <a:lnTo>
                    <a:pt x="2762" y="1175"/>
                  </a:lnTo>
                  <a:lnTo>
                    <a:pt x="2404" y="1451"/>
                  </a:lnTo>
                  <a:lnTo>
                    <a:pt x="2082" y="1745"/>
                  </a:lnTo>
                  <a:lnTo>
                    <a:pt x="1792" y="2056"/>
                  </a:lnTo>
                  <a:lnTo>
                    <a:pt x="1534" y="2382"/>
                  </a:lnTo>
                  <a:lnTo>
                    <a:pt x="1306" y="2719"/>
                  </a:lnTo>
                  <a:lnTo>
                    <a:pt x="1107" y="3063"/>
                  </a:lnTo>
                  <a:lnTo>
                    <a:pt x="934" y="3414"/>
                  </a:lnTo>
                  <a:lnTo>
                    <a:pt x="786" y="3768"/>
                  </a:lnTo>
                  <a:lnTo>
                    <a:pt x="662" y="4122"/>
                  </a:lnTo>
                  <a:lnTo>
                    <a:pt x="559" y="4474"/>
                  </a:lnTo>
                  <a:lnTo>
                    <a:pt x="476" y="4820"/>
                  </a:lnTo>
                  <a:lnTo>
                    <a:pt x="410" y="5159"/>
                  </a:lnTo>
                  <a:lnTo>
                    <a:pt x="362" y="5488"/>
                  </a:lnTo>
                  <a:lnTo>
                    <a:pt x="328" y="5802"/>
                  </a:lnTo>
                  <a:lnTo>
                    <a:pt x="307" y="6100"/>
                  </a:lnTo>
                  <a:lnTo>
                    <a:pt x="298" y="6381"/>
                  </a:lnTo>
                  <a:lnTo>
                    <a:pt x="298" y="6639"/>
                  </a:lnTo>
                  <a:lnTo>
                    <a:pt x="306" y="6874"/>
                  </a:lnTo>
                  <a:lnTo>
                    <a:pt x="321" y="7080"/>
                  </a:lnTo>
                  <a:lnTo>
                    <a:pt x="340" y="7258"/>
                  </a:lnTo>
                  <a:lnTo>
                    <a:pt x="363" y="7403"/>
                  </a:lnTo>
                  <a:lnTo>
                    <a:pt x="386" y="7513"/>
                  </a:lnTo>
                  <a:lnTo>
                    <a:pt x="408" y="7584"/>
                  </a:lnTo>
                  <a:lnTo>
                    <a:pt x="429" y="7615"/>
                  </a:lnTo>
                  <a:lnTo>
                    <a:pt x="448" y="7626"/>
                  </a:lnTo>
                  <a:lnTo>
                    <a:pt x="468" y="7635"/>
                  </a:lnTo>
                  <a:lnTo>
                    <a:pt x="488" y="7644"/>
                  </a:lnTo>
                  <a:lnTo>
                    <a:pt x="507" y="7652"/>
                  </a:lnTo>
                  <a:lnTo>
                    <a:pt x="527" y="7660"/>
                  </a:lnTo>
                  <a:lnTo>
                    <a:pt x="547" y="7666"/>
                  </a:lnTo>
                  <a:lnTo>
                    <a:pt x="568" y="7673"/>
                  </a:lnTo>
                  <a:lnTo>
                    <a:pt x="588" y="7678"/>
                  </a:lnTo>
                  <a:lnTo>
                    <a:pt x="608" y="7683"/>
                  </a:lnTo>
                  <a:lnTo>
                    <a:pt x="628" y="7688"/>
                  </a:lnTo>
                  <a:lnTo>
                    <a:pt x="648" y="7691"/>
                  </a:lnTo>
                  <a:lnTo>
                    <a:pt x="669" y="7694"/>
                  </a:lnTo>
                  <a:lnTo>
                    <a:pt x="689" y="7697"/>
                  </a:lnTo>
                  <a:lnTo>
                    <a:pt x="709" y="7699"/>
                  </a:lnTo>
                  <a:lnTo>
                    <a:pt x="729" y="7700"/>
                  </a:lnTo>
                  <a:lnTo>
                    <a:pt x="749" y="7700"/>
                  </a:lnTo>
                  <a:lnTo>
                    <a:pt x="770" y="7700"/>
                  </a:lnTo>
                  <a:lnTo>
                    <a:pt x="789" y="7699"/>
                  </a:lnTo>
                  <a:lnTo>
                    <a:pt x="809" y="7698"/>
                  </a:lnTo>
                  <a:lnTo>
                    <a:pt x="828" y="7695"/>
                  </a:lnTo>
                  <a:lnTo>
                    <a:pt x="847" y="7692"/>
                  </a:lnTo>
                  <a:lnTo>
                    <a:pt x="867" y="7689"/>
                  </a:lnTo>
                  <a:lnTo>
                    <a:pt x="886" y="7685"/>
                  </a:lnTo>
                  <a:lnTo>
                    <a:pt x="904" y="7680"/>
                  </a:lnTo>
                  <a:lnTo>
                    <a:pt x="922" y="7674"/>
                  </a:lnTo>
                  <a:lnTo>
                    <a:pt x="940" y="7668"/>
                  </a:lnTo>
                  <a:lnTo>
                    <a:pt x="957" y="7661"/>
                  </a:lnTo>
                  <a:lnTo>
                    <a:pt x="976" y="7653"/>
                  </a:lnTo>
                  <a:lnTo>
                    <a:pt x="992" y="7645"/>
                  </a:lnTo>
                  <a:lnTo>
                    <a:pt x="1009" y="7636"/>
                  </a:lnTo>
                  <a:lnTo>
                    <a:pt x="1024" y="7626"/>
                  </a:lnTo>
                  <a:lnTo>
                    <a:pt x="1040" y="7615"/>
                  </a:lnTo>
                  <a:lnTo>
                    <a:pt x="1052" y="7585"/>
                  </a:lnTo>
                  <a:lnTo>
                    <a:pt x="1062" y="7521"/>
                  </a:lnTo>
                  <a:lnTo>
                    <a:pt x="1067" y="7422"/>
                  </a:lnTo>
                  <a:lnTo>
                    <a:pt x="1071" y="7292"/>
                  </a:lnTo>
                  <a:lnTo>
                    <a:pt x="1075" y="7135"/>
                  </a:lnTo>
                  <a:lnTo>
                    <a:pt x="1081" y="6950"/>
                  </a:lnTo>
                  <a:lnTo>
                    <a:pt x="1091" y="6743"/>
                  </a:lnTo>
                  <a:lnTo>
                    <a:pt x="1105" y="6514"/>
                  </a:lnTo>
                  <a:lnTo>
                    <a:pt x="1125" y="6266"/>
                  </a:lnTo>
                  <a:lnTo>
                    <a:pt x="1153" y="6002"/>
                  </a:lnTo>
                  <a:lnTo>
                    <a:pt x="1191" y="5723"/>
                  </a:lnTo>
                  <a:lnTo>
                    <a:pt x="1240" y="5433"/>
                  </a:lnTo>
                  <a:lnTo>
                    <a:pt x="1301" y="5134"/>
                  </a:lnTo>
                  <a:lnTo>
                    <a:pt x="1377" y="4828"/>
                  </a:lnTo>
                  <a:lnTo>
                    <a:pt x="1467" y="4518"/>
                  </a:lnTo>
                  <a:lnTo>
                    <a:pt x="1575" y="4205"/>
                  </a:lnTo>
                  <a:lnTo>
                    <a:pt x="1701" y="3893"/>
                  </a:lnTo>
                  <a:lnTo>
                    <a:pt x="1847" y="3583"/>
                  </a:lnTo>
                  <a:lnTo>
                    <a:pt x="2015" y="3280"/>
                  </a:lnTo>
                  <a:lnTo>
                    <a:pt x="2207" y="2984"/>
                  </a:lnTo>
                  <a:lnTo>
                    <a:pt x="2422" y="2697"/>
                  </a:lnTo>
                  <a:lnTo>
                    <a:pt x="2664" y="2423"/>
                  </a:lnTo>
                  <a:lnTo>
                    <a:pt x="2934" y="2164"/>
                  </a:lnTo>
                  <a:lnTo>
                    <a:pt x="3234" y="1922"/>
                  </a:lnTo>
                  <a:lnTo>
                    <a:pt x="3563" y="1699"/>
                  </a:lnTo>
                  <a:lnTo>
                    <a:pt x="3926" y="1500"/>
                  </a:lnTo>
                  <a:lnTo>
                    <a:pt x="4322" y="1325"/>
                  </a:lnTo>
                  <a:lnTo>
                    <a:pt x="4754" y="1175"/>
                  </a:lnTo>
                  <a:lnTo>
                    <a:pt x="5223" y="1055"/>
                  </a:lnTo>
                  <a:lnTo>
                    <a:pt x="5730" y="968"/>
                  </a:lnTo>
                  <a:lnTo>
                    <a:pt x="6276" y="914"/>
                  </a:lnTo>
                  <a:lnTo>
                    <a:pt x="6865" y="897"/>
                  </a:lnTo>
                  <a:lnTo>
                    <a:pt x="7574" y="921"/>
                  </a:lnTo>
                  <a:lnTo>
                    <a:pt x="8226" y="988"/>
                  </a:lnTo>
                  <a:lnTo>
                    <a:pt x="8826" y="1094"/>
                  </a:lnTo>
                  <a:lnTo>
                    <a:pt x="9374" y="1236"/>
                  </a:lnTo>
                  <a:lnTo>
                    <a:pt x="9873" y="1412"/>
                  </a:lnTo>
                  <a:lnTo>
                    <a:pt x="10324" y="1620"/>
                  </a:lnTo>
                  <a:lnTo>
                    <a:pt x="10731" y="1855"/>
                  </a:lnTo>
                  <a:lnTo>
                    <a:pt x="11096" y="2116"/>
                  </a:lnTo>
                  <a:lnTo>
                    <a:pt x="11420" y="2399"/>
                  </a:lnTo>
                  <a:lnTo>
                    <a:pt x="11706" y="2702"/>
                  </a:lnTo>
                  <a:lnTo>
                    <a:pt x="11955" y="3023"/>
                  </a:lnTo>
                  <a:lnTo>
                    <a:pt x="12171" y="3358"/>
                  </a:lnTo>
                  <a:lnTo>
                    <a:pt x="12356" y="3704"/>
                  </a:lnTo>
                  <a:lnTo>
                    <a:pt x="12511" y="4059"/>
                  </a:lnTo>
                  <a:lnTo>
                    <a:pt x="12639" y="4420"/>
                  </a:lnTo>
                  <a:lnTo>
                    <a:pt x="12742" y="4785"/>
                  </a:lnTo>
                  <a:lnTo>
                    <a:pt x="12822" y="5149"/>
                  </a:lnTo>
                  <a:lnTo>
                    <a:pt x="12882" y="5512"/>
                  </a:lnTo>
                  <a:lnTo>
                    <a:pt x="12924" y="5869"/>
                  </a:lnTo>
                  <a:lnTo>
                    <a:pt x="12949" y="6217"/>
                  </a:lnTo>
                  <a:lnTo>
                    <a:pt x="12960" y="6556"/>
                  </a:lnTo>
                  <a:lnTo>
                    <a:pt x="12960" y="6881"/>
                  </a:lnTo>
                  <a:lnTo>
                    <a:pt x="12950" y="7190"/>
                  </a:lnTo>
                  <a:lnTo>
                    <a:pt x="12933" y="7479"/>
                  </a:lnTo>
                  <a:lnTo>
                    <a:pt x="12912" y="7746"/>
                  </a:lnTo>
                  <a:lnTo>
                    <a:pt x="12886" y="7989"/>
                  </a:lnTo>
                  <a:lnTo>
                    <a:pt x="12861" y="8205"/>
                  </a:lnTo>
                  <a:lnTo>
                    <a:pt x="12837" y="8391"/>
                  </a:lnTo>
                  <a:lnTo>
                    <a:pt x="12817" y="8543"/>
                  </a:lnTo>
                  <a:lnTo>
                    <a:pt x="12802" y="8660"/>
                  </a:lnTo>
                  <a:lnTo>
                    <a:pt x="12795" y="8737"/>
                  </a:lnTo>
                  <a:lnTo>
                    <a:pt x="12800" y="8775"/>
                  </a:lnTo>
                  <a:close/>
                  <a:moveTo>
                    <a:pt x="12445" y="9238"/>
                  </a:moveTo>
                  <a:lnTo>
                    <a:pt x="12429" y="9230"/>
                  </a:lnTo>
                  <a:lnTo>
                    <a:pt x="12413" y="9223"/>
                  </a:lnTo>
                  <a:lnTo>
                    <a:pt x="12397" y="9217"/>
                  </a:lnTo>
                  <a:lnTo>
                    <a:pt x="12379" y="9211"/>
                  </a:lnTo>
                  <a:lnTo>
                    <a:pt x="12363" y="9207"/>
                  </a:lnTo>
                  <a:lnTo>
                    <a:pt x="12346" y="9203"/>
                  </a:lnTo>
                  <a:lnTo>
                    <a:pt x="12330" y="9200"/>
                  </a:lnTo>
                  <a:lnTo>
                    <a:pt x="12313" y="9198"/>
                  </a:lnTo>
                  <a:lnTo>
                    <a:pt x="12297" y="9196"/>
                  </a:lnTo>
                  <a:lnTo>
                    <a:pt x="12279" y="9195"/>
                  </a:lnTo>
                  <a:lnTo>
                    <a:pt x="12262" y="9195"/>
                  </a:lnTo>
                  <a:lnTo>
                    <a:pt x="12246" y="9196"/>
                  </a:lnTo>
                  <a:lnTo>
                    <a:pt x="12229" y="9197"/>
                  </a:lnTo>
                  <a:lnTo>
                    <a:pt x="12213" y="9198"/>
                  </a:lnTo>
                  <a:lnTo>
                    <a:pt x="12196" y="9200"/>
                  </a:lnTo>
                  <a:lnTo>
                    <a:pt x="12179" y="9203"/>
                  </a:lnTo>
                  <a:lnTo>
                    <a:pt x="12134" y="9103"/>
                  </a:lnTo>
                  <a:lnTo>
                    <a:pt x="12086" y="9004"/>
                  </a:lnTo>
                  <a:lnTo>
                    <a:pt x="12038" y="8907"/>
                  </a:lnTo>
                  <a:lnTo>
                    <a:pt x="11989" y="8811"/>
                  </a:lnTo>
                  <a:lnTo>
                    <a:pt x="11937" y="8715"/>
                  </a:lnTo>
                  <a:lnTo>
                    <a:pt x="11884" y="8621"/>
                  </a:lnTo>
                  <a:lnTo>
                    <a:pt x="11857" y="8575"/>
                  </a:lnTo>
                  <a:lnTo>
                    <a:pt x="11830" y="8529"/>
                  </a:lnTo>
                  <a:lnTo>
                    <a:pt x="11803" y="8483"/>
                  </a:lnTo>
                  <a:lnTo>
                    <a:pt x="11774" y="8438"/>
                  </a:lnTo>
                  <a:lnTo>
                    <a:pt x="11746" y="8393"/>
                  </a:lnTo>
                  <a:lnTo>
                    <a:pt x="11718" y="8348"/>
                  </a:lnTo>
                  <a:lnTo>
                    <a:pt x="11689" y="8304"/>
                  </a:lnTo>
                  <a:lnTo>
                    <a:pt x="11659" y="8261"/>
                  </a:lnTo>
                  <a:lnTo>
                    <a:pt x="11629" y="8217"/>
                  </a:lnTo>
                  <a:lnTo>
                    <a:pt x="11599" y="8175"/>
                  </a:lnTo>
                  <a:lnTo>
                    <a:pt x="11568" y="8133"/>
                  </a:lnTo>
                  <a:lnTo>
                    <a:pt x="11537" y="8090"/>
                  </a:lnTo>
                  <a:lnTo>
                    <a:pt x="11506" y="8049"/>
                  </a:lnTo>
                  <a:lnTo>
                    <a:pt x="11474" y="8008"/>
                  </a:lnTo>
                  <a:lnTo>
                    <a:pt x="11442" y="7967"/>
                  </a:lnTo>
                  <a:lnTo>
                    <a:pt x="11409" y="7927"/>
                  </a:lnTo>
                  <a:lnTo>
                    <a:pt x="11376" y="7888"/>
                  </a:lnTo>
                  <a:lnTo>
                    <a:pt x="11343" y="7848"/>
                  </a:lnTo>
                  <a:lnTo>
                    <a:pt x="11309" y="7810"/>
                  </a:lnTo>
                  <a:lnTo>
                    <a:pt x="11274" y="7772"/>
                  </a:lnTo>
                  <a:lnTo>
                    <a:pt x="11231" y="7730"/>
                  </a:lnTo>
                  <a:lnTo>
                    <a:pt x="11182" y="7696"/>
                  </a:lnTo>
                  <a:lnTo>
                    <a:pt x="11126" y="7668"/>
                  </a:lnTo>
                  <a:lnTo>
                    <a:pt x="11065" y="7647"/>
                  </a:lnTo>
                  <a:lnTo>
                    <a:pt x="11001" y="7632"/>
                  </a:lnTo>
                  <a:lnTo>
                    <a:pt x="10932" y="7621"/>
                  </a:lnTo>
                  <a:lnTo>
                    <a:pt x="10858" y="7617"/>
                  </a:lnTo>
                  <a:lnTo>
                    <a:pt x="10783" y="7618"/>
                  </a:lnTo>
                  <a:lnTo>
                    <a:pt x="10703" y="7625"/>
                  </a:lnTo>
                  <a:lnTo>
                    <a:pt x="10621" y="7636"/>
                  </a:lnTo>
                  <a:lnTo>
                    <a:pt x="10537" y="7651"/>
                  </a:lnTo>
                  <a:lnTo>
                    <a:pt x="10451" y="7670"/>
                  </a:lnTo>
                  <a:lnTo>
                    <a:pt x="10363" y="7693"/>
                  </a:lnTo>
                  <a:lnTo>
                    <a:pt x="10276" y="7719"/>
                  </a:lnTo>
                  <a:lnTo>
                    <a:pt x="10187" y="7750"/>
                  </a:lnTo>
                  <a:lnTo>
                    <a:pt x="10097" y="7782"/>
                  </a:lnTo>
                  <a:lnTo>
                    <a:pt x="10008" y="7817"/>
                  </a:lnTo>
                  <a:lnTo>
                    <a:pt x="9919" y="7855"/>
                  </a:lnTo>
                  <a:lnTo>
                    <a:pt x="9832" y="7896"/>
                  </a:lnTo>
                  <a:lnTo>
                    <a:pt x="9745" y="7937"/>
                  </a:lnTo>
                  <a:lnTo>
                    <a:pt x="9660" y="7980"/>
                  </a:lnTo>
                  <a:lnTo>
                    <a:pt x="9579" y="8025"/>
                  </a:lnTo>
                  <a:lnTo>
                    <a:pt x="9499" y="8070"/>
                  </a:lnTo>
                  <a:lnTo>
                    <a:pt x="9422" y="8116"/>
                  </a:lnTo>
                  <a:lnTo>
                    <a:pt x="9348" y="8163"/>
                  </a:lnTo>
                  <a:lnTo>
                    <a:pt x="9279" y="8210"/>
                  </a:lnTo>
                  <a:lnTo>
                    <a:pt x="9213" y="8257"/>
                  </a:lnTo>
                  <a:lnTo>
                    <a:pt x="9152" y="8303"/>
                  </a:lnTo>
                  <a:lnTo>
                    <a:pt x="9096" y="8348"/>
                  </a:lnTo>
                  <a:lnTo>
                    <a:pt x="9045" y="8393"/>
                  </a:lnTo>
                  <a:lnTo>
                    <a:pt x="9000" y="8436"/>
                  </a:lnTo>
                  <a:lnTo>
                    <a:pt x="8962" y="8477"/>
                  </a:lnTo>
                  <a:lnTo>
                    <a:pt x="8926" y="8534"/>
                  </a:lnTo>
                  <a:lnTo>
                    <a:pt x="8891" y="8622"/>
                  </a:lnTo>
                  <a:lnTo>
                    <a:pt x="8856" y="8740"/>
                  </a:lnTo>
                  <a:lnTo>
                    <a:pt x="8822" y="8885"/>
                  </a:lnTo>
                  <a:lnTo>
                    <a:pt x="8789" y="9055"/>
                  </a:lnTo>
                  <a:lnTo>
                    <a:pt x="8758" y="9247"/>
                  </a:lnTo>
                  <a:lnTo>
                    <a:pt x="8728" y="9462"/>
                  </a:lnTo>
                  <a:lnTo>
                    <a:pt x="8701" y="9695"/>
                  </a:lnTo>
                  <a:lnTo>
                    <a:pt x="8676" y="9945"/>
                  </a:lnTo>
                  <a:lnTo>
                    <a:pt x="8653" y="10210"/>
                  </a:lnTo>
                  <a:lnTo>
                    <a:pt x="8632" y="10488"/>
                  </a:lnTo>
                  <a:lnTo>
                    <a:pt x="8616" y="10778"/>
                  </a:lnTo>
                  <a:lnTo>
                    <a:pt x="8602" y="11075"/>
                  </a:lnTo>
                  <a:lnTo>
                    <a:pt x="8592" y="11379"/>
                  </a:lnTo>
                  <a:lnTo>
                    <a:pt x="8586" y="11688"/>
                  </a:lnTo>
                  <a:lnTo>
                    <a:pt x="8584" y="12000"/>
                  </a:lnTo>
                  <a:lnTo>
                    <a:pt x="8587" y="12312"/>
                  </a:lnTo>
                  <a:lnTo>
                    <a:pt x="8594" y="12623"/>
                  </a:lnTo>
                  <a:lnTo>
                    <a:pt x="8606" y="12931"/>
                  </a:lnTo>
                  <a:lnTo>
                    <a:pt x="8624" y="13232"/>
                  </a:lnTo>
                  <a:lnTo>
                    <a:pt x="8646" y="13526"/>
                  </a:lnTo>
                  <a:lnTo>
                    <a:pt x="8676" y="13811"/>
                  </a:lnTo>
                  <a:lnTo>
                    <a:pt x="8710" y="14084"/>
                  </a:lnTo>
                  <a:lnTo>
                    <a:pt x="8752" y="14343"/>
                  </a:lnTo>
                  <a:lnTo>
                    <a:pt x="8799" y="14586"/>
                  </a:lnTo>
                  <a:lnTo>
                    <a:pt x="8854" y="14812"/>
                  </a:lnTo>
                  <a:lnTo>
                    <a:pt x="8916" y="15017"/>
                  </a:lnTo>
                  <a:lnTo>
                    <a:pt x="8985" y="15201"/>
                  </a:lnTo>
                  <a:lnTo>
                    <a:pt x="9063" y="15360"/>
                  </a:lnTo>
                  <a:lnTo>
                    <a:pt x="9147" y="15493"/>
                  </a:lnTo>
                  <a:lnTo>
                    <a:pt x="9240" y="15599"/>
                  </a:lnTo>
                  <a:lnTo>
                    <a:pt x="9342" y="15674"/>
                  </a:lnTo>
                  <a:lnTo>
                    <a:pt x="9561" y="15789"/>
                  </a:lnTo>
                  <a:lnTo>
                    <a:pt x="9773" y="15886"/>
                  </a:lnTo>
                  <a:lnTo>
                    <a:pt x="9977" y="15966"/>
                  </a:lnTo>
                  <a:lnTo>
                    <a:pt x="10175" y="16028"/>
                  </a:lnTo>
                  <a:lnTo>
                    <a:pt x="10365" y="16075"/>
                  </a:lnTo>
                  <a:lnTo>
                    <a:pt x="10549" y="16106"/>
                  </a:lnTo>
                  <a:lnTo>
                    <a:pt x="10726" y="16124"/>
                  </a:lnTo>
                  <a:lnTo>
                    <a:pt x="10897" y="16128"/>
                  </a:lnTo>
                  <a:lnTo>
                    <a:pt x="11060" y="16119"/>
                  </a:lnTo>
                  <a:lnTo>
                    <a:pt x="11217" y="16100"/>
                  </a:lnTo>
                  <a:lnTo>
                    <a:pt x="11367" y="16069"/>
                  </a:lnTo>
                  <a:lnTo>
                    <a:pt x="11511" y="16028"/>
                  </a:lnTo>
                  <a:lnTo>
                    <a:pt x="11648" y="15978"/>
                  </a:lnTo>
                  <a:lnTo>
                    <a:pt x="11778" y="15920"/>
                  </a:lnTo>
                  <a:lnTo>
                    <a:pt x="11903" y="15855"/>
                  </a:lnTo>
                  <a:lnTo>
                    <a:pt x="12020" y="15782"/>
                  </a:lnTo>
                  <a:lnTo>
                    <a:pt x="12131" y="15705"/>
                  </a:lnTo>
                  <a:lnTo>
                    <a:pt x="12235" y="15622"/>
                  </a:lnTo>
                  <a:lnTo>
                    <a:pt x="12333" y="15535"/>
                  </a:lnTo>
                  <a:lnTo>
                    <a:pt x="12425" y="15445"/>
                  </a:lnTo>
                  <a:lnTo>
                    <a:pt x="12511" y="15353"/>
                  </a:lnTo>
                  <a:lnTo>
                    <a:pt x="12589" y="15259"/>
                  </a:lnTo>
                  <a:lnTo>
                    <a:pt x="12663" y="15164"/>
                  </a:lnTo>
                  <a:lnTo>
                    <a:pt x="12730" y="15071"/>
                  </a:lnTo>
                  <a:lnTo>
                    <a:pt x="12790" y="14977"/>
                  </a:lnTo>
                  <a:lnTo>
                    <a:pt x="12844" y="14885"/>
                  </a:lnTo>
                  <a:lnTo>
                    <a:pt x="12892" y="14796"/>
                  </a:lnTo>
                  <a:lnTo>
                    <a:pt x="12935" y="14712"/>
                  </a:lnTo>
                  <a:lnTo>
                    <a:pt x="12971" y="14631"/>
                  </a:lnTo>
                  <a:lnTo>
                    <a:pt x="13002" y="14556"/>
                  </a:lnTo>
                  <a:lnTo>
                    <a:pt x="13026" y="14486"/>
                  </a:lnTo>
                  <a:lnTo>
                    <a:pt x="13044" y="14424"/>
                  </a:lnTo>
                  <a:lnTo>
                    <a:pt x="13051" y="14393"/>
                  </a:lnTo>
                  <a:lnTo>
                    <a:pt x="13057" y="14358"/>
                  </a:lnTo>
                  <a:lnTo>
                    <a:pt x="13063" y="14319"/>
                  </a:lnTo>
                  <a:lnTo>
                    <a:pt x="13069" y="14275"/>
                  </a:lnTo>
                  <a:lnTo>
                    <a:pt x="13074" y="14227"/>
                  </a:lnTo>
                  <a:lnTo>
                    <a:pt x="13079" y="14176"/>
                  </a:lnTo>
                  <a:lnTo>
                    <a:pt x="13083" y="14119"/>
                  </a:lnTo>
                  <a:lnTo>
                    <a:pt x="13086" y="14060"/>
                  </a:lnTo>
                  <a:lnTo>
                    <a:pt x="13089" y="13996"/>
                  </a:lnTo>
                  <a:lnTo>
                    <a:pt x="13091" y="13929"/>
                  </a:lnTo>
                  <a:lnTo>
                    <a:pt x="13092" y="13858"/>
                  </a:lnTo>
                  <a:lnTo>
                    <a:pt x="13093" y="13784"/>
                  </a:lnTo>
                  <a:lnTo>
                    <a:pt x="13093" y="13707"/>
                  </a:lnTo>
                  <a:lnTo>
                    <a:pt x="13092" y="13626"/>
                  </a:lnTo>
                  <a:lnTo>
                    <a:pt x="13090" y="13542"/>
                  </a:lnTo>
                  <a:lnTo>
                    <a:pt x="13088" y="13457"/>
                  </a:lnTo>
                  <a:lnTo>
                    <a:pt x="13150" y="13442"/>
                  </a:lnTo>
                  <a:lnTo>
                    <a:pt x="13212" y="13426"/>
                  </a:lnTo>
                  <a:lnTo>
                    <a:pt x="13271" y="13407"/>
                  </a:lnTo>
                  <a:lnTo>
                    <a:pt x="13331" y="13388"/>
                  </a:lnTo>
                  <a:lnTo>
                    <a:pt x="13360" y="13377"/>
                  </a:lnTo>
                  <a:lnTo>
                    <a:pt x="13388" y="13367"/>
                  </a:lnTo>
                  <a:lnTo>
                    <a:pt x="13416" y="13356"/>
                  </a:lnTo>
                  <a:lnTo>
                    <a:pt x="13444" y="13344"/>
                  </a:lnTo>
                  <a:lnTo>
                    <a:pt x="13470" y="13332"/>
                  </a:lnTo>
                  <a:lnTo>
                    <a:pt x="13496" y="13320"/>
                  </a:lnTo>
                  <a:lnTo>
                    <a:pt x="13522" y="13307"/>
                  </a:lnTo>
                  <a:lnTo>
                    <a:pt x="13546" y="13294"/>
                  </a:lnTo>
                  <a:lnTo>
                    <a:pt x="13570" y="13279"/>
                  </a:lnTo>
                  <a:lnTo>
                    <a:pt x="13592" y="13265"/>
                  </a:lnTo>
                  <a:lnTo>
                    <a:pt x="13614" y="13250"/>
                  </a:lnTo>
                  <a:lnTo>
                    <a:pt x="13635" y="13235"/>
                  </a:lnTo>
                  <a:lnTo>
                    <a:pt x="13654" y="13220"/>
                  </a:lnTo>
                  <a:lnTo>
                    <a:pt x="13672" y="13204"/>
                  </a:lnTo>
                  <a:lnTo>
                    <a:pt x="13689" y="13187"/>
                  </a:lnTo>
                  <a:lnTo>
                    <a:pt x="13705" y="13170"/>
                  </a:lnTo>
                  <a:lnTo>
                    <a:pt x="13720" y="13151"/>
                  </a:lnTo>
                  <a:lnTo>
                    <a:pt x="13733" y="13133"/>
                  </a:lnTo>
                  <a:lnTo>
                    <a:pt x="13744" y="13115"/>
                  </a:lnTo>
                  <a:lnTo>
                    <a:pt x="13754" y="13096"/>
                  </a:lnTo>
                  <a:lnTo>
                    <a:pt x="13763" y="13076"/>
                  </a:lnTo>
                  <a:lnTo>
                    <a:pt x="13770" y="13056"/>
                  </a:lnTo>
                  <a:lnTo>
                    <a:pt x="13775" y="13034"/>
                  </a:lnTo>
                  <a:lnTo>
                    <a:pt x="13778" y="13013"/>
                  </a:lnTo>
                  <a:lnTo>
                    <a:pt x="13780" y="12962"/>
                  </a:lnTo>
                  <a:lnTo>
                    <a:pt x="13776" y="12896"/>
                  </a:lnTo>
                  <a:lnTo>
                    <a:pt x="13766" y="12817"/>
                  </a:lnTo>
                  <a:lnTo>
                    <a:pt x="13751" y="12725"/>
                  </a:lnTo>
                  <a:lnTo>
                    <a:pt x="13731" y="12622"/>
                  </a:lnTo>
                  <a:lnTo>
                    <a:pt x="13706" y="12508"/>
                  </a:lnTo>
                  <a:lnTo>
                    <a:pt x="13676" y="12385"/>
                  </a:lnTo>
                  <a:lnTo>
                    <a:pt x="13643" y="12253"/>
                  </a:lnTo>
                  <a:lnTo>
                    <a:pt x="13605" y="12115"/>
                  </a:lnTo>
                  <a:lnTo>
                    <a:pt x="13565" y="11969"/>
                  </a:lnTo>
                  <a:lnTo>
                    <a:pt x="13521" y="11819"/>
                  </a:lnTo>
                  <a:lnTo>
                    <a:pt x="13474" y="11664"/>
                  </a:lnTo>
                  <a:lnTo>
                    <a:pt x="13425" y="11505"/>
                  </a:lnTo>
                  <a:lnTo>
                    <a:pt x="13373" y="11345"/>
                  </a:lnTo>
                  <a:lnTo>
                    <a:pt x="13320" y="11184"/>
                  </a:lnTo>
                  <a:lnTo>
                    <a:pt x="13265" y="11021"/>
                  </a:lnTo>
                  <a:lnTo>
                    <a:pt x="13210" y="10860"/>
                  </a:lnTo>
                  <a:lnTo>
                    <a:pt x="13152" y="10701"/>
                  </a:lnTo>
                  <a:lnTo>
                    <a:pt x="13094" y="10545"/>
                  </a:lnTo>
                  <a:lnTo>
                    <a:pt x="13037" y="10392"/>
                  </a:lnTo>
                  <a:lnTo>
                    <a:pt x="12979" y="10244"/>
                  </a:lnTo>
                  <a:lnTo>
                    <a:pt x="12923" y="10103"/>
                  </a:lnTo>
                  <a:lnTo>
                    <a:pt x="12866" y="9968"/>
                  </a:lnTo>
                  <a:lnTo>
                    <a:pt x="12811" y="9841"/>
                  </a:lnTo>
                  <a:lnTo>
                    <a:pt x="12757" y="9724"/>
                  </a:lnTo>
                  <a:lnTo>
                    <a:pt x="12705" y="9616"/>
                  </a:lnTo>
                  <a:lnTo>
                    <a:pt x="12654" y="9520"/>
                  </a:lnTo>
                  <a:lnTo>
                    <a:pt x="12607" y="9435"/>
                  </a:lnTo>
                  <a:lnTo>
                    <a:pt x="12561" y="9363"/>
                  </a:lnTo>
                  <a:lnTo>
                    <a:pt x="12519" y="9306"/>
                  </a:lnTo>
                  <a:lnTo>
                    <a:pt x="12480" y="9264"/>
                  </a:lnTo>
                  <a:lnTo>
                    <a:pt x="12445" y="923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56" name="TextBox 55"/>
            <p:cNvSpPr txBox="1"/>
            <p:nvPr/>
          </p:nvSpPr>
          <p:spPr>
            <a:xfrm>
              <a:off x="428464" y="3594045"/>
              <a:ext cx="817799" cy="307681"/>
            </a:xfrm>
            <a:prstGeom prst="rect">
              <a:avLst/>
            </a:prstGeom>
            <a:noFill/>
          </p:spPr>
          <p:txBody>
            <a:bodyPr wrap="square" rtlCol="0">
              <a:spAutoFit/>
            </a:bodyPr>
            <a:lstStyle/>
            <a:p>
              <a:pPr algn="ctr"/>
              <a:r>
                <a:rPr lang="zh-CN" altLang="en-US" sz="900" b="1" dirty="0">
                  <a:solidFill>
                    <a:schemeClr val="bg1"/>
                  </a:solidFill>
                </a:rPr>
                <a:t>文字</a:t>
              </a:r>
              <a:endParaRPr lang="en-US" sz="900" b="1" dirty="0">
                <a:solidFill>
                  <a:schemeClr val="bg1"/>
                </a:solidFill>
              </a:endParaRPr>
            </a:p>
          </p:txBody>
        </p:sp>
        <p:sp>
          <p:nvSpPr>
            <p:cNvPr id="57" name="TextBox 56"/>
            <p:cNvSpPr txBox="1"/>
            <p:nvPr/>
          </p:nvSpPr>
          <p:spPr>
            <a:xfrm>
              <a:off x="2661130" y="3604090"/>
              <a:ext cx="817799" cy="307681"/>
            </a:xfrm>
            <a:prstGeom prst="rect">
              <a:avLst/>
            </a:prstGeom>
            <a:noFill/>
          </p:spPr>
          <p:txBody>
            <a:bodyPr wrap="square" rtlCol="0">
              <a:spAutoFit/>
            </a:bodyPr>
            <a:lstStyle/>
            <a:p>
              <a:pPr algn="ctr"/>
              <a:r>
                <a:rPr lang="zh-CN" altLang="en-US" sz="900" b="1" dirty="0">
                  <a:solidFill>
                    <a:schemeClr val="bg1"/>
                  </a:solidFill>
                </a:rPr>
                <a:t>文字</a:t>
              </a:r>
              <a:endParaRPr lang="en-US" altLang="zh-CN" sz="900" b="1" dirty="0">
                <a:solidFill>
                  <a:schemeClr val="bg1"/>
                </a:solidFill>
              </a:endParaRPr>
            </a:p>
          </p:txBody>
        </p:sp>
        <p:sp>
          <p:nvSpPr>
            <p:cNvPr id="58" name="TextBox 57"/>
            <p:cNvSpPr txBox="1"/>
            <p:nvPr/>
          </p:nvSpPr>
          <p:spPr>
            <a:xfrm>
              <a:off x="8752051" y="3605932"/>
              <a:ext cx="817799" cy="307681"/>
            </a:xfrm>
            <a:prstGeom prst="rect">
              <a:avLst/>
            </a:prstGeom>
            <a:noFill/>
          </p:spPr>
          <p:txBody>
            <a:bodyPr wrap="square" rtlCol="0">
              <a:spAutoFit/>
            </a:bodyPr>
            <a:lstStyle/>
            <a:p>
              <a:pPr algn="ctr"/>
              <a:r>
                <a:rPr lang="zh-CN" altLang="en-US" sz="900" b="1" dirty="0">
                  <a:solidFill>
                    <a:schemeClr val="bg1"/>
                  </a:solidFill>
                </a:rPr>
                <a:t>文字</a:t>
              </a:r>
              <a:endParaRPr lang="en-US" altLang="zh-CN" sz="900" b="1" dirty="0">
                <a:solidFill>
                  <a:schemeClr val="bg1"/>
                </a:solidFill>
              </a:endParaRPr>
            </a:p>
          </p:txBody>
        </p:sp>
        <p:sp>
          <p:nvSpPr>
            <p:cNvPr id="59" name="TextBox 58"/>
            <p:cNvSpPr txBox="1"/>
            <p:nvPr/>
          </p:nvSpPr>
          <p:spPr>
            <a:xfrm>
              <a:off x="10957960" y="3594041"/>
              <a:ext cx="817799" cy="307681"/>
            </a:xfrm>
            <a:prstGeom prst="rect">
              <a:avLst/>
            </a:prstGeom>
            <a:noFill/>
          </p:spPr>
          <p:txBody>
            <a:bodyPr wrap="square" rtlCol="0">
              <a:spAutoFit/>
            </a:bodyPr>
            <a:lstStyle/>
            <a:p>
              <a:pPr algn="ctr"/>
              <a:r>
                <a:rPr lang="zh-CN" altLang="en-US" sz="900" b="1" dirty="0">
                  <a:solidFill>
                    <a:schemeClr val="bg1"/>
                  </a:solidFill>
                </a:rPr>
                <a:t>文字</a:t>
              </a:r>
              <a:endParaRPr lang="en-US" altLang="zh-CN" sz="900" b="1" dirty="0">
                <a:solidFill>
                  <a:schemeClr val="bg1"/>
                </a:solidFill>
              </a:endParaRPr>
            </a:p>
          </p:txBody>
        </p:sp>
      </p:grpSp>
      <p:sp>
        <p:nvSpPr>
          <p:cNvPr id="71" name="TextBox 70"/>
          <p:cNvSpPr txBox="1"/>
          <p:nvPr/>
        </p:nvSpPr>
        <p:spPr>
          <a:xfrm>
            <a:off x="7111667" y="3855618"/>
            <a:ext cx="1407078" cy="438592"/>
          </a:xfrm>
          <a:prstGeom prst="rect">
            <a:avLst/>
          </a:prstGeom>
          <a:noFill/>
        </p:spPr>
        <p:txBody>
          <a:bodyPr wrap="square" lIns="68589" tIns="34295" rIns="68589" bIns="34295"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请先将要替换的图片裁剪成原图片长宽比例然后在原请先将要</a:t>
            </a:r>
          </a:p>
        </p:txBody>
      </p:sp>
      <p:cxnSp>
        <p:nvCxnSpPr>
          <p:cNvPr id="72" name="Straight Connector 71"/>
          <p:cNvCxnSpPr/>
          <p:nvPr/>
        </p:nvCxnSpPr>
        <p:spPr>
          <a:xfrm flipV="1">
            <a:off x="598136" y="1958486"/>
            <a:ext cx="540862" cy="692923"/>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138998" y="1958485"/>
            <a:ext cx="1359914"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1859539" y="3196855"/>
            <a:ext cx="438631" cy="67050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648036" y="3867363"/>
            <a:ext cx="1211502"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164164" y="1615670"/>
            <a:ext cx="907941" cy="300175"/>
          </a:xfrm>
          <a:prstGeom prst="rect">
            <a:avLst/>
          </a:prstGeom>
          <a:noFill/>
        </p:spPr>
        <p:txBody>
          <a:bodyPr wrap="none" lIns="68589" tIns="34295" rIns="68589" bIns="34295" rtlCol="0">
            <a:spAutoFit/>
          </a:bodyPr>
          <a:lstStyle/>
          <a:p>
            <a:r>
              <a:rPr lang="zh-CN" altLang="en-US" sz="1500" dirty="0">
                <a:solidFill>
                  <a:schemeClr val="tx1">
                    <a:lumMod val="50000"/>
                    <a:lumOff val="50000"/>
                  </a:schemeClr>
                </a:solidFill>
              </a:rPr>
              <a:t>文字内容</a:t>
            </a:r>
            <a:endParaRPr lang="id-ID" sz="1500" dirty="0">
              <a:solidFill>
                <a:schemeClr val="tx1">
                  <a:lumMod val="50000"/>
                  <a:lumOff val="50000"/>
                </a:schemeClr>
              </a:solidFill>
            </a:endParaRPr>
          </a:p>
        </p:txBody>
      </p:sp>
      <p:sp>
        <p:nvSpPr>
          <p:cNvPr id="77" name="TextBox 76"/>
          <p:cNvSpPr txBox="1"/>
          <p:nvPr/>
        </p:nvSpPr>
        <p:spPr>
          <a:xfrm>
            <a:off x="1164162" y="1989156"/>
            <a:ext cx="1407078" cy="438592"/>
          </a:xfrm>
          <a:prstGeom prst="rect">
            <a:avLst/>
          </a:prstGeom>
          <a:noFill/>
        </p:spPr>
        <p:txBody>
          <a:bodyPr wrap="square" lIns="68589" tIns="34295" rIns="68589" bIns="34295"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请先将要替换的图片裁剪成原图片长宽比例然后在原请先将要</a:t>
            </a:r>
          </a:p>
        </p:txBody>
      </p:sp>
      <p:sp>
        <p:nvSpPr>
          <p:cNvPr id="78" name="TextBox 77"/>
          <p:cNvSpPr txBox="1"/>
          <p:nvPr/>
        </p:nvSpPr>
        <p:spPr>
          <a:xfrm>
            <a:off x="598135" y="3540890"/>
            <a:ext cx="907941" cy="300175"/>
          </a:xfrm>
          <a:prstGeom prst="rect">
            <a:avLst/>
          </a:prstGeom>
          <a:noFill/>
        </p:spPr>
        <p:txBody>
          <a:bodyPr wrap="none" lIns="68589" tIns="34295" rIns="68589" bIns="34295" rtlCol="0">
            <a:spAutoFit/>
          </a:bodyPr>
          <a:lstStyle/>
          <a:p>
            <a:r>
              <a:rPr lang="zh-CN" altLang="en-US" sz="1500" dirty="0">
                <a:solidFill>
                  <a:schemeClr val="tx1">
                    <a:lumMod val="50000"/>
                    <a:lumOff val="50000"/>
                  </a:schemeClr>
                </a:solidFill>
              </a:rPr>
              <a:t>文字内容</a:t>
            </a:r>
            <a:endParaRPr lang="id-ID" sz="1500" dirty="0">
              <a:solidFill>
                <a:schemeClr val="tx1">
                  <a:lumMod val="50000"/>
                  <a:lumOff val="50000"/>
                </a:schemeClr>
              </a:solidFill>
            </a:endParaRPr>
          </a:p>
        </p:txBody>
      </p:sp>
      <p:sp>
        <p:nvSpPr>
          <p:cNvPr id="79" name="TextBox 78"/>
          <p:cNvSpPr txBox="1"/>
          <p:nvPr/>
        </p:nvSpPr>
        <p:spPr>
          <a:xfrm>
            <a:off x="6705662" y="1615670"/>
            <a:ext cx="907941" cy="300175"/>
          </a:xfrm>
          <a:prstGeom prst="rect">
            <a:avLst/>
          </a:prstGeom>
          <a:noFill/>
        </p:spPr>
        <p:txBody>
          <a:bodyPr wrap="none" lIns="68589" tIns="34295" rIns="68589" bIns="34295" rtlCol="0">
            <a:spAutoFit/>
          </a:bodyPr>
          <a:lstStyle/>
          <a:p>
            <a:r>
              <a:rPr lang="zh-CN" altLang="en-US" sz="1500" dirty="0">
                <a:solidFill>
                  <a:schemeClr val="tx1">
                    <a:lumMod val="50000"/>
                    <a:lumOff val="50000"/>
                  </a:schemeClr>
                </a:solidFill>
              </a:rPr>
              <a:t>文字内容</a:t>
            </a:r>
            <a:endParaRPr lang="id-ID" sz="1500" dirty="0">
              <a:solidFill>
                <a:schemeClr val="tx1">
                  <a:lumMod val="50000"/>
                  <a:lumOff val="50000"/>
                </a:schemeClr>
              </a:solidFill>
            </a:endParaRPr>
          </a:p>
        </p:txBody>
      </p:sp>
      <p:sp>
        <p:nvSpPr>
          <p:cNvPr id="80" name="TextBox 79"/>
          <p:cNvSpPr txBox="1"/>
          <p:nvPr/>
        </p:nvSpPr>
        <p:spPr>
          <a:xfrm>
            <a:off x="7504561" y="3512951"/>
            <a:ext cx="907941" cy="300175"/>
          </a:xfrm>
          <a:prstGeom prst="rect">
            <a:avLst/>
          </a:prstGeom>
          <a:noFill/>
        </p:spPr>
        <p:txBody>
          <a:bodyPr wrap="none" lIns="68589" tIns="34295" rIns="68589" bIns="34295" rtlCol="0">
            <a:spAutoFit/>
          </a:bodyPr>
          <a:lstStyle/>
          <a:p>
            <a:r>
              <a:rPr lang="zh-CN" altLang="en-US" sz="1500" dirty="0">
                <a:solidFill>
                  <a:schemeClr val="tx1">
                    <a:lumMod val="50000"/>
                    <a:lumOff val="50000"/>
                  </a:schemeClr>
                </a:solidFill>
              </a:rPr>
              <a:t>文字内容</a:t>
            </a:r>
            <a:endParaRPr lang="id-ID" sz="1500" dirty="0">
              <a:solidFill>
                <a:schemeClr val="tx1">
                  <a:lumMod val="50000"/>
                  <a:lumOff val="50000"/>
                </a:schemeClr>
              </a:solidFill>
            </a:endParaRPr>
          </a:p>
        </p:txBody>
      </p:sp>
      <p:sp>
        <p:nvSpPr>
          <p:cNvPr id="81" name="TextBox 80"/>
          <p:cNvSpPr txBox="1"/>
          <p:nvPr/>
        </p:nvSpPr>
        <p:spPr>
          <a:xfrm>
            <a:off x="616367" y="3891286"/>
            <a:ext cx="1407078" cy="438592"/>
          </a:xfrm>
          <a:prstGeom prst="rect">
            <a:avLst/>
          </a:prstGeom>
          <a:noFill/>
        </p:spPr>
        <p:txBody>
          <a:bodyPr wrap="square" lIns="68589" tIns="34295" rIns="68589" bIns="34295"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请先将要替换的图片裁剪成原图片长宽比例然后在原请先将要</a:t>
            </a:r>
          </a:p>
        </p:txBody>
      </p:sp>
      <p:sp>
        <p:nvSpPr>
          <p:cNvPr id="82" name="TextBox 81"/>
          <p:cNvSpPr txBox="1"/>
          <p:nvPr/>
        </p:nvSpPr>
        <p:spPr>
          <a:xfrm>
            <a:off x="6485310" y="1989156"/>
            <a:ext cx="1407078" cy="438592"/>
          </a:xfrm>
          <a:prstGeom prst="rect">
            <a:avLst/>
          </a:prstGeom>
          <a:noFill/>
        </p:spPr>
        <p:txBody>
          <a:bodyPr wrap="square" lIns="68589" tIns="34295" rIns="68589" bIns="34295"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请先将要替换的图片裁剪成原图片长宽比例然后在原请先将要</a:t>
            </a:r>
          </a:p>
        </p:txBody>
      </p:sp>
      <p:cxnSp>
        <p:nvCxnSpPr>
          <p:cNvPr id="83" name="Straight Connector 82"/>
          <p:cNvCxnSpPr/>
          <p:nvPr/>
        </p:nvCxnSpPr>
        <p:spPr>
          <a:xfrm>
            <a:off x="6846285" y="3193475"/>
            <a:ext cx="271871" cy="62721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7118156" y="3820682"/>
            <a:ext cx="1400593"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flipV="1">
            <a:off x="7950408" y="1957903"/>
            <a:ext cx="540862" cy="692923"/>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591847" y="1957903"/>
            <a:ext cx="1359914" cy="0"/>
          </a:xfrm>
          <a:prstGeom prst="line">
            <a:avLst/>
          </a:prstGeom>
          <a:ln>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4826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a:extLst>
              <a:ext uri="{FF2B5EF4-FFF2-40B4-BE49-F238E27FC236}">
                <a16:creationId xmlns:a16="http://schemas.microsoft.com/office/drawing/2014/main" id="{8849E1E8-8CE1-4B02-B8DE-2877971C2B39}"/>
              </a:ext>
            </a:extLst>
          </p:cNvPr>
          <p:cNvGrpSpPr/>
          <p:nvPr/>
        </p:nvGrpSpPr>
        <p:grpSpPr>
          <a:xfrm>
            <a:off x="4736082" y="1350747"/>
            <a:ext cx="2184313" cy="543313"/>
            <a:chOff x="4911768" y="1576756"/>
            <a:chExt cx="6404019" cy="724192"/>
          </a:xfrm>
        </p:grpSpPr>
        <p:sp>
          <p:nvSpPr>
            <p:cNvPr id="3" name="矩形 2">
              <a:extLst>
                <a:ext uri="{FF2B5EF4-FFF2-40B4-BE49-F238E27FC236}">
                  <a16:creationId xmlns:a16="http://schemas.microsoft.com/office/drawing/2014/main" id="{64DD91D8-0883-44EA-841F-D37E0D847C23}"/>
                </a:ext>
              </a:extLst>
            </p:cNvPr>
            <p:cNvSpPr/>
            <p:nvPr/>
          </p:nvSpPr>
          <p:spPr>
            <a:xfrm>
              <a:off x="4911768" y="1576756"/>
              <a:ext cx="6404019" cy="492279"/>
            </a:xfrm>
            <a:prstGeom prst="rect">
              <a:avLst/>
            </a:prstGeom>
          </p:spPr>
          <p:txBody>
            <a:bodyPr wrap="square" lIns="91431" tIns="45716" rIns="91431" bIns="45716">
              <a:spAutoFit/>
            </a:bodyPr>
            <a:lstStyle/>
            <a:p>
              <a:r>
                <a:rPr lang="zh-CN" altLang="en-US" dirty="0">
                  <a:solidFill>
                    <a:schemeClr val="accent4"/>
                  </a:solidFill>
                  <a:latin typeface="微软雅黑" panose="020B0503020204020204" pitchFamily="34" charset="-122"/>
                  <a:ea typeface="微软雅黑" panose="020B0503020204020204" pitchFamily="34" charset="-122"/>
                </a:rPr>
                <a:t>工作规划和展望</a:t>
              </a:r>
              <a:endParaRPr lang="en-US" altLang="zh-CN" dirty="0">
                <a:solidFill>
                  <a:schemeClr val="accent4"/>
                </a:solidFill>
                <a:latin typeface="微软雅黑" panose="020B0503020204020204" pitchFamily="34" charset="-122"/>
                <a:ea typeface="微软雅黑" panose="020B0503020204020204" pitchFamily="34" charset="-122"/>
              </a:endParaRPr>
            </a:p>
          </p:txBody>
        </p:sp>
        <p:sp>
          <p:nvSpPr>
            <p:cNvPr id="4" name="矩形 47">
              <a:extLst>
                <a:ext uri="{FF2B5EF4-FFF2-40B4-BE49-F238E27FC236}">
                  <a16:creationId xmlns:a16="http://schemas.microsoft.com/office/drawing/2014/main" id="{AFFAEC68-20FD-42FC-962B-C727E254073F}"/>
                </a:ext>
              </a:extLst>
            </p:cNvPr>
            <p:cNvSpPr>
              <a:spLocks noChangeArrowheads="1"/>
            </p:cNvSpPr>
            <p:nvPr/>
          </p:nvSpPr>
          <p:spPr bwMode="auto">
            <a:xfrm>
              <a:off x="4911768" y="2013789"/>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lumMod val="6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solidFill>
                  <a:schemeClr val="bg1">
                    <a:lumMod val="65000"/>
                  </a:schemeClr>
                </a:solidFill>
                <a:latin typeface="微软雅黑" pitchFamily="34" charset="-122"/>
                <a:ea typeface="微软雅黑" pitchFamily="34" charset="-122"/>
              </a:endParaRPr>
            </a:p>
          </p:txBody>
        </p:sp>
      </p:grpSp>
      <p:sp>
        <p:nvSpPr>
          <p:cNvPr id="5" name="Oval 25">
            <a:extLst>
              <a:ext uri="{FF2B5EF4-FFF2-40B4-BE49-F238E27FC236}">
                <a16:creationId xmlns:a16="http://schemas.microsoft.com/office/drawing/2014/main" id="{7FAAD64D-DA9E-4324-8CFB-A4C9824FD41A}"/>
              </a:ext>
            </a:extLst>
          </p:cNvPr>
          <p:cNvSpPr/>
          <p:nvPr/>
        </p:nvSpPr>
        <p:spPr>
          <a:xfrm>
            <a:off x="4113164" y="1813191"/>
            <a:ext cx="144542" cy="144587"/>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grpSp>
        <p:nvGrpSpPr>
          <p:cNvPr id="6" name="组合 1">
            <a:extLst>
              <a:ext uri="{FF2B5EF4-FFF2-40B4-BE49-F238E27FC236}">
                <a16:creationId xmlns:a16="http://schemas.microsoft.com/office/drawing/2014/main" id="{CE651850-154B-42A4-A206-9906AC13AD2C}"/>
              </a:ext>
            </a:extLst>
          </p:cNvPr>
          <p:cNvGrpSpPr/>
          <p:nvPr/>
        </p:nvGrpSpPr>
        <p:grpSpPr>
          <a:xfrm>
            <a:off x="2088004" y="1630236"/>
            <a:ext cx="2025159" cy="493230"/>
            <a:chOff x="1361399" y="1508768"/>
            <a:chExt cx="3098410" cy="971355"/>
          </a:xfrm>
        </p:grpSpPr>
        <p:grpSp>
          <p:nvGrpSpPr>
            <p:cNvPr id="7" name="Group 30">
              <a:extLst>
                <a:ext uri="{FF2B5EF4-FFF2-40B4-BE49-F238E27FC236}">
                  <a16:creationId xmlns:a16="http://schemas.microsoft.com/office/drawing/2014/main" id="{4A79F619-4206-4F81-AD0A-399E44E774DC}"/>
                </a:ext>
              </a:extLst>
            </p:cNvPr>
            <p:cNvGrpSpPr/>
            <p:nvPr/>
          </p:nvGrpSpPr>
          <p:grpSpPr>
            <a:xfrm>
              <a:off x="1361399" y="1508768"/>
              <a:ext cx="3098410" cy="971355"/>
              <a:chOff x="1231550" y="1255634"/>
              <a:chExt cx="2430618" cy="762001"/>
            </a:xfrm>
          </p:grpSpPr>
          <p:sp>
            <p:nvSpPr>
              <p:cNvPr id="9" name="Flowchart: Off-page Connector 22">
                <a:extLst>
                  <a:ext uri="{FF2B5EF4-FFF2-40B4-BE49-F238E27FC236}">
                    <a16:creationId xmlns:a16="http://schemas.microsoft.com/office/drawing/2014/main" id="{EC0A621E-CD57-4816-8B75-4C3FC8B0D665}"/>
                  </a:ext>
                </a:extLst>
              </p:cNvPr>
              <p:cNvSpPr/>
              <p:nvPr/>
            </p:nvSpPr>
            <p:spPr>
              <a:xfrm rot="16200000">
                <a:off x="1829116" y="830137"/>
                <a:ext cx="762000" cy="1612995"/>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400" dirty="0"/>
              </a:p>
            </p:txBody>
          </p:sp>
          <p:sp>
            <p:nvSpPr>
              <p:cNvPr id="10" name="Round Same Side Corner Rectangle 23">
                <a:extLst>
                  <a:ext uri="{FF2B5EF4-FFF2-40B4-BE49-F238E27FC236}">
                    <a16:creationId xmlns:a16="http://schemas.microsoft.com/office/drawing/2014/main" id="{C48C85BD-96B1-4A30-9429-DF23649B92F8}"/>
                  </a:ext>
                </a:extLst>
              </p:cNvPr>
              <p:cNvSpPr/>
              <p:nvPr/>
            </p:nvSpPr>
            <p:spPr>
              <a:xfrm rot="16200000">
                <a:off x="1080978" y="1406206"/>
                <a:ext cx="762001" cy="460857"/>
              </a:xfrm>
              <a:prstGeom prst="round2Same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a:solidFill>
                      <a:schemeClr val="bg1">
                        <a:lumMod val="50000"/>
                        <a:lumOff val="50000"/>
                      </a:schemeClr>
                    </a:solidFill>
                    <a:latin typeface="Impact" panose="020B0806030902050204" pitchFamily="34" charset="0"/>
                  </a:rPr>
                  <a:t>04</a:t>
                </a:r>
              </a:p>
            </p:txBody>
          </p:sp>
          <p:cxnSp>
            <p:nvCxnSpPr>
              <p:cNvPr id="11" name="Straight Connector 24">
                <a:extLst>
                  <a:ext uri="{FF2B5EF4-FFF2-40B4-BE49-F238E27FC236}">
                    <a16:creationId xmlns:a16="http://schemas.microsoft.com/office/drawing/2014/main" id="{6E151C2A-2A33-4EF1-9077-BCE49DC4DC62}"/>
                  </a:ext>
                </a:extLst>
              </p:cNvPr>
              <p:cNvCxnSpPr/>
              <p:nvPr/>
            </p:nvCxnSpPr>
            <p:spPr>
              <a:xfrm flipV="1">
                <a:off x="2991445" y="1635330"/>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8" name="Freeform 35">
              <a:extLst>
                <a:ext uri="{FF2B5EF4-FFF2-40B4-BE49-F238E27FC236}">
                  <a16:creationId xmlns:a16="http://schemas.microsoft.com/office/drawing/2014/main" id="{CD282C52-0CE6-478F-BF7A-36DF4FE96AF6}"/>
                </a:ext>
              </a:extLst>
            </p:cNvPr>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sp>
        <p:nvSpPr>
          <p:cNvPr id="13" name="Rectangle 37">
            <a:extLst>
              <a:ext uri="{FF2B5EF4-FFF2-40B4-BE49-F238E27FC236}">
                <a16:creationId xmlns:a16="http://schemas.microsoft.com/office/drawing/2014/main" id="{EF7131BF-09D2-424C-AEA5-59B526D3CDFC}"/>
              </a:ext>
            </a:extLst>
          </p:cNvPr>
          <p:cNvSpPr/>
          <p:nvPr/>
        </p:nvSpPr>
        <p:spPr>
          <a:xfrm>
            <a:off x="4736082" y="1922818"/>
            <a:ext cx="2776453" cy="400110"/>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BBDD4E3D-850E-4477-BACB-41673684901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097"/>
          <a:stretch/>
        </p:blipFill>
        <p:spPr>
          <a:xfrm>
            <a:off x="-310074" y="2464532"/>
            <a:ext cx="9774109" cy="2998423"/>
          </a:xfrm>
          <a:prstGeom prst="rect">
            <a:avLst/>
          </a:prstGeom>
        </p:spPr>
      </p:pic>
    </p:spTree>
    <p:extLst>
      <p:ext uri="{BB962C8B-B14F-4D97-AF65-F5344CB8AC3E}">
        <p14:creationId xmlns:p14="http://schemas.microsoft.com/office/powerpoint/2010/main" val="2097024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5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400" fill="hold"/>
                                        <p:tgtEl>
                                          <p:spTgt spid="6"/>
                                        </p:tgtEl>
                                        <p:attrNameLst>
                                          <p:attrName>ppt_x</p:attrName>
                                        </p:attrNameLst>
                                      </p:cBhvr>
                                      <p:tavLst>
                                        <p:tav tm="0">
                                          <p:val>
                                            <p:strVal val="0-#ppt_w/2"/>
                                          </p:val>
                                        </p:tav>
                                        <p:tav tm="100000">
                                          <p:val>
                                            <p:strVal val="#ppt_x"/>
                                          </p:val>
                                        </p:tav>
                                      </p:tavLst>
                                    </p:anim>
                                    <p:anim calcmode="lin" valueType="num">
                                      <p:cBhvr additive="base">
                                        <p:cTn id="14" dur="4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400"/>
                            </p:stCondLst>
                            <p:childTnLst>
                              <p:par>
                                <p:cTn id="16" presetID="2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childTnLst>
                                </p:cTn>
                              </p:par>
                            </p:childTnLst>
                          </p:cTn>
                        </p:par>
                        <p:par>
                          <p:cTn id="20" fill="hold">
                            <p:stCondLst>
                              <p:cond delay="1900"/>
                            </p:stCondLst>
                            <p:childTnLst>
                              <p:par>
                                <p:cTn id="21" presetID="12" presetClass="entr" presetSubtype="2" fill="hold" nodeType="afterEffect">
                                  <p:stCondLst>
                                    <p:cond delay="1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p:cNvGrpSpPr/>
          <p:nvPr/>
        </p:nvGrpSpPr>
        <p:grpSpPr>
          <a:xfrm>
            <a:off x="4799955" y="1533628"/>
            <a:ext cx="2184313" cy="543313"/>
            <a:chOff x="4911768" y="1576756"/>
            <a:chExt cx="6404019" cy="724192"/>
          </a:xfrm>
        </p:grpSpPr>
        <p:sp>
          <p:nvSpPr>
            <p:cNvPr id="50" name="矩形 49"/>
            <p:cNvSpPr/>
            <p:nvPr/>
          </p:nvSpPr>
          <p:spPr>
            <a:xfrm>
              <a:off x="4911768" y="1576756"/>
              <a:ext cx="6404019" cy="492279"/>
            </a:xfrm>
            <a:prstGeom prst="rect">
              <a:avLst/>
            </a:prstGeom>
          </p:spPr>
          <p:txBody>
            <a:bodyPr wrap="square" lIns="91431" tIns="45716" rIns="91431" bIns="45716">
              <a:spAutoFit/>
            </a:bodyPr>
            <a:lstStyle/>
            <a:p>
              <a:r>
                <a:rPr lang="zh-CN" altLang="en-US" dirty="0">
                  <a:solidFill>
                    <a:schemeClr val="accent1"/>
                  </a:solidFill>
                  <a:latin typeface="微软雅黑" panose="020B0503020204020204" pitchFamily="34" charset="-122"/>
                  <a:ea typeface="微软雅黑" panose="020B0503020204020204" pitchFamily="34" charset="-122"/>
                </a:rPr>
                <a:t>工作评价</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911768" y="2013789"/>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latin typeface="微软雅黑" pitchFamily="34" charset="-122"/>
                <a:ea typeface="微软雅黑" pitchFamily="34" charset="-122"/>
              </a:endParaRPr>
            </a:p>
          </p:txBody>
        </p:sp>
      </p:grpSp>
      <p:grpSp>
        <p:nvGrpSpPr>
          <p:cNvPr id="3" name="组合 41"/>
          <p:cNvGrpSpPr/>
          <p:nvPr/>
        </p:nvGrpSpPr>
        <p:grpSpPr>
          <a:xfrm>
            <a:off x="4799954" y="2255740"/>
            <a:ext cx="2148310" cy="543313"/>
            <a:chOff x="4911768" y="2853252"/>
            <a:chExt cx="6253537" cy="724193"/>
          </a:xfrm>
        </p:grpSpPr>
        <p:sp>
          <p:nvSpPr>
            <p:cNvPr id="52" name="矩形 51"/>
            <p:cNvSpPr/>
            <p:nvPr/>
          </p:nvSpPr>
          <p:spPr>
            <a:xfrm>
              <a:off x="4911768" y="2853252"/>
              <a:ext cx="6203373" cy="492280"/>
            </a:xfrm>
            <a:prstGeom prst="rect">
              <a:avLst/>
            </a:prstGeom>
          </p:spPr>
          <p:txBody>
            <a:bodyPr wrap="square" lIns="91431" tIns="45716" rIns="91431" bIns="45716">
              <a:spAutoFit/>
            </a:bodyPr>
            <a:lstStyle/>
            <a:p>
              <a:r>
                <a:rPr lang="zh-CN" altLang="en-US" dirty="0">
                  <a:solidFill>
                    <a:schemeClr val="accent2"/>
                  </a:solidFill>
                  <a:latin typeface="微软雅黑" panose="020B0503020204020204" pitchFamily="34" charset="-122"/>
                  <a:ea typeface="微软雅黑" panose="020B0503020204020204" pitchFamily="34" charset="-122"/>
                </a:rPr>
                <a:t>自我评价</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911768" y="3290286"/>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latin typeface="微软雅黑" pitchFamily="34" charset="-122"/>
                <a:ea typeface="微软雅黑" pitchFamily="34" charset="-122"/>
              </a:endParaRPr>
            </a:p>
          </p:txBody>
        </p:sp>
      </p:grpSp>
      <p:grpSp>
        <p:nvGrpSpPr>
          <p:cNvPr id="4" name="组合 42"/>
          <p:cNvGrpSpPr/>
          <p:nvPr/>
        </p:nvGrpSpPr>
        <p:grpSpPr>
          <a:xfrm>
            <a:off x="4799954" y="2985067"/>
            <a:ext cx="2148310" cy="543314"/>
            <a:chOff x="4911768" y="4129746"/>
            <a:chExt cx="6253537" cy="724194"/>
          </a:xfrm>
        </p:grpSpPr>
        <p:sp>
          <p:nvSpPr>
            <p:cNvPr id="54" name="矩形 53"/>
            <p:cNvSpPr/>
            <p:nvPr/>
          </p:nvSpPr>
          <p:spPr>
            <a:xfrm>
              <a:off x="4911768" y="4129746"/>
              <a:ext cx="6253537" cy="492279"/>
            </a:xfrm>
            <a:prstGeom prst="rect">
              <a:avLst/>
            </a:prstGeom>
          </p:spPr>
          <p:txBody>
            <a:bodyPr wrap="square" lIns="91431" tIns="45716" rIns="91431" bIns="45716">
              <a:spAutoFit/>
            </a:bodyPr>
            <a:lstStyle/>
            <a:p>
              <a:r>
                <a:rPr lang="zh-CN" altLang="en-US" dirty="0">
                  <a:solidFill>
                    <a:schemeClr val="accent3"/>
                  </a:solidFill>
                  <a:latin typeface="微软雅黑" panose="020B0503020204020204" pitchFamily="34" charset="-122"/>
                  <a:ea typeface="微软雅黑" panose="020B0503020204020204" pitchFamily="34" charset="-122"/>
                </a:rPr>
                <a:t>工作体会</a:t>
              </a:r>
              <a:endParaRPr lang="en-US" altLang="zh-CN" dirty="0">
                <a:solidFill>
                  <a:schemeClr val="accent3"/>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4911768" y="4566781"/>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latin typeface="微软雅黑" pitchFamily="34" charset="-122"/>
                <a:ea typeface="微软雅黑" pitchFamily="34" charset="-122"/>
              </a:endParaRPr>
            </a:p>
          </p:txBody>
        </p:sp>
      </p:grpSp>
      <p:grpSp>
        <p:nvGrpSpPr>
          <p:cNvPr id="5" name="组合 43"/>
          <p:cNvGrpSpPr/>
          <p:nvPr/>
        </p:nvGrpSpPr>
        <p:grpSpPr>
          <a:xfrm>
            <a:off x="4799954" y="3741151"/>
            <a:ext cx="2165542" cy="543315"/>
            <a:chOff x="4911768" y="5406241"/>
            <a:chExt cx="6303698" cy="724196"/>
          </a:xfrm>
        </p:grpSpPr>
        <p:sp>
          <p:nvSpPr>
            <p:cNvPr id="56" name="矩形 55"/>
            <p:cNvSpPr/>
            <p:nvPr/>
          </p:nvSpPr>
          <p:spPr>
            <a:xfrm>
              <a:off x="4911768" y="5406241"/>
              <a:ext cx="6303698" cy="492280"/>
            </a:xfrm>
            <a:prstGeom prst="rect">
              <a:avLst/>
            </a:prstGeom>
          </p:spPr>
          <p:txBody>
            <a:bodyPr wrap="square" lIns="91431" tIns="45716" rIns="91431" bIns="45716">
              <a:spAutoFit/>
            </a:bodyPr>
            <a:lstStyle/>
            <a:p>
              <a:r>
                <a:rPr lang="zh-CN" altLang="en-US" dirty="0">
                  <a:solidFill>
                    <a:schemeClr val="accent4"/>
                  </a:solidFill>
                  <a:latin typeface="微软雅黑" panose="020B0503020204020204" pitchFamily="34" charset="-122"/>
                  <a:ea typeface="微软雅黑" panose="020B0503020204020204" pitchFamily="34" charset="-122"/>
                </a:rPr>
                <a:t>工作规划和展望</a:t>
              </a:r>
              <a:endParaRPr lang="en-US" altLang="zh-CN" dirty="0">
                <a:solidFill>
                  <a:schemeClr val="accent4"/>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4911768" y="5843278"/>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tx1">
                      <a:lumMod val="65000"/>
                      <a:lumOff val="3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latin typeface="微软雅黑" pitchFamily="34" charset="-122"/>
                <a:ea typeface="微软雅黑" pitchFamily="34" charset="-122"/>
              </a:endParaRPr>
            </a:p>
          </p:txBody>
        </p:sp>
      </p:grpSp>
      <p:sp>
        <p:nvSpPr>
          <p:cNvPr id="9" name="Oval 25"/>
          <p:cNvSpPr/>
          <p:nvPr/>
        </p:nvSpPr>
        <p:spPr>
          <a:xfrm>
            <a:off x="4436919" y="1774692"/>
            <a:ext cx="144542" cy="144587"/>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sp>
        <p:nvSpPr>
          <p:cNvPr id="17" name="Oval 35"/>
          <p:cNvSpPr/>
          <p:nvPr/>
        </p:nvSpPr>
        <p:spPr>
          <a:xfrm>
            <a:off x="4436919" y="2499557"/>
            <a:ext cx="144542" cy="144587"/>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sp>
        <p:nvSpPr>
          <p:cNvPr id="22" name="Oval 51"/>
          <p:cNvSpPr/>
          <p:nvPr/>
        </p:nvSpPr>
        <p:spPr>
          <a:xfrm>
            <a:off x="4436919" y="3231629"/>
            <a:ext cx="144542" cy="144587"/>
          </a:xfrm>
          <a:prstGeom prst="ellipse">
            <a:avLst/>
          </a:prstGeom>
          <a:solidFill>
            <a:schemeClr val="bg1">
              <a:lumMod val="95000"/>
            </a:schemeClr>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sp>
        <p:nvSpPr>
          <p:cNvPr id="27" name="Oval 64"/>
          <p:cNvSpPr/>
          <p:nvPr/>
        </p:nvSpPr>
        <p:spPr>
          <a:xfrm>
            <a:off x="4436919" y="3990462"/>
            <a:ext cx="144542" cy="144587"/>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grpSp>
        <p:nvGrpSpPr>
          <p:cNvPr id="10" name="组合 1"/>
          <p:cNvGrpSpPr/>
          <p:nvPr/>
        </p:nvGrpSpPr>
        <p:grpSpPr>
          <a:xfrm>
            <a:off x="2411759" y="1591737"/>
            <a:ext cx="2025159" cy="493230"/>
            <a:chOff x="1361399" y="1508768"/>
            <a:chExt cx="3098410" cy="971355"/>
          </a:xfrm>
        </p:grpSpPr>
        <p:grpSp>
          <p:nvGrpSpPr>
            <p:cNvPr id="11"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400" dirty="0"/>
              </a:p>
            </p:txBody>
          </p:sp>
          <p:sp>
            <p:nvSpPr>
              <p:cNvPr id="7" name="Round Same Side Corner Rectangle 23"/>
              <p:cNvSpPr/>
              <p:nvPr/>
            </p:nvSpPr>
            <p:spPr>
              <a:xfrm rot="16200000">
                <a:off x="1080978" y="1406206"/>
                <a:ext cx="762001" cy="460857"/>
              </a:xfrm>
              <a:prstGeom prst="round2Same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100" dirty="0">
                    <a:solidFill>
                      <a:schemeClr val="bg1">
                        <a:lumMod val="50000"/>
                        <a:lumOff val="50000"/>
                      </a:schemeClr>
                    </a:solidFill>
                    <a:latin typeface="Impact" panose="020B0806030902050204" pitchFamily="34" charset="0"/>
                  </a:rPr>
                  <a:t>01</a:t>
                </a:r>
              </a:p>
            </p:txBody>
          </p:sp>
          <p:cxnSp>
            <p:nvCxnSpPr>
              <p:cNvPr id="8" name="Straight Connector 24"/>
              <p:cNvCxnSpPr/>
              <p:nvPr/>
            </p:nvCxnSpPr>
            <p:spPr>
              <a:xfrm flipV="1">
                <a:off x="2991445" y="1635330"/>
                <a:ext cx="670723"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grpSp>
        <p:nvGrpSpPr>
          <p:cNvPr id="12" name="组合 3"/>
          <p:cNvGrpSpPr/>
          <p:nvPr/>
        </p:nvGrpSpPr>
        <p:grpSpPr>
          <a:xfrm>
            <a:off x="2410091" y="3048670"/>
            <a:ext cx="2026827" cy="493231"/>
            <a:chOff x="1358843" y="4069078"/>
            <a:chExt cx="3100964" cy="971356"/>
          </a:xfrm>
        </p:grpSpPr>
        <p:grpSp>
          <p:nvGrpSpPr>
            <p:cNvPr id="13"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7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a:solidFill>
                      <a:schemeClr val="bg1">
                        <a:lumMod val="50000"/>
                        <a:lumOff val="50000"/>
                      </a:schemeClr>
                    </a:solidFill>
                    <a:latin typeface="Impact" panose="020B0806030902050204" pitchFamily="34" charset="0"/>
                  </a:rPr>
                  <a:t>03</a:t>
                </a:r>
              </a:p>
            </p:txBody>
          </p:sp>
          <p:cxnSp>
            <p:nvCxnSpPr>
              <p:cNvPr id="21" name="Straight Connector 50"/>
              <p:cNvCxnSpPr/>
              <p:nvPr/>
            </p:nvCxnSpPr>
            <p:spPr>
              <a:xfrm>
                <a:off x="2991444" y="1635265"/>
                <a:ext cx="670724" cy="1"/>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dirty="0">
                <a:latin typeface="Impact" panose="020B0806030902050204" pitchFamily="34" charset="0"/>
              </a:endParaRPr>
            </a:p>
          </p:txBody>
        </p:sp>
      </p:grpSp>
      <p:grpSp>
        <p:nvGrpSpPr>
          <p:cNvPr id="18" name="组合 2"/>
          <p:cNvGrpSpPr/>
          <p:nvPr/>
        </p:nvGrpSpPr>
        <p:grpSpPr>
          <a:xfrm>
            <a:off x="2411758" y="2316598"/>
            <a:ext cx="2025157" cy="493231"/>
            <a:chOff x="1361399" y="2788923"/>
            <a:chExt cx="3098408" cy="971356"/>
          </a:xfrm>
        </p:grpSpPr>
        <p:grpSp>
          <p:nvGrpSpPr>
            <p:cNvPr id="2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7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a:solidFill>
                      <a:schemeClr val="bg1">
                        <a:lumMod val="50000"/>
                        <a:lumOff val="50000"/>
                      </a:schemeClr>
                    </a:solidFill>
                    <a:latin typeface="Impact" panose="020B0806030902050204" pitchFamily="34" charset="0"/>
                  </a:rPr>
                  <a:t>02</a:t>
                </a:r>
              </a:p>
            </p:txBody>
          </p:sp>
          <p:cxnSp>
            <p:nvCxnSpPr>
              <p:cNvPr id="16" name="Straight Connector 34"/>
              <p:cNvCxnSpPr/>
              <p:nvPr/>
            </p:nvCxnSpPr>
            <p:spPr>
              <a:xfrm>
                <a:off x="2991446" y="1631929"/>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grpSp>
        <p:nvGrpSpPr>
          <p:cNvPr id="28" name="组合 38"/>
          <p:cNvGrpSpPr/>
          <p:nvPr/>
        </p:nvGrpSpPr>
        <p:grpSpPr>
          <a:xfrm>
            <a:off x="2410088" y="3807505"/>
            <a:ext cx="2026827" cy="493231"/>
            <a:chOff x="1358844" y="5349234"/>
            <a:chExt cx="3100963" cy="971356"/>
          </a:xfrm>
        </p:grpSpPr>
        <p:grpSp>
          <p:nvGrpSpPr>
            <p:cNvPr id="29"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7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a:solidFill>
                      <a:schemeClr val="bg1">
                        <a:lumMod val="50000"/>
                        <a:lumOff val="50000"/>
                      </a:schemeClr>
                    </a:solidFill>
                    <a:latin typeface="Impact" panose="020B0806030902050204" pitchFamily="34" charset="0"/>
                  </a:rPr>
                  <a:t>04</a:t>
                </a:r>
              </a:p>
            </p:txBody>
          </p:sp>
          <p:cxnSp>
            <p:nvCxnSpPr>
              <p:cNvPr id="26" name="Straight Connector 63"/>
              <p:cNvCxnSpPr/>
              <p:nvPr/>
            </p:nvCxnSpPr>
            <p:spPr>
              <a:xfrm>
                <a:off x="2991446" y="163526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grpSp>
          <p:nvGrpSpPr>
            <p:cNvPr id="30" name="Group 50"/>
            <p:cNvGrpSpPr/>
            <p:nvPr/>
          </p:nvGrpSpPr>
          <p:grpSpPr>
            <a:xfrm>
              <a:off x="2365810" y="5540420"/>
              <a:ext cx="591603" cy="588985"/>
              <a:chOff x="6350" y="-3175"/>
              <a:chExt cx="717550" cy="714376"/>
            </a:xfrm>
            <a:solidFill>
              <a:schemeClr val="bg1"/>
            </a:solidFill>
          </p:grpSpPr>
          <p:sp>
            <p:nvSpPr>
              <p:cNvPr id="47"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9"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grpSp>
      </p:grpSp>
      <p:sp>
        <p:nvSpPr>
          <p:cNvPr id="46" name="TextBox 33"/>
          <p:cNvSpPr txBox="1"/>
          <p:nvPr/>
        </p:nvSpPr>
        <p:spPr>
          <a:xfrm>
            <a:off x="3978044" y="484312"/>
            <a:ext cx="856645" cy="500137"/>
          </a:xfrm>
          <a:prstGeom prst="rect">
            <a:avLst/>
          </a:prstGeom>
          <a:noFill/>
        </p:spPr>
        <p:txBody>
          <a:bodyPr wrap="none" lIns="68580" tIns="34290" rIns="68580" bIns="34290" rtlCol="0">
            <a:spAutoFit/>
          </a:bodyPr>
          <a:lstStyle/>
          <a:p>
            <a:pPr algn="ctr"/>
            <a:r>
              <a:rPr lang="zh-CN" altLang="en-US" sz="2800" dirty="0">
                <a:solidFill>
                  <a:schemeClr val="tx1">
                    <a:lumMod val="75000"/>
                    <a:lumOff val="25000"/>
                  </a:schemeClr>
                </a:solidFill>
                <a:latin typeface="+mn-ea"/>
              </a:rPr>
              <a:t>目录</a:t>
            </a:r>
          </a:p>
        </p:txBody>
      </p:sp>
      <p:sp>
        <p:nvSpPr>
          <p:cNvPr id="58" name="TextBox 35"/>
          <p:cNvSpPr txBox="1"/>
          <p:nvPr/>
        </p:nvSpPr>
        <p:spPr>
          <a:xfrm>
            <a:off x="3902097" y="899374"/>
            <a:ext cx="1073564" cy="377026"/>
          </a:xfrm>
          <a:prstGeom prst="rect">
            <a:avLst/>
          </a:prstGeom>
          <a:noFill/>
        </p:spPr>
        <p:txBody>
          <a:bodyPr wrap="none" lIns="68580" tIns="34290" rIns="68580" bIns="34290" rtlCol="0">
            <a:spAutoFit/>
          </a:bodyPr>
          <a:lstStyle/>
          <a:p>
            <a:pPr algn="ctr"/>
            <a:r>
              <a:rPr lang="en-US" altLang="zh-CN" sz="2000" dirty="0">
                <a:solidFill>
                  <a:schemeClr val="tx1">
                    <a:lumMod val="75000"/>
                    <a:lumOff val="25000"/>
                  </a:schemeClr>
                </a:solidFill>
                <a:latin typeface="+mj-lt"/>
              </a:rPr>
              <a:t>Contents</a:t>
            </a:r>
            <a:endParaRPr lang="zh-CN" altLang="en-US" sz="2000" dirty="0">
              <a:solidFill>
                <a:schemeClr val="tx1">
                  <a:lumMod val="75000"/>
                  <a:lumOff val="25000"/>
                </a:schemeClr>
              </a:solidFill>
              <a:latin typeface="+mj-lt"/>
            </a:endParaRPr>
          </a:p>
        </p:txBody>
      </p:sp>
    </p:spTree>
    <p:extLst>
      <p:ext uri="{BB962C8B-B14F-4D97-AF65-F5344CB8AC3E}">
        <p14:creationId xmlns:p14="http://schemas.microsoft.com/office/powerpoint/2010/main" val="2857163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00" fill="hold"/>
                                        <p:tgtEl>
                                          <p:spTgt spid="10"/>
                                        </p:tgtEl>
                                        <p:attrNameLst>
                                          <p:attrName>ppt_x</p:attrName>
                                        </p:attrNameLst>
                                      </p:cBhvr>
                                      <p:tavLst>
                                        <p:tav tm="0">
                                          <p:val>
                                            <p:strVal val="0-#ppt_w/2"/>
                                          </p:val>
                                        </p:tav>
                                        <p:tav tm="100000">
                                          <p:val>
                                            <p:strVal val="#ppt_x"/>
                                          </p:val>
                                        </p:tav>
                                      </p:tavLst>
                                    </p:anim>
                                    <p:anim calcmode="lin" valueType="num">
                                      <p:cBhvr additive="base">
                                        <p:cTn id="8" dur="4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900"/>
                            </p:stCondLst>
                            <p:childTnLst>
                              <p:par>
                                <p:cTn id="15" presetID="12" presetClass="entr" presetSubtype="2" fill="hold" nodeType="afterEffect">
                                  <p:stCondLst>
                                    <p:cond delay="1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left)">
                                      <p:cBhvr>
                                        <p:cTn id="18" dur="500"/>
                                        <p:tgtEl>
                                          <p:spTgt spid="2"/>
                                        </p:tgtEl>
                                      </p:cBhvr>
                                    </p:animEffect>
                                  </p:childTnLst>
                                </p:cTn>
                              </p:par>
                            </p:childTnLst>
                          </p:cTn>
                        </p:par>
                        <p:par>
                          <p:cTn id="19" fill="hold">
                            <p:stCondLst>
                              <p:cond delay="1500"/>
                            </p:stCondLst>
                            <p:childTnLst>
                              <p:par>
                                <p:cTn id="20" presetID="2" presetClass="entr" presetSubtype="8" accel="5000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400" fill="hold"/>
                                        <p:tgtEl>
                                          <p:spTgt spid="18"/>
                                        </p:tgtEl>
                                        <p:attrNameLst>
                                          <p:attrName>ppt_x</p:attrName>
                                        </p:attrNameLst>
                                      </p:cBhvr>
                                      <p:tavLst>
                                        <p:tav tm="0">
                                          <p:val>
                                            <p:strVal val="0-#ppt_w/2"/>
                                          </p:val>
                                        </p:tav>
                                        <p:tav tm="100000">
                                          <p:val>
                                            <p:strVal val="#ppt_x"/>
                                          </p:val>
                                        </p:tav>
                                      </p:tavLst>
                                    </p:anim>
                                    <p:anim calcmode="lin" valueType="num">
                                      <p:cBhvr additive="base">
                                        <p:cTn id="23" dur="400" fill="hold"/>
                                        <p:tgtEl>
                                          <p:spTgt spid="18"/>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400"/>
                            </p:stCondLst>
                            <p:childTnLst>
                              <p:par>
                                <p:cTn id="30" presetID="12" presetClass="entr" presetSubtype="2" fill="hold" nodeType="afterEffect">
                                  <p:stCondLst>
                                    <p:cond delay="10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left)">
                                      <p:cBhvr>
                                        <p:cTn id="33" dur="500"/>
                                        <p:tgtEl>
                                          <p:spTgt spid="3"/>
                                        </p:tgtEl>
                                      </p:cBhvr>
                                    </p:animEffect>
                                  </p:childTnLst>
                                </p:cTn>
                              </p:par>
                            </p:childTnLst>
                          </p:cTn>
                        </p:par>
                        <p:par>
                          <p:cTn id="34" fill="hold">
                            <p:stCondLst>
                              <p:cond delay="3000"/>
                            </p:stCondLst>
                            <p:childTnLst>
                              <p:par>
                                <p:cTn id="35" presetID="2" presetClass="entr" presetSubtype="8" accel="5000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400" fill="hold"/>
                                        <p:tgtEl>
                                          <p:spTgt spid="12"/>
                                        </p:tgtEl>
                                        <p:attrNameLst>
                                          <p:attrName>ppt_x</p:attrName>
                                        </p:attrNameLst>
                                      </p:cBhvr>
                                      <p:tavLst>
                                        <p:tav tm="0">
                                          <p:val>
                                            <p:strVal val="0-#ppt_w/2"/>
                                          </p:val>
                                        </p:tav>
                                        <p:tav tm="100000">
                                          <p:val>
                                            <p:strVal val="#ppt_x"/>
                                          </p:val>
                                        </p:tav>
                                      </p:tavLst>
                                    </p:anim>
                                    <p:anim calcmode="lin" valueType="num">
                                      <p:cBhvr additive="base">
                                        <p:cTn id="38" dur="4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3900"/>
                            </p:stCondLst>
                            <p:childTnLst>
                              <p:par>
                                <p:cTn id="45" presetID="12" presetClass="entr" presetSubtype="2" fill="hold" nodeType="afterEffect">
                                  <p:stCondLst>
                                    <p:cond delay="1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p:tgtEl>
                                          <p:spTgt spid="4"/>
                                        </p:tgtEl>
                                        <p:attrNameLst>
                                          <p:attrName>ppt_x</p:attrName>
                                        </p:attrNameLst>
                                      </p:cBhvr>
                                      <p:tavLst>
                                        <p:tav tm="0">
                                          <p:val>
                                            <p:strVal val="#ppt_x+#ppt_w*1.125000"/>
                                          </p:val>
                                        </p:tav>
                                        <p:tav tm="100000">
                                          <p:val>
                                            <p:strVal val="#ppt_x"/>
                                          </p:val>
                                        </p:tav>
                                      </p:tavLst>
                                    </p:anim>
                                    <p:animEffect transition="in" filter="wipe(left)">
                                      <p:cBhvr>
                                        <p:cTn id="48" dur="500"/>
                                        <p:tgtEl>
                                          <p:spTgt spid="4"/>
                                        </p:tgtEl>
                                      </p:cBhvr>
                                    </p:animEffect>
                                  </p:childTnLst>
                                </p:cTn>
                              </p:par>
                            </p:childTnLst>
                          </p:cTn>
                        </p:par>
                        <p:par>
                          <p:cTn id="49" fill="hold">
                            <p:stCondLst>
                              <p:cond delay="4500"/>
                            </p:stCondLst>
                            <p:childTnLst>
                              <p:par>
                                <p:cTn id="50" presetID="2" presetClass="entr" presetSubtype="8" accel="50000"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400" fill="hold"/>
                                        <p:tgtEl>
                                          <p:spTgt spid="28"/>
                                        </p:tgtEl>
                                        <p:attrNameLst>
                                          <p:attrName>ppt_x</p:attrName>
                                        </p:attrNameLst>
                                      </p:cBhvr>
                                      <p:tavLst>
                                        <p:tav tm="0">
                                          <p:val>
                                            <p:strVal val="0-#ppt_w/2"/>
                                          </p:val>
                                        </p:tav>
                                        <p:tav tm="100000">
                                          <p:val>
                                            <p:strVal val="#ppt_x"/>
                                          </p:val>
                                        </p:tav>
                                      </p:tavLst>
                                    </p:anim>
                                    <p:anim calcmode="lin" valueType="num">
                                      <p:cBhvr additive="base">
                                        <p:cTn id="53" dur="4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49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400"/>
                            </p:stCondLst>
                            <p:childTnLst>
                              <p:par>
                                <p:cTn id="60" presetID="12" presetClass="entr" presetSubtype="2" fill="hold" nodeType="afterEffect">
                                  <p:stCondLst>
                                    <p:cond delay="10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p:tgtEl>
                                          <p:spTgt spid="5"/>
                                        </p:tgtEl>
                                        <p:attrNameLst>
                                          <p:attrName>ppt_x</p:attrName>
                                        </p:attrNameLst>
                                      </p:cBhvr>
                                      <p:tavLst>
                                        <p:tav tm="0">
                                          <p:val>
                                            <p:strVal val="#ppt_x+#ppt_w*1.125000"/>
                                          </p:val>
                                        </p:tav>
                                        <p:tav tm="100000">
                                          <p:val>
                                            <p:strVal val="#ppt_x"/>
                                          </p:val>
                                        </p:tav>
                                      </p:tavLst>
                                    </p:anim>
                                    <p:animEffect transition="in" filter="wipe(left)">
                                      <p:cBhvr>
                                        <p:cTn id="63" dur="500"/>
                                        <p:tgtEl>
                                          <p:spTgt spid="5"/>
                                        </p:tgtEl>
                                      </p:cBhvr>
                                    </p:animEffect>
                                  </p:childTnLst>
                                </p:cTn>
                              </p:par>
                            </p:childTnLst>
                          </p:cTn>
                        </p:par>
                        <p:par>
                          <p:cTn id="64" fill="hold">
                            <p:stCondLst>
                              <p:cond delay="6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46"/>
                                        </p:tgtEl>
                                        <p:attrNameLst>
                                          <p:attrName>ppt_y</p:attrName>
                                        </p:attrNameLst>
                                      </p:cBhvr>
                                      <p:tavLst>
                                        <p:tav tm="0">
                                          <p:val>
                                            <p:strVal val="#ppt_y"/>
                                          </p:val>
                                        </p:tav>
                                        <p:tav tm="100000">
                                          <p:val>
                                            <p:strVal val="#ppt_y"/>
                                          </p:val>
                                        </p:tav>
                                      </p:tavLst>
                                    </p:anim>
                                    <p:anim calcmode="lin" valueType="num">
                                      <p:cBhvr>
                                        <p:cTn id="6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46"/>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1000"/>
                                        <p:tgtEl>
                                          <p:spTgt spid="58"/>
                                        </p:tgtEl>
                                      </p:cBhvr>
                                    </p:animEffect>
                                    <p:anim calcmode="lin" valueType="num">
                                      <p:cBhvr>
                                        <p:cTn id="75" dur="1000" fill="hold"/>
                                        <p:tgtEl>
                                          <p:spTgt spid="58"/>
                                        </p:tgtEl>
                                        <p:attrNameLst>
                                          <p:attrName>ppt_x</p:attrName>
                                        </p:attrNameLst>
                                      </p:cBhvr>
                                      <p:tavLst>
                                        <p:tav tm="0">
                                          <p:val>
                                            <p:strVal val="#ppt_x"/>
                                          </p:val>
                                        </p:tav>
                                        <p:tav tm="100000">
                                          <p:val>
                                            <p:strVal val="#ppt_x"/>
                                          </p:val>
                                        </p:tav>
                                      </p:tavLst>
                                    </p:anim>
                                    <p:anim calcmode="lin" valueType="num">
                                      <p:cBhvr>
                                        <p:cTn id="76"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46"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622599" y="2927800"/>
            <a:ext cx="748103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11884" y="2295384"/>
            <a:ext cx="321469" cy="63241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901206" y="2209632"/>
            <a:ext cx="117872" cy="11790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9" name="椭圆 8"/>
          <p:cNvSpPr/>
          <p:nvPr/>
        </p:nvSpPr>
        <p:spPr>
          <a:xfrm>
            <a:off x="984251" y="1601332"/>
            <a:ext cx="482204" cy="4823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r>
              <a:rPr lang="en-US" altLang="zh-CN" sz="1200" dirty="0">
                <a:latin typeface="微软雅黑" panose="020B0503020204020204" pitchFamily="34" charset="-122"/>
                <a:ea typeface="微软雅黑" panose="020B0503020204020204" pitchFamily="34" charset="-122"/>
              </a:rPr>
              <a:t>01</a:t>
            </a:r>
            <a:endParaRPr lang="zh-CN" altLang="en-US" sz="1200" dirty="0">
              <a:latin typeface="微软雅黑" panose="020B0503020204020204" pitchFamily="34" charset="-122"/>
              <a:ea typeface="微软雅黑" panose="020B0503020204020204" pitchFamily="34" charset="-122"/>
            </a:endParaRPr>
          </a:p>
        </p:txBody>
      </p:sp>
      <p:grpSp>
        <p:nvGrpSpPr>
          <p:cNvPr id="2" name="组合 9"/>
          <p:cNvGrpSpPr/>
          <p:nvPr/>
        </p:nvGrpSpPr>
        <p:grpSpPr>
          <a:xfrm>
            <a:off x="901205" y="1518260"/>
            <a:ext cx="648296" cy="648496"/>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857250" y="1893093"/>
              <a:ext cx="864394" cy="864394"/>
            </a:xfrm>
            <a:prstGeom prst="arc">
              <a:avLst>
                <a:gd name="adj1" fmla="val 7448849"/>
                <a:gd name="adj2" fmla="val 1757133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文本框 12"/>
          <p:cNvSpPr txBox="1"/>
          <p:nvPr/>
        </p:nvSpPr>
        <p:spPr>
          <a:xfrm>
            <a:off x="1632547" y="1530788"/>
            <a:ext cx="2207423"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您的内容打在这里在此框中选择粘贴，并选择只保留文字。您的内容打在这里，或者通过复制您的文本</a:t>
            </a:r>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1678089" y="2940328"/>
            <a:ext cx="321469" cy="63241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1619153" y="3528999"/>
            <a:ext cx="117872" cy="11790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16" name="椭圆 15"/>
          <p:cNvSpPr/>
          <p:nvPr/>
        </p:nvSpPr>
        <p:spPr>
          <a:xfrm>
            <a:off x="1177126" y="3784446"/>
            <a:ext cx="482204" cy="4823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r>
              <a:rPr lang="en-US" altLang="zh-CN" sz="1200" dirty="0">
                <a:latin typeface="微软雅黑" panose="020B0503020204020204" pitchFamily="34" charset="-122"/>
                <a:ea typeface="微软雅黑" panose="020B0503020204020204" pitchFamily="34" charset="-122"/>
              </a:rPr>
              <a:t>02</a:t>
            </a:r>
            <a:endParaRPr lang="zh-CN" altLang="en-US" sz="1200" dirty="0">
              <a:latin typeface="微软雅黑" panose="020B0503020204020204" pitchFamily="34" charset="-122"/>
              <a:ea typeface="微软雅黑" panose="020B0503020204020204" pitchFamily="34" charset="-122"/>
            </a:endParaRPr>
          </a:p>
        </p:txBody>
      </p:sp>
      <p:grpSp>
        <p:nvGrpSpPr>
          <p:cNvPr id="3" name="组合 16"/>
          <p:cNvGrpSpPr/>
          <p:nvPr/>
        </p:nvGrpSpPr>
        <p:grpSpPr>
          <a:xfrm>
            <a:off x="1094080" y="3701374"/>
            <a:ext cx="648296" cy="648496"/>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857250" y="1893093"/>
              <a:ext cx="864394" cy="864394"/>
            </a:xfrm>
            <a:prstGeom prst="arc">
              <a:avLst>
                <a:gd name="adj1" fmla="val 7448849"/>
                <a:gd name="adj2" fmla="val 17571339"/>
              </a:avLst>
            </a:prstGeom>
            <a:ln w="762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0" name="文本框 19"/>
          <p:cNvSpPr txBox="1"/>
          <p:nvPr/>
        </p:nvSpPr>
        <p:spPr>
          <a:xfrm>
            <a:off x="1825422" y="3713902"/>
            <a:ext cx="2207423"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您的内容打在这里在此框中选择粘贴，并选择只保留文字。您的内容打在这里，或者通过复制您的文本</a:t>
            </a:r>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p:txBody>
      </p:sp>
      <p:cxnSp>
        <p:nvCxnSpPr>
          <p:cNvPr id="21" name="直接连接符 20"/>
          <p:cNvCxnSpPr/>
          <p:nvPr/>
        </p:nvCxnSpPr>
        <p:spPr>
          <a:xfrm flipV="1">
            <a:off x="4464734" y="2295384"/>
            <a:ext cx="321469" cy="63241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754056" y="2209632"/>
            <a:ext cx="117872" cy="11790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23" name="椭圆 22"/>
          <p:cNvSpPr/>
          <p:nvPr/>
        </p:nvSpPr>
        <p:spPr>
          <a:xfrm>
            <a:off x="4837101" y="1601332"/>
            <a:ext cx="482204" cy="4823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r>
              <a:rPr lang="en-US" altLang="zh-CN" sz="1200" dirty="0">
                <a:latin typeface="微软雅黑" panose="020B0503020204020204" pitchFamily="34" charset="-122"/>
                <a:ea typeface="微软雅黑" panose="020B0503020204020204" pitchFamily="34" charset="-122"/>
              </a:rPr>
              <a:t>03</a:t>
            </a:r>
            <a:endParaRPr lang="zh-CN" altLang="en-US" sz="1200" dirty="0">
              <a:latin typeface="微软雅黑" panose="020B0503020204020204" pitchFamily="34" charset="-122"/>
              <a:ea typeface="微软雅黑" panose="020B0503020204020204" pitchFamily="34" charset="-122"/>
            </a:endParaRPr>
          </a:p>
        </p:txBody>
      </p:sp>
      <p:grpSp>
        <p:nvGrpSpPr>
          <p:cNvPr id="10" name="组合 23"/>
          <p:cNvGrpSpPr/>
          <p:nvPr/>
        </p:nvGrpSpPr>
        <p:grpSpPr>
          <a:xfrm>
            <a:off x="4754055" y="1518260"/>
            <a:ext cx="648296" cy="648496"/>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弧形 25"/>
            <p:cNvSpPr/>
            <p:nvPr/>
          </p:nvSpPr>
          <p:spPr>
            <a:xfrm>
              <a:off x="857250" y="1893093"/>
              <a:ext cx="864394" cy="864394"/>
            </a:xfrm>
            <a:prstGeom prst="arc">
              <a:avLst>
                <a:gd name="adj1" fmla="val 7448849"/>
                <a:gd name="adj2" fmla="val 17571339"/>
              </a:avLst>
            </a:prstGeom>
            <a:ln w="762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文本框 26"/>
          <p:cNvSpPr txBox="1"/>
          <p:nvPr/>
        </p:nvSpPr>
        <p:spPr>
          <a:xfrm>
            <a:off x="5485396" y="1530788"/>
            <a:ext cx="2207423"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您的内容打在这里在此框中选择粘贴，并选择只保留文字。您的内容打在这里，或者通过复制您的文本</a:t>
            </a:r>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p:txBody>
      </p:sp>
      <p:cxnSp>
        <p:nvCxnSpPr>
          <p:cNvPr id="28" name="直接连接符 27"/>
          <p:cNvCxnSpPr/>
          <p:nvPr/>
        </p:nvCxnSpPr>
        <p:spPr>
          <a:xfrm flipH="1">
            <a:off x="5530938" y="2940328"/>
            <a:ext cx="321469" cy="63241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5472003" y="3528999"/>
            <a:ext cx="117872" cy="11790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endParaRPr lang="zh-CN" altLang="en-US" sz="1200" dirty="0">
              <a:latin typeface="微软雅黑" panose="020B0503020204020204" pitchFamily="34" charset="-122"/>
              <a:ea typeface="微软雅黑" panose="020B0503020204020204" pitchFamily="34" charset="-122"/>
            </a:endParaRPr>
          </a:p>
        </p:txBody>
      </p:sp>
      <p:sp>
        <p:nvSpPr>
          <p:cNvPr id="30" name="椭圆 29"/>
          <p:cNvSpPr/>
          <p:nvPr/>
        </p:nvSpPr>
        <p:spPr>
          <a:xfrm>
            <a:off x="5029976" y="3784446"/>
            <a:ext cx="482204" cy="4823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68580" tIns="34290" rIns="68580" bIns="34290" numCol="1" spcCol="0" rtlCol="0" fromWordArt="0" anchor="ctr" anchorCtr="0" forceAA="0" compatLnSpc="1">
            <a:prstTxWarp prst="textNoShape">
              <a:avLst/>
            </a:prstTxWarp>
            <a:noAutofit/>
          </a:bodyPr>
          <a:lstStyle/>
          <a:p>
            <a:pPr algn="ctr"/>
            <a:r>
              <a:rPr lang="en-US" altLang="zh-CN" sz="1200" dirty="0">
                <a:latin typeface="微软雅黑" panose="020B0503020204020204" pitchFamily="34" charset="-122"/>
                <a:ea typeface="微软雅黑" panose="020B0503020204020204" pitchFamily="34" charset="-122"/>
              </a:rPr>
              <a:t>04</a:t>
            </a:r>
            <a:endParaRPr lang="zh-CN" altLang="en-US" sz="1200" dirty="0">
              <a:latin typeface="微软雅黑" panose="020B0503020204020204" pitchFamily="34" charset="-122"/>
              <a:ea typeface="微软雅黑" panose="020B0503020204020204" pitchFamily="34" charset="-122"/>
            </a:endParaRPr>
          </a:p>
        </p:txBody>
      </p:sp>
      <p:grpSp>
        <p:nvGrpSpPr>
          <p:cNvPr id="17" name="组合 30"/>
          <p:cNvGrpSpPr/>
          <p:nvPr/>
        </p:nvGrpSpPr>
        <p:grpSpPr>
          <a:xfrm>
            <a:off x="4946930" y="3701374"/>
            <a:ext cx="648296" cy="648496"/>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p:cNvSpPr/>
            <p:nvPr/>
          </p:nvSpPr>
          <p:spPr>
            <a:xfrm>
              <a:off x="857250" y="1893093"/>
              <a:ext cx="864394" cy="864394"/>
            </a:xfrm>
            <a:prstGeom prst="arc">
              <a:avLst>
                <a:gd name="adj1" fmla="val 7448849"/>
                <a:gd name="adj2" fmla="val 17571339"/>
              </a:avLst>
            </a:prstGeom>
            <a:ln w="762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4" name="文本框 33"/>
          <p:cNvSpPr txBox="1"/>
          <p:nvPr/>
        </p:nvSpPr>
        <p:spPr>
          <a:xfrm>
            <a:off x="5678272" y="3713902"/>
            <a:ext cx="2207423"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您的内容打在这里在此框中选择粘贴，并选择只保留文字。您的内容打在这里，或者通过复制您的文本</a:t>
            </a:r>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2894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childTnLst>
                          </p:cTn>
                        </p:par>
                        <p:par>
                          <p:cTn id="20" fill="hold">
                            <p:stCondLst>
                              <p:cond delay="275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375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475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25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750"/>
                            </p:stCondLst>
                            <p:childTnLst>
                              <p:par>
                                <p:cTn id="37" presetID="10"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750"/>
                                        <p:tgtEl>
                                          <p:spTgt spid="3"/>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85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9500"/>
                            </p:stCondLst>
                            <p:childTnLst>
                              <p:par>
                                <p:cTn id="57" presetID="10" presetClass="entr" presetSubtype="0" fill="hold"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750"/>
                                        <p:tgtEl>
                                          <p:spTgt spid="10"/>
                                        </p:tgtEl>
                                      </p:cBhvr>
                                    </p:animEffect>
                                  </p:childTnLst>
                                </p:cTn>
                              </p:par>
                            </p:childTnLst>
                          </p:cTn>
                        </p:par>
                        <p:par>
                          <p:cTn id="60" fill="hold">
                            <p:stCondLst>
                              <p:cond delay="1025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12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225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275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3250"/>
                            </p:stCondLst>
                            <p:childTnLst>
                              <p:par>
                                <p:cTn id="77" presetID="10" presetClass="entr" presetSubtype="0"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750"/>
                                        <p:tgtEl>
                                          <p:spTgt spid="17"/>
                                        </p:tgtEl>
                                      </p:cBhvr>
                                    </p:animEffect>
                                  </p:childTnLst>
                                </p:cTn>
                              </p:par>
                            </p:childTnLst>
                          </p:cTn>
                        </p:par>
                        <p:par>
                          <p:cTn id="80" fill="hold">
                            <p:stCondLst>
                              <p:cond delay="14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5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5" grpId="0" animBg="1"/>
      <p:bldP spid="16" grpId="0" animBg="1"/>
      <p:bldP spid="20" grpId="0"/>
      <p:bldP spid="22" grpId="0" animBg="1"/>
      <p:bldP spid="23" grpId="0" animBg="1"/>
      <p:bldP spid="27" grpId="0"/>
      <p:bldP spid="29" grpId="0" animBg="1"/>
      <p:bldP spid="30" grpId="0" animBg="1"/>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02_Meet Our Offices.jpg"/>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17437" y="1877737"/>
            <a:ext cx="3865226" cy="2284348"/>
          </a:xfrm>
          <a:prstGeom prst="star32">
            <a:avLst/>
          </a:prstGeom>
          <a:blipFill>
            <a:blip r:embed="rId3"/>
            <a:stretch>
              <a:fillRect/>
            </a:stretch>
          </a:blipFill>
          <a:ln w="12700">
            <a:noFill/>
            <a:miter lim="400000"/>
            <a:headEnd/>
            <a:tailEnd/>
          </a:ln>
        </p:spPr>
      </p:pic>
      <p:sp>
        <p:nvSpPr>
          <p:cNvPr id="6" name="TextBox 29"/>
          <p:cNvSpPr txBox="1">
            <a:spLocks noChangeArrowheads="1"/>
          </p:cNvSpPr>
          <p:nvPr/>
        </p:nvSpPr>
        <p:spPr bwMode="auto">
          <a:xfrm>
            <a:off x="816769" y="1619226"/>
            <a:ext cx="415529" cy="530032"/>
          </a:xfrm>
          <a:prstGeom prst="rect">
            <a:avLst/>
          </a:prstGeom>
          <a:noFill/>
          <a:ln w="9525">
            <a:noFill/>
            <a:miter lim="800000"/>
            <a:headEnd/>
            <a:tailEnd/>
          </a:ln>
        </p:spPr>
        <p:txBody>
          <a:bodyPr lIns="37226" tIns="18613" rIns="37226" bIns="18613">
            <a:spAutoFit/>
          </a:bodyPr>
          <a:lstStyle/>
          <a:p>
            <a:r>
              <a:rPr lang="id-ID" altLang="en-US" sz="3200" dirty="0">
                <a:solidFill>
                  <a:schemeClr val="accent1"/>
                </a:solidFill>
                <a:latin typeface="Calibri Light" pitchFamily="34" charset="0"/>
              </a:rPr>
              <a:t>1</a:t>
            </a:r>
            <a:r>
              <a:rPr lang="en-US" altLang="en-US" sz="3200" dirty="0">
                <a:solidFill>
                  <a:schemeClr val="accent1"/>
                </a:solidFill>
                <a:latin typeface="Calibri Light" pitchFamily="34" charset="0"/>
              </a:rPr>
              <a:t>.</a:t>
            </a:r>
          </a:p>
        </p:txBody>
      </p:sp>
      <p:sp>
        <p:nvSpPr>
          <p:cNvPr id="7" name="Rectangle 19"/>
          <p:cNvSpPr>
            <a:spLocks noChangeArrowheads="1"/>
          </p:cNvSpPr>
          <p:nvPr/>
        </p:nvSpPr>
        <p:spPr bwMode="auto">
          <a:xfrm>
            <a:off x="1177529" y="1681157"/>
            <a:ext cx="2944415" cy="660837"/>
          </a:xfrm>
          <a:prstGeom prst="rect">
            <a:avLst/>
          </a:prstGeom>
          <a:noFill/>
          <a:ln w="9525">
            <a:noFill/>
            <a:miter lim="800000"/>
            <a:headEnd/>
            <a:tailEnd/>
          </a:ln>
        </p:spPr>
        <p:txBody>
          <a:bodyPr lIns="37226" tIns="18613" rIns="37226" bIns="18613">
            <a:spAutoFit/>
          </a:bodyPr>
          <a:lstStyle/>
          <a:p>
            <a:pPr>
              <a:lnSpc>
                <a:spcPct val="150000"/>
              </a:lnSpc>
            </a:pPr>
            <a:r>
              <a:rPr lang="zh-CN" altLang="en-US" sz="9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65000"/>
                </a:schemeClr>
              </a:solidFill>
              <a:latin typeface="微软雅黑" pitchFamily="34" charset="-122"/>
              <a:ea typeface="微软雅黑" pitchFamily="34" charset="-122"/>
            </a:endParaRPr>
          </a:p>
        </p:txBody>
      </p:sp>
      <p:sp>
        <p:nvSpPr>
          <p:cNvPr id="12" name="TextBox 33"/>
          <p:cNvSpPr txBox="1">
            <a:spLocks noChangeArrowheads="1"/>
          </p:cNvSpPr>
          <p:nvPr/>
        </p:nvSpPr>
        <p:spPr bwMode="auto">
          <a:xfrm>
            <a:off x="816769" y="2756471"/>
            <a:ext cx="415529" cy="533565"/>
          </a:xfrm>
          <a:prstGeom prst="rect">
            <a:avLst/>
          </a:prstGeom>
          <a:noFill/>
          <a:ln w="9525">
            <a:noFill/>
            <a:miter lim="800000"/>
            <a:headEnd/>
            <a:tailEnd/>
          </a:ln>
        </p:spPr>
        <p:txBody>
          <a:bodyPr lIns="37226" tIns="18613" rIns="37226" bIns="18613">
            <a:spAutoFit/>
          </a:bodyPr>
          <a:lstStyle/>
          <a:p>
            <a:r>
              <a:rPr lang="en-US" altLang="en-US" sz="3200" dirty="0">
                <a:solidFill>
                  <a:schemeClr val="accent1"/>
                </a:solidFill>
                <a:latin typeface="Calibri Light" pitchFamily="34" charset="0"/>
              </a:rPr>
              <a:t>2.</a:t>
            </a:r>
          </a:p>
        </p:txBody>
      </p:sp>
      <p:sp>
        <p:nvSpPr>
          <p:cNvPr id="23" name="Rectangle 19"/>
          <p:cNvSpPr>
            <a:spLocks noChangeArrowheads="1"/>
          </p:cNvSpPr>
          <p:nvPr/>
        </p:nvSpPr>
        <p:spPr bwMode="auto">
          <a:xfrm>
            <a:off x="1177529" y="2818403"/>
            <a:ext cx="2944415" cy="660837"/>
          </a:xfrm>
          <a:prstGeom prst="rect">
            <a:avLst/>
          </a:prstGeom>
          <a:noFill/>
          <a:ln w="9525">
            <a:noFill/>
            <a:miter lim="800000"/>
            <a:headEnd/>
            <a:tailEnd/>
          </a:ln>
        </p:spPr>
        <p:txBody>
          <a:bodyPr lIns="37226" tIns="18613" rIns="37226" bIns="18613">
            <a:spAutoFit/>
          </a:bodyPr>
          <a:lstStyle/>
          <a:p>
            <a:pPr>
              <a:lnSpc>
                <a:spcPct val="150000"/>
              </a:lnSpc>
            </a:pPr>
            <a:r>
              <a:rPr lang="zh-CN" altLang="en-US" sz="9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65000"/>
                </a:schemeClr>
              </a:solidFill>
              <a:latin typeface="微软雅黑" pitchFamily="34" charset="-122"/>
              <a:ea typeface="微软雅黑" pitchFamily="34" charset="-122"/>
            </a:endParaRPr>
          </a:p>
        </p:txBody>
      </p:sp>
      <p:sp>
        <p:nvSpPr>
          <p:cNvPr id="24" name="TextBox 35"/>
          <p:cNvSpPr txBox="1">
            <a:spLocks noChangeArrowheads="1"/>
          </p:cNvSpPr>
          <p:nvPr/>
        </p:nvSpPr>
        <p:spPr bwMode="auto">
          <a:xfrm>
            <a:off x="816769" y="3793312"/>
            <a:ext cx="415529" cy="532373"/>
          </a:xfrm>
          <a:prstGeom prst="rect">
            <a:avLst/>
          </a:prstGeom>
          <a:noFill/>
          <a:ln w="9525">
            <a:noFill/>
            <a:miter lim="800000"/>
            <a:headEnd/>
            <a:tailEnd/>
          </a:ln>
        </p:spPr>
        <p:txBody>
          <a:bodyPr lIns="37226" tIns="18613" rIns="37226" bIns="18613">
            <a:spAutoFit/>
          </a:bodyPr>
          <a:lstStyle/>
          <a:p>
            <a:r>
              <a:rPr lang="en-US" altLang="en-US" sz="3200" dirty="0">
                <a:solidFill>
                  <a:schemeClr val="accent1"/>
                </a:solidFill>
                <a:latin typeface="Calibri Light" pitchFamily="34" charset="0"/>
              </a:rPr>
              <a:t>3.</a:t>
            </a:r>
          </a:p>
        </p:txBody>
      </p:sp>
      <p:sp>
        <p:nvSpPr>
          <p:cNvPr id="25" name="Rectangle 19"/>
          <p:cNvSpPr>
            <a:spLocks noChangeArrowheads="1"/>
          </p:cNvSpPr>
          <p:nvPr/>
        </p:nvSpPr>
        <p:spPr bwMode="auto">
          <a:xfrm>
            <a:off x="1177529" y="3855244"/>
            <a:ext cx="2944415" cy="660837"/>
          </a:xfrm>
          <a:prstGeom prst="rect">
            <a:avLst/>
          </a:prstGeom>
          <a:noFill/>
          <a:ln w="9525">
            <a:noFill/>
            <a:miter lim="800000"/>
            <a:headEnd/>
            <a:tailEnd/>
          </a:ln>
        </p:spPr>
        <p:txBody>
          <a:bodyPr lIns="37226" tIns="18613" rIns="37226" bIns="18613">
            <a:spAutoFit/>
          </a:bodyPr>
          <a:lstStyle/>
          <a:p>
            <a:pPr>
              <a:lnSpc>
                <a:spcPct val="150000"/>
              </a:lnSpc>
            </a:pPr>
            <a:r>
              <a:rPr lang="zh-CN" altLang="en-US" sz="900" dirty="0">
                <a:solidFill>
                  <a:schemeClr val="bg1">
                    <a:lumMod val="6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900" dirty="0">
              <a:solidFill>
                <a:schemeClr val="bg1">
                  <a:lumMod val="65000"/>
                </a:schemeClr>
              </a:solidFill>
              <a:latin typeface="微软雅黑" pitchFamily="34" charset="-122"/>
              <a:ea typeface="微软雅黑" pitchFamily="34" charset="-122"/>
            </a:endParaRPr>
          </a:p>
        </p:txBody>
      </p:sp>
      <p:cxnSp>
        <p:nvCxnSpPr>
          <p:cNvPr id="7172" name="直接连接符 7171"/>
          <p:cNvCxnSpPr/>
          <p:nvPr/>
        </p:nvCxnSpPr>
        <p:spPr>
          <a:xfrm>
            <a:off x="927497" y="2462448"/>
            <a:ext cx="3194447" cy="0"/>
          </a:xfrm>
          <a:prstGeom prst="line">
            <a:avLst/>
          </a:prstGeom>
          <a:ln>
            <a:solidFill>
              <a:srgbClr val="6B5492"/>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927497" y="3618750"/>
            <a:ext cx="3194447" cy="0"/>
          </a:xfrm>
          <a:prstGeom prst="line">
            <a:avLst/>
          </a:prstGeom>
          <a:ln>
            <a:solidFill>
              <a:srgbClr val="6B549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016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p:tgtEl>
                                          <p:spTgt spid="7"/>
                                        </p:tgtEl>
                                        <p:attrNameLst>
                                          <p:attrName>ppt_y</p:attrName>
                                        </p:attrNameLst>
                                      </p:cBhvr>
                                      <p:tavLst>
                                        <p:tav tm="0">
                                          <p:val>
                                            <p:strVal val="#ppt_y+#ppt_h*1.125000"/>
                                          </p:val>
                                        </p:tav>
                                        <p:tav tm="100000">
                                          <p:val>
                                            <p:strVal val="#ppt_y"/>
                                          </p:val>
                                        </p:tav>
                                      </p:tavLst>
                                    </p:anim>
                                    <p:animEffect transition="in" filter="wipe(up)">
                                      <p:cBhvr>
                                        <p:cTn id="17" dur="500"/>
                                        <p:tgtEl>
                                          <p:spTgt spid="7"/>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7172"/>
                                        </p:tgtEl>
                                        <p:attrNameLst>
                                          <p:attrName>style.visibility</p:attrName>
                                        </p:attrNameLst>
                                      </p:cBhvr>
                                      <p:to>
                                        <p:strVal val="visible"/>
                                      </p:to>
                                    </p:set>
                                    <p:anim calcmode="lin" valueType="num">
                                      <p:cBhvr>
                                        <p:cTn id="21" dur="500"/>
                                        <p:tgtEl>
                                          <p:spTgt spid="7172"/>
                                        </p:tgtEl>
                                        <p:attrNameLst>
                                          <p:attrName>ppt_y</p:attrName>
                                        </p:attrNameLst>
                                      </p:cBhvr>
                                      <p:tavLst>
                                        <p:tav tm="0">
                                          <p:val>
                                            <p:strVal val="#ppt_y+#ppt_h*1.125000"/>
                                          </p:val>
                                        </p:tav>
                                        <p:tav tm="100000">
                                          <p:val>
                                            <p:strVal val="#ppt_y"/>
                                          </p:val>
                                        </p:tav>
                                      </p:tavLst>
                                    </p:anim>
                                    <p:animEffect transition="in" filter="wipe(up)">
                                      <p:cBhvr>
                                        <p:cTn id="22" dur="500"/>
                                        <p:tgtEl>
                                          <p:spTgt spid="7172"/>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p:tgtEl>
                                          <p:spTgt spid="23"/>
                                        </p:tgtEl>
                                        <p:attrNameLst>
                                          <p:attrName>ppt_y</p:attrName>
                                        </p:attrNameLst>
                                      </p:cBhvr>
                                      <p:tavLst>
                                        <p:tav tm="0">
                                          <p:val>
                                            <p:strVal val="#ppt_y+#ppt_h*1.125000"/>
                                          </p:val>
                                        </p:tav>
                                        <p:tav tm="100000">
                                          <p:val>
                                            <p:strVal val="#ppt_y"/>
                                          </p:val>
                                        </p:tav>
                                      </p:tavLst>
                                    </p:anim>
                                    <p:animEffect transition="in" filter="wipe(up)">
                                      <p:cBhvr>
                                        <p:cTn id="31" dur="500"/>
                                        <p:tgtEl>
                                          <p:spTgt spid="23"/>
                                        </p:tgtEl>
                                      </p:cBhvr>
                                    </p:animEffect>
                                  </p:childTnLst>
                                </p:cTn>
                              </p:par>
                            </p:childTnLst>
                          </p:cTn>
                        </p:par>
                        <p:par>
                          <p:cTn id="32" fill="hold">
                            <p:stCondLst>
                              <p:cond delay="3000"/>
                            </p:stCondLst>
                            <p:childTnLst>
                              <p:par>
                                <p:cTn id="33" presetID="12" presetClass="entr" presetSubtype="4"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p:tgtEl>
                                          <p:spTgt spid="41"/>
                                        </p:tgtEl>
                                        <p:attrNameLst>
                                          <p:attrName>ppt_y</p:attrName>
                                        </p:attrNameLst>
                                      </p:cBhvr>
                                      <p:tavLst>
                                        <p:tav tm="0">
                                          <p:val>
                                            <p:strVal val="#ppt_y+#ppt_h*1.125000"/>
                                          </p:val>
                                        </p:tav>
                                        <p:tav tm="100000">
                                          <p:val>
                                            <p:strVal val="#ppt_y"/>
                                          </p:val>
                                        </p:tav>
                                      </p:tavLst>
                                    </p:anim>
                                    <p:animEffect transition="in" filter="wipe(up)">
                                      <p:cBhvr>
                                        <p:cTn id="36" dur="500"/>
                                        <p:tgtEl>
                                          <p:spTgt spid="41"/>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randombar(horizontal)">
                                      <p:cBhvr>
                                        <p:cTn id="40" dur="500"/>
                                        <p:tgtEl>
                                          <p:spTgt spid="24"/>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p:tgtEl>
                                          <p:spTgt spid="25"/>
                                        </p:tgtEl>
                                        <p:attrNameLst>
                                          <p:attrName>ppt_y</p:attrName>
                                        </p:attrNameLst>
                                      </p:cBhvr>
                                      <p:tavLst>
                                        <p:tav tm="0">
                                          <p:val>
                                            <p:strVal val="#ppt_y+#ppt_h*1.125000"/>
                                          </p:val>
                                        </p:tav>
                                        <p:tav tm="100000">
                                          <p:val>
                                            <p:strVal val="#ppt_y"/>
                                          </p:val>
                                        </p:tav>
                                      </p:tavLst>
                                    </p:anim>
                                    <p:animEffect transition="in" filter="wipe(up)">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69505" y="1294971"/>
            <a:ext cx="2846866" cy="2996346"/>
            <a:chOff x="997527" y="1726095"/>
            <a:chExt cx="3795821" cy="3993895"/>
          </a:xfrm>
        </p:grpSpPr>
        <p:grpSp>
          <p:nvGrpSpPr>
            <p:cNvPr id="5" name="组合 4"/>
            <p:cNvGrpSpPr/>
            <p:nvPr/>
          </p:nvGrpSpPr>
          <p:grpSpPr>
            <a:xfrm>
              <a:off x="997527" y="1726095"/>
              <a:ext cx="3795821" cy="3993895"/>
              <a:chOff x="1724025" y="1868488"/>
              <a:chExt cx="3163888" cy="3328987"/>
            </a:xfrm>
          </p:grpSpPr>
          <p:sp>
            <p:nvSpPr>
              <p:cNvPr id="8" name="Line 16"/>
              <p:cNvSpPr>
                <a:spLocks noChangeShapeType="1"/>
              </p:cNvSpPr>
              <p:nvPr/>
            </p:nvSpPr>
            <p:spPr bwMode="auto">
              <a:xfrm>
                <a:off x="1724025" y="3534242"/>
                <a:ext cx="3163888" cy="1"/>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7"/>
              <p:cNvSpPr>
                <a:spLocks noChangeShapeType="1"/>
              </p:cNvSpPr>
              <p:nvPr/>
            </p:nvSpPr>
            <p:spPr bwMode="auto">
              <a:xfrm>
                <a:off x="3306599" y="1868488"/>
                <a:ext cx="1" cy="3328987"/>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 name="Oval 10"/>
            <p:cNvSpPr>
              <a:spLocks noChangeArrowheads="1"/>
            </p:cNvSpPr>
            <p:nvPr/>
          </p:nvSpPr>
          <p:spPr bwMode="auto">
            <a:xfrm>
              <a:off x="1375446" y="2190940"/>
              <a:ext cx="3039983" cy="3064204"/>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rgbClr val="000000"/>
                </a:solidFill>
                <a:ea typeface="微软雅黑" panose="020B0503020204020204" pitchFamily="34" charset="-122"/>
                <a:sym typeface="Arial" panose="020B0604020202020204" pitchFamily="34" charset="0"/>
              </a:endParaRPr>
            </a:p>
          </p:txBody>
        </p:sp>
        <p:sp>
          <p:nvSpPr>
            <p:cNvPr id="7" name="Oval 15"/>
            <p:cNvSpPr>
              <a:spLocks noChangeArrowheads="1"/>
            </p:cNvSpPr>
            <p:nvPr/>
          </p:nvSpPr>
          <p:spPr bwMode="auto">
            <a:xfrm>
              <a:off x="1177416" y="1987618"/>
              <a:ext cx="3436042" cy="3470849"/>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rgbClr val="000000"/>
                </a:solidFill>
                <a:ea typeface="微软雅黑" panose="020B0503020204020204" pitchFamily="34" charset="-122"/>
                <a:sym typeface="Arial" panose="020B0604020202020204" pitchFamily="34" charset="0"/>
              </a:endParaRPr>
            </a:p>
          </p:txBody>
        </p:sp>
      </p:grpSp>
      <p:sp>
        <p:nvSpPr>
          <p:cNvPr id="10" name="Oval 12"/>
          <p:cNvSpPr>
            <a:spLocks noChangeArrowheads="1"/>
          </p:cNvSpPr>
          <p:nvPr/>
        </p:nvSpPr>
        <p:spPr bwMode="auto">
          <a:xfrm>
            <a:off x="1540173" y="1820797"/>
            <a:ext cx="1905528" cy="19446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endParaRPr lang="zh-CN" altLang="zh-CN">
              <a:solidFill>
                <a:schemeClr val="lt1"/>
              </a:solidFill>
              <a:sym typeface="Arial" panose="020B0604020202020204" pitchFamily="34" charset="0"/>
            </a:endParaRPr>
          </a:p>
        </p:txBody>
      </p:sp>
      <p:sp>
        <p:nvSpPr>
          <p:cNvPr id="11" name="Oval 14"/>
          <p:cNvSpPr>
            <a:spLocks noChangeArrowheads="1"/>
          </p:cNvSpPr>
          <p:nvPr/>
        </p:nvSpPr>
        <p:spPr bwMode="auto">
          <a:xfrm>
            <a:off x="1933767" y="2221765"/>
            <a:ext cx="1118340" cy="1142759"/>
          </a:xfrm>
          <a:prstGeom prst="ellipse">
            <a:avLst/>
          </a:prstGeom>
          <a:solidFill>
            <a:schemeClr val="accent1"/>
          </a:solidFill>
          <a:ln>
            <a:noFill/>
          </a:ln>
          <a:extLst/>
        </p:spPr>
        <p:txBody>
          <a:bodyPr wrap="none" lIns="68580" tIns="34290" rIns="68580" bIns="342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500" b="1" dirty="0">
              <a:solidFill>
                <a:srgbClr val="FFFFFF"/>
              </a:solidFill>
              <a:ea typeface="微软雅黑" panose="020B0503020204020204" pitchFamily="34" charset="-122"/>
              <a:sym typeface="Arial" panose="020B0604020202020204" pitchFamily="34" charset="0"/>
            </a:endParaRPr>
          </a:p>
        </p:txBody>
      </p:sp>
      <p:sp>
        <p:nvSpPr>
          <p:cNvPr id="12" name="文本5"/>
          <p:cNvSpPr>
            <a:spLocks noChangeArrowheads="1"/>
          </p:cNvSpPr>
          <p:nvPr/>
        </p:nvSpPr>
        <p:spPr bwMode="auto">
          <a:xfrm>
            <a:off x="3271254" y="3859678"/>
            <a:ext cx="1668409" cy="20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2" tIns="27216" rIns="54432" bIns="27216"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5</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4"/>
          <p:cNvSpPr>
            <a:spLocks noChangeArrowheads="1"/>
          </p:cNvSpPr>
          <p:nvPr/>
        </p:nvSpPr>
        <p:spPr bwMode="auto">
          <a:xfrm>
            <a:off x="3781205" y="3348142"/>
            <a:ext cx="1669837" cy="20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2" tIns="27216" rIns="54432" bIns="27216"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4</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3"/>
          <p:cNvSpPr>
            <a:spLocks noChangeArrowheads="1"/>
          </p:cNvSpPr>
          <p:nvPr/>
        </p:nvSpPr>
        <p:spPr bwMode="auto">
          <a:xfrm>
            <a:off x="3975471" y="2702291"/>
            <a:ext cx="1666980" cy="20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2" tIns="27216" rIns="54432" bIns="27216"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3</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文本2"/>
          <p:cNvSpPr>
            <a:spLocks noChangeArrowheads="1"/>
          </p:cNvSpPr>
          <p:nvPr/>
        </p:nvSpPr>
        <p:spPr bwMode="auto">
          <a:xfrm>
            <a:off x="3785490" y="2075016"/>
            <a:ext cx="1666981" cy="20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2" tIns="27216" rIns="54432" bIns="27216"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1"/>
          <p:cNvSpPr>
            <a:spLocks noChangeArrowheads="1"/>
          </p:cNvSpPr>
          <p:nvPr/>
        </p:nvSpPr>
        <p:spPr bwMode="auto">
          <a:xfrm>
            <a:off x="3234115" y="1512040"/>
            <a:ext cx="1668409" cy="208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32" tIns="27216" rIns="54432" bIns="27216"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单击添加您的文字</a:t>
            </a:r>
          </a:p>
        </p:txBody>
      </p:sp>
      <p:grpSp>
        <p:nvGrpSpPr>
          <p:cNvPr id="17" name="圆圈1"/>
          <p:cNvGrpSpPr>
            <a:grpSpLocks/>
          </p:cNvGrpSpPr>
          <p:nvPr/>
        </p:nvGrpSpPr>
        <p:grpSpPr bwMode="auto">
          <a:xfrm>
            <a:off x="2937001" y="1473579"/>
            <a:ext cx="271402" cy="271486"/>
            <a:chOff x="0" y="0"/>
            <a:chExt cx="262" cy="262"/>
          </a:xfrm>
        </p:grpSpPr>
        <p:sp>
          <p:nvSpPr>
            <p:cNvPr id="18" name="Oval 19"/>
            <p:cNvSpPr>
              <a:spLocks noChangeArrowheads="1"/>
            </p:cNvSpPr>
            <p:nvPr/>
          </p:nvSpPr>
          <p:spPr bwMode="auto">
            <a:xfrm>
              <a:off x="0" y="0"/>
              <a:ext cx="262" cy="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sp>
          <p:nvSpPr>
            <p:cNvPr id="19" name="Oval 20"/>
            <p:cNvSpPr>
              <a:spLocks noChangeArrowheads="1"/>
            </p:cNvSpPr>
            <p:nvPr/>
          </p:nvSpPr>
          <p:spPr bwMode="auto">
            <a:xfrm>
              <a:off x="25" y="22"/>
              <a:ext cx="218" cy="218"/>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grpSp>
      <p:grpSp>
        <p:nvGrpSpPr>
          <p:cNvPr id="20" name="圆圈2"/>
          <p:cNvGrpSpPr>
            <a:grpSpLocks/>
          </p:cNvGrpSpPr>
          <p:nvPr/>
        </p:nvGrpSpPr>
        <p:grpSpPr bwMode="auto">
          <a:xfrm>
            <a:off x="3506946" y="2037985"/>
            <a:ext cx="272830" cy="272914"/>
            <a:chOff x="0" y="0"/>
            <a:chExt cx="262" cy="262"/>
          </a:xfrm>
        </p:grpSpPr>
        <p:sp>
          <p:nvSpPr>
            <p:cNvPr id="21" name="Oval 28"/>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sp>
          <p:nvSpPr>
            <p:cNvPr id="22" name="Oval 29"/>
            <p:cNvSpPr>
              <a:spLocks noChangeArrowheads="1"/>
            </p:cNvSpPr>
            <p:nvPr/>
          </p:nvSpPr>
          <p:spPr bwMode="auto">
            <a:xfrm>
              <a:off x="22" y="22"/>
              <a:ext cx="218" cy="218"/>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grpSp>
      <p:grpSp>
        <p:nvGrpSpPr>
          <p:cNvPr id="23" name="圆圈3"/>
          <p:cNvGrpSpPr>
            <a:grpSpLocks/>
          </p:cNvGrpSpPr>
          <p:nvPr/>
        </p:nvGrpSpPr>
        <p:grpSpPr bwMode="auto">
          <a:xfrm>
            <a:off x="3692642" y="2653829"/>
            <a:ext cx="272830" cy="272915"/>
            <a:chOff x="0" y="0"/>
            <a:chExt cx="262" cy="262"/>
          </a:xfrm>
        </p:grpSpPr>
        <p:sp>
          <p:nvSpPr>
            <p:cNvPr id="24" name="Oval 31"/>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sp>
          <p:nvSpPr>
            <p:cNvPr id="25" name="Oval 32"/>
            <p:cNvSpPr>
              <a:spLocks noChangeArrowheads="1"/>
            </p:cNvSpPr>
            <p:nvPr/>
          </p:nvSpPr>
          <p:spPr bwMode="auto">
            <a:xfrm>
              <a:off x="22" y="22"/>
              <a:ext cx="218" cy="218"/>
            </a:xfrm>
            <a:prstGeom prst="ellipse">
              <a:avLst/>
            </a:pr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grpSp>
      <p:grpSp>
        <p:nvGrpSpPr>
          <p:cNvPr id="26" name="圆圈4"/>
          <p:cNvGrpSpPr>
            <a:grpSpLocks/>
          </p:cNvGrpSpPr>
          <p:nvPr/>
        </p:nvGrpSpPr>
        <p:grpSpPr bwMode="auto">
          <a:xfrm>
            <a:off x="3499803" y="3308253"/>
            <a:ext cx="271402" cy="271486"/>
            <a:chOff x="0" y="0"/>
            <a:chExt cx="262" cy="262"/>
          </a:xfrm>
        </p:grpSpPr>
        <p:sp>
          <p:nvSpPr>
            <p:cNvPr id="27" name="Oval 34"/>
            <p:cNvSpPr>
              <a:spLocks noChangeArrowheads="1"/>
            </p:cNvSpPr>
            <p:nvPr/>
          </p:nvSpPr>
          <p:spPr bwMode="auto">
            <a:xfrm>
              <a:off x="0" y="0"/>
              <a:ext cx="262" cy="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sp>
          <p:nvSpPr>
            <p:cNvPr id="28" name="Oval 35"/>
            <p:cNvSpPr>
              <a:spLocks noChangeArrowheads="1"/>
            </p:cNvSpPr>
            <p:nvPr/>
          </p:nvSpPr>
          <p:spPr bwMode="auto">
            <a:xfrm>
              <a:off x="23" y="22"/>
              <a:ext cx="218" cy="218"/>
            </a:xfrm>
            <a:prstGeom prst="ellipse">
              <a:avLst/>
            </a:pr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grpSp>
      <p:grpSp>
        <p:nvGrpSpPr>
          <p:cNvPr id="29" name="圆圈5"/>
          <p:cNvGrpSpPr>
            <a:grpSpLocks/>
          </p:cNvGrpSpPr>
          <p:nvPr/>
        </p:nvGrpSpPr>
        <p:grpSpPr bwMode="auto">
          <a:xfrm>
            <a:off x="2998424" y="3806930"/>
            <a:ext cx="271402" cy="272914"/>
            <a:chOff x="0" y="0"/>
            <a:chExt cx="262" cy="262"/>
          </a:xfrm>
          <a:solidFill>
            <a:schemeClr val="accent1"/>
          </a:solidFill>
        </p:grpSpPr>
        <p:sp>
          <p:nvSpPr>
            <p:cNvPr id="30" name="Oval 37"/>
            <p:cNvSpPr>
              <a:spLocks noChangeArrowheads="1"/>
            </p:cNvSpPr>
            <p:nvPr/>
          </p:nvSpPr>
          <p:spPr bwMode="auto">
            <a:xfrm>
              <a:off x="0" y="0"/>
              <a:ext cx="262" cy="2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sp>
          <p:nvSpPr>
            <p:cNvPr id="31" name="Oval 38"/>
            <p:cNvSpPr>
              <a:spLocks noChangeArrowheads="1"/>
            </p:cNvSpPr>
            <p:nvPr/>
          </p:nvSpPr>
          <p:spPr bwMode="auto">
            <a:xfrm>
              <a:off x="21" y="22"/>
              <a:ext cx="218" cy="218"/>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a:solidFill>
                  <a:schemeClr val="lt1"/>
                </a:solidFill>
                <a:sym typeface="Arial" panose="020B0604020202020204" pitchFamily="34" charset="0"/>
              </a:endParaRPr>
            </a:p>
          </p:txBody>
        </p:sp>
      </p:grpSp>
      <p:sp>
        <p:nvSpPr>
          <p:cNvPr id="32" name="矩形 31"/>
          <p:cNvSpPr/>
          <p:nvPr/>
        </p:nvSpPr>
        <p:spPr>
          <a:xfrm>
            <a:off x="5674334" y="1809773"/>
            <a:ext cx="2400162" cy="623248"/>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3" name="矩形 32"/>
          <p:cNvSpPr/>
          <p:nvPr/>
        </p:nvSpPr>
        <p:spPr>
          <a:xfrm>
            <a:off x="2043482" y="2530006"/>
            <a:ext cx="898910" cy="438582"/>
          </a:xfrm>
          <a:prstGeom prst="rect">
            <a:avLst/>
          </a:prstGeom>
        </p:spPr>
        <p:txBody>
          <a:bodyPr wrap="square" lIns="68580" tIns="34290" rIns="68580" bIns="3429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添加您</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的标题</a:t>
            </a:r>
          </a:p>
        </p:txBody>
      </p:sp>
      <p:sp>
        <p:nvSpPr>
          <p:cNvPr id="34" name="矩形 33"/>
          <p:cNvSpPr/>
          <p:nvPr/>
        </p:nvSpPr>
        <p:spPr>
          <a:xfrm>
            <a:off x="5674334" y="1430357"/>
            <a:ext cx="2400162" cy="253916"/>
          </a:xfrm>
          <a:prstGeom prst="rect">
            <a:avLst/>
          </a:prstGeom>
        </p:spPr>
        <p:txBody>
          <a:bodyPr wrap="squar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35" name="矩形 34"/>
          <p:cNvSpPr/>
          <p:nvPr/>
        </p:nvSpPr>
        <p:spPr>
          <a:xfrm>
            <a:off x="5674334" y="3293303"/>
            <a:ext cx="2400162" cy="623248"/>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6" name="矩形 35"/>
          <p:cNvSpPr/>
          <p:nvPr/>
        </p:nvSpPr>
        <p:spPr>
          <a:xfrm>
            <a:off x="5674334" y="2913887"/>
            <a:ext cx="2400162" cy="253916"/>
          </a:xfrm>
          <a:prstGeom prst="rect">
            <a:avLst/>
          </a:prstGeom>
        </p:spPr>
        <p:txBody>
          <a:bodyPr wrap="square" lIns="68580" tIns="34290" rIns="68580" bIns="3429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Tree>
    <p:extLst>
      <p:ext uri="{BB962C8B-B14F-4D97-AF65-F5344CB8AC3E}">
        <p14:creationId xmlns:p14="http://schemas.microsoft.com/office/powerpoint/2010/main" val="34652315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20000" y="120000"/>
                                    </p:animScale>
                                  </p:childTnLst>
                                </p:cTn>
                              </p:par>
                              <p:par>
                                <p:cTn id="12" presetID="6" presetClass="emph" presetSubtype="0" decel="100000" fill="hold" nodeType="withEffect">
                                  <p:stCondLst>
                                    <p:cond delay="400"/>
                                  </p:stCondLst>
                                  <p:childTnLst>
                                    <p:animScale>
                                      <p:cBhvr>
                                        <p:cTn id="13" dur="250" fill="hold"/>
                                        <p:tgtEl>
                                          <p:spTgt spid="4"/>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par>
                                <p:cTn id="32" presetID="53" presetClass="entr" presetSubtype="16" fill="hold" grpId="0" nodeType="withEffect">
                                  <p:stCondLst>
                                    <p:cond delay="8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250" fill="hold"/>
                                        <p:tgtEl>
                                          <p:spTgt spid="33"/>
                                        </p:tgtEl>
                                        <p:attrNameLst>
                                          <p:attrName>ppt_w</p:attrName>
                                        </p:attrNameLst>
                                      </p:cBhvr>
                                      <p:tavLst>
                                        <p:tav tm="0">
                                          <p:val>
                                            <p:fltVal val="0"/>
                                          </p:val>
                                        </p:tav>
                                        <p:tav tm="100000">
                                          <p:val>
                                            <p:strVal val="#ppt_w"/>
                                          </p:val>
                                        </p:tav>
                                      </p:tavLst>
                                    </p:anim>
                                    <p:anim calcmode="lin" valueType="num">
                                      <p:cBhvr>
                                        <p:cTn id="35" dur="250" fill="hold"/>
                                        <p:tgtEl>
                                          <p:spTgt spid="33"/>
                                        </p:tgtEl>
                                        <p:attrNameLst>
                                          <p:attrName>ppt_h</p:attrName>
                                        </p:attrNameLst>
                                      </p:cBhvr>
                                      <p:tavLst>
                                        <p:tav tm="0">
                                          <p:val>
                                            <p:fltVal val="0"/>
                                          </p:val>
                                        </p:tav>
                                        <p:tav tm="100000">
                                          <p:val>
                                            <p:strVal val="#ppt_h"/>
                                          </p:val>
                                        </p:tav>
                                      </p:tavLst>
                                    </p:anim>
                                    <p:animEffect transition="in" filter="fade">
                                      <p:cBhvr>
                                        <p:cTn id="36" dur="250"/>
                                        <p:tgtEl>
                                          <p:spTgt spid="33"/>
                                        </p:tgtEl>
                                      </p:cBhvr>
                                    </p:animEffect>
                                  </p:childTnLst>
                                </p:cTn>
                              </p:par>
                              <p:par>
                                <p:cTn id="37" presetID="6" presetClass="emph" presetSubtype="0" decel="100000" fill="hold" grpId="1" nodeType="withEffect">
                                  <p:stCondLst>
                                    <p:cond delay="1000"/>
                                  </p:stCondLst>
                                  <p:childTnLst>
                                    <p:animScale>
                                      <p:cBhvr>
                                        <p:cTn id="38" dur="250" fill="hold"/>
                                        <p:tgtEl>
                                          <p:spTgt spid="33"/>
                                        </p:tgtEl>
                                      </p:cBhvr>
                                      <p:by x="120000" y="120000"/>
                                    </p:animScale>
                                  </p:childTnLst>
                                </p:cTn>
                              </p:par>
                              <p:par>
                                <p:cTn id="39" presetID="6" presetClass="emph" presetSubtype="0" decel="100000" fill="hold" grpId="2" nodeType="withEffect">
                                  <p:stCondLst>
                                    <p:cond delay="1200"/>
                                  </p:stCondLst>
                                  <p:childTnLst>
                                    <p:animScale>
                                      <p:cBhvr>
                                        <p:cTn id="40" dur="250" fill="hold"/>
                                        <p:tgtEl>
                                          <p:spTgt spid="33"/>
                                        </p:tgtEl>
                                      </p:cBhvr>
                                      <p:by x="83000" y="83000"/>
                                    </p:animScale>
                                  </p:childTnLst>
                                </p:cTn>
                              </p:par>
                            </p:childTnLst>
                          </p:cTn>
                        </p:par>
                        <p:par>
                          <p:cTn id="41" fill="hold">
                            <p:stCondLst>
                              <p:cond delay="145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nodeType="withEffect">
                                  <p:stCondLst>
                                    <p:cond delay="15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nodeType="withEffect">
                                  <p:stCondLst>
                                    <p:cond delay="3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par>
                                <p:cTn id="57" presetID="53" presetClass="entr" presetSubtype="16" fill="hold" nodeType="withEffect">
                                  <p:stCondLst>
                                    <p:cond delay="45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par>
                                <p:cTn id="62" presetID="53" presetClass="entr" presetSubtype="16" fill="hold" nodeType="withEffect">
                                  <p:stCondLst>
                                    <p:cond delay="6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par>
                          <p:cTn id="67" fill="hold">
                            <p:stCondLst>
                              <p:cond delay="2550"/>
                            </p:stCondLst>
                            <p:childTnLst>
                              <p:par>
                                <p:cTn id="68" presetID="2" presetClass="entr" presetSubtype="2"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1+#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1+#ppt_w/2"/>
                                          </p:val>
                                        </p:tav>
                                        <p:tav tm="100000">
                                          <p:val>
                                            <p:strVal val="#ppt_x"/>
                                          </p:val>
                                        </p:tav>
                                      </p:tavLst>
                                    </p:anim>
                                    <p:anim calcmode="lin" valueType="num">
                                      <p:cBhvr additive="base">
                                        <p:cTn id="75" dur="500" fill="hold"/>
                                        <p:tgtEl>
                                          <p:spTgt spid="1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30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1+#ppt_w/2"/>
                                          </p:val>
                                        </p:tav>
                                        <p:tav tm="100000">
                                          <p:val>
                                            <p:strVal val="#ppt_x"/>
                                          </p:val>
                                        </p:tav>
                                      </p:tavLst>
                                    </p:anim>
                                    <p:anim calcmode="lin" valueType="num">
                                      <p:cBhvr additive="base">
                                        <p:cTn id="79" dur="500" fill="hold"/>
                                        <p:tgtEl>
                                          <p:spTgt spid="1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45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1+#ppt_w/2"/>
                                          </p:val>
                                        </p:tav>
                                        <p:tav tm="100000">
                                          <p:val>
                                            <p:strVal val="#ppt_x"/>
                                          </p:val>
                                        </p:tav>
                                      </p:tavLst>
                                    </p:anim>
                                    <p:anim calcmode="lin" valueType="num">
                                      <p:cBhvr additive="base">
                                        <p:cTn id="83" dur="500" fill="hold"/>
                                        <p:tgtEl>
                                          <p:spTgt spid="1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60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1+#ppt_w/2"/>
                                          </p:val>
                                        </p:tav>
                                        <p:tav tm="100000">
                                          <p:val>
                                            <p:strVal val="#ppt_x"/>
                                          </p:val>
                                        </p:tav>
                                      </p:tavLst>
                                    </p:anim>
                                    <p:anim calcmode="lin" valueType="num">
                                      <p:cBhvr additive="base">
                                        <p:cTn id="87" dur="50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3650"/>
                            </p:stCondLst>
                            <p:childTnLst>
                              <p:par>
                                <p:cTn id="89" presetID="53" presetClass="entr" presetSubtype="16"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500" fill="hold"/>
                                        <p:tgtEl>
                                          <p:spTgt spid="34"/>
                                        </p:tgtEl>
                                        <p:attrNameLst>
                                          <p:attrName>ppt_w</p:attrName>
                                        </p:attrNameLst>
                                      </p:cBhvr>
                                      <p:tavLst>
                                        <p:tav tm="0">
                                          <p:val>
                                            <p:fltVal val="0"/>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animEffect transition="in" filter="fade">
                                      <p:cBhvr>
                                        <p:cTn id="93" dur="500"/>
                                        <p:tgtEl>
                                          <p:spTgt spid="34"/>
                                        </p:tgtEl>
                                      </p:cBhvr>
                                    </p:animEffect>
                                  </p:childTnLst>
                                </p:cTn>
                              </p:par>
                            </p:childTnLst>
                          </p:cTn>
                        </p:par>
                        <p:par>
                          <p:cTn id="94" fill="hold">
                            <p:stCondLst>
                              <p:cond delay="415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32"/>
                                        </p:tgtEl>
                                        <p:attrNameLst>
                                          <p:attrName>style.visibility</p:attrName>
                                        </p:attrNameLst>
                                      </p:cBhvr>
                                      <p:to>
                                        <p:strVal val="visible"/>
                                      </p:to>
                                    </p:set>
                                    <p:anim calcmode="lin" valueType="num">
                                      <p:cBhvr>
                                        <p:cTn id="97" dur="250" fill="hold"/>
                                        <p:tgtEl>
                                          <p:spTgt spid="32"/>
                                        </p:tgtEl>
                                        <p:attrNameLst>
                                          <p:attrName>ppt_w</p:attrName>
                                        </p:attrNameLst>
                                      </p:cBhvr>
                                      <p:tavLst>
                                        <p:tav tm="0">
                                          <p:val>
                                            <p:fltVal val="0"/>
                                          </p:val>
                                        </p:tav>
                                        <p:tav tm="100000">
                                          <p:val>
                                            <p:strVal val="#ppt_w"/>
                                          </p:val>
                                        </p:tav>
                                      </p:tavLst>
                                    </p:anim>
                                    <p:anim calcmode="lin" valueType="num">
                                      <p:cBhvr>
                                        <p:cTn id="98" dur="250" fill="hold"/>
                                        <p:tgtEl>
                                          <p:spTgt spid="32"/>
                                        </p:tgtEl>
                                        <p:attrNameLst>
                                          <p:attrName>ppt_h</p:attrName>
                                        </p:attrNameLst>
                                      </p:cBhvr>
                                      <p:tavLst>
                                        <p:tav tm="0">
                                          <p:val>
                                            <p:fltVal val="0"/>
                                          </p:val>
                                        </p:tav>
                                        <p:tav tm="100000">
                                          <p:val>
                                            <p:strVal val="#ppt_h"/>
                                          </p:val>
                                        </p:tav>
                                      </p:tavLst>
                                    </p:anim>
                                    <p:animEffect transition="in" filter="fade">
                                      <p:cBhvr>
                                        <p:cTn id="99" dur="250"/>
                                        <p:tgtEl>
                                          <p:spTgt spid="32"/>
                                        </p:tgtEl>
                                      </p:cBhvr>
                                    </p:animEffect>
                                  </p:childTnLst>
                                </p:cTn>
                              </p:par>
                            </p:childTnLst>
                          </p:cTn>
                        </p:par>
                        <p:par>
                          <p:cTn id="100" fill="hold">
                            <p:stCondLst>
                              <p:cond delay="6275"/>
                            </p:stCondLst>
                            <p:childTnLst>
                              <p:par>
                                <p:cTn id="101" presetID="53" presetClass="entr" presetSubtype="16"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childTnLst>
                          </p:cTn>
                        </p:par>
                        <p:par>
                          <p:cTn id="106" fill="hold">
                            <p:stCondLst>
                              <p:cond delay="6775"/>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35"/>
                                        </p:tgtEl>
                                        <p:attrNameLst>
                                          <p:attrName>style.visibility</p:attrName>
                                        </p:attrNameLst>
                                      </p:cBhvr>
                                      <p:to>
                                        <p:strVal val="visible"/>
                                      </p:to>
                                    </p:set>
                                    <p:anim calcmode="lin" valueType="num">
                                      <p:cBhvr>
                                        <p:cTn id="109" dur="250" fill="hold"/>
                                        <p:tgtEl>
                                          <p:spTgt spid="35"/>
                                        </p:tgtEl>
                                        <p:attrNameLst>
                                          <p:attrName>ppt_w</p:attrName>
                                        </p:attrNameLst>
                                      </p:cBhvr>
                                      <p:tavLst>
                                        <p:tav tm="0">
                                          <p:val>
                                            <p:fltVal val="0"/>
                                          </p:val>
                                        </p:tav>
                                        <p:tav tm="100000">
                                          <p:val>
                                            <p:strVal val="#ppt_w"/>
                                          </p:val>
                                        </p:tav>
                                      </p:tavLst>
                                    </p:anim>
                                    <p:anim calcmode="lin" valueType="num">
                                      <p:cBhvr>
                                        <p:cTn id="110" dur="250" fill="hold"/>
                                        <p:tgtEl>
                                          <p:spTgt spid="35"/>
                                        </p:tgtEl>
                                        <p:attrNameLst>
                                          <p:attrName>ppt_h</p:attrName>
                                        </p:attrNameLst>
                                      </p:cBhvr>
                                      <p:tavLst>
                                        <p:tav tm="0">
                                          <p:val>
                                            <p:fltVal val="0"/>
                                          </p:val>
                                        </p:tav>
                                        <p:tav tm="100000">
                                          <p:val>
                                            <p:strVal val="#ppt_h"/>
                                          </p:val>
                                        </p:tav>
                                      </p:tavLst>
                                    </p:anim>
                                    <p:animEffect transition="in" filter="fade">
                                      <p:cBhvr>
                                        <p:cTn id="111"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3" grpId="0"/>
      <p:bldP spid="14" grpId="0"/>
      <p:bldP spid="15" grpId="0"/>
      <p:bldP spid="16" grpId="0"/>
      <p:bldP spid="32" grpId="0"/>
      <p:bldP spid="33" grpId="0"/>
      <p:bldP spid="33" grpId="1"/>
      <p:bldP spid="33" grpId="2"/>
      <p:bldP spid="34" grpId="0"/>
      <p:bldP spid="35"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138836" y="2018265"/>
            <a:ext cx="6861570"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solidFill>
            <a:schemeClr val="accent1"/>
          </a:solidFill>
          <a:ln w="25400" cap="flat" cmpd="sng" algn="ctr">
            <a:solidFill>
              <a:schemeClr val="accent1"/>
            </a:solidFill>
            <a:prstDash val="solid"/>
            <a:headEnd type="oval" w="med" len="med"/>
            <a:tailEnd type="oval" w="med" len="med"/>
          </a:ln>
          <a:effectLst/>
        </p:spPr>
        <p:txBody>
          <a:bodyPr lIns="68553" tIns="34276" rIns="68553" bIns="34276" anchor="ctr"/>
          <a:lstStyle/>
          <a:p>
            <a:pPr algn="ctr">
              <a:defRPr/>
            </a:pPr>
            <a:endParaRPr lang="en-US" sz="1000" kern="0" dirty="0">
              <a:solidFill>
                <a:sysClr val="window" lastClr="FFFFFF"/>
              </a:solidFill>
              <a:latin typeface="Calibri"/>
            </a:endParaRPr>
          </a:p>
        </p:txBody>
      </p:sp>
      <p:grpSp>
        <p:nvGrpSpPr>
          <p:cNvPr id="2" name="组合 5"/>
          <p:cNvGrpSpPr/>
          <p:nvPr/>
        </p:nvGrpSpPr>
        <p:grpSpPr>
          <a:xfrm>
            <a:off x="1552957" y="1383613"/>
            <a:ext cx="1330426" cy="2816046"/>
            <a:chOff x="2071688" y="1844675"/>
            <a:chExt cx="1774825" cy="3754438"/>
          </a:xfrm>
          <a:solidFill>
            <a:srgbClr val="009999"/>
          </a:solidFill>
        </p:grpSpPr>
        <p:sp>
          <p:nvSpPr>
            <p:cNvPr id="7" name="椭圆 6"/>
            <p:cNvSpPr/>
            <p:nvPr/>
          </p:nvSpPr>
          <p:spPr>
            <a:xfrm>
              <a:off x="3127375" y="2595563"/>
              <a:ext cx="179388" cy="177800"/>
            </a:xfrm>
            <a:prstGeom prst="ellipse">
              <a:avLst/>
            </a:prstGeom>
            <a:solidFill>
              <a:schemeClr val="accent1"/>
            </a:solidFill>
            <a:ln w="25400" cap="flat" cmpd="sng" algn="ctr">
              <a:solidFill>
                <a:sysClr val="window" lastClr="FFFFFF"/>
              </a:solidFill>
              <a:prstDash val="solid"/>
            </a:ln>
            <a:effectLst/>
          </p:spPr>
          <p:txBody>
            <a:bodyPr anchor="ctr"/>
            <a:lstStyle/>
            <a:p>
              <a:pPr algn="ctr">
                <a:defRPr/>
              </a:pPr>
              <a:endParaRPr lang="en-US" sz="900" kern="0" dirty="0">
                <a:solidFill>
                  <a:schemeClr val="bg1"/>
                </a:solidFill>
                <a:latin typeface="Calibri"/>
              </a:endParaRPr>
            </a:p>
          </p:txBody>
        </p:sp>
        <p:sp>
          <p:nvSpPr>
            <p:cNvPr id="8" name="椭圆形标注 7"/>
            <p:cNvSpPr/>
            <p:nvPr/>
          </p:nvSpPr>
          <p:spPr>
            <a:xfrm flipH="1">
              <a:off x="2598738" y="1844675"/>
              <a:ext cx="720725" cy="493713"/>
            </a:xfrm>
            <a:prstGeom prst="wedgeEllipseCallout">
              <a:avLst>
                <a:gd name="adj1" fmla="val -27061"/>
                <a:gd name="adj2" fmla="val 71627"/>
              </a:avLst>
            </a:prstGeom>
            <a:solidFill>
              <a:schemeClr val="accent1"/>
            </a:solidFill>
            <a:ln w="25400" cap="flat" cmpd="sng" algn="ctr">
              <a:noFill/>
              <a:prstDash val="solid"/>
            </a:ln>
            <a:effectLst/>
          </p:spPr>
          <p:txBody>
            <a:bodyPr lIns="0" tIns="0" rIns="0" bIns="0" anchor="ctr"/>
            <a:lstStyle/>
            <a:p>
              <a:pPr algn="ctr">
                <a:defRPr/>
              </a:pPr>
              <a:r>
                <a:rPr lang="en-US" sz="1200" b="1" kern="0" dirty="0">
                  <a:ln w="18415" cmpd="sng">
                    <a:noFill/>
                    <a:prstDash val="solid"/>
                  </a:ln>
                  <a:solidFill>
                    <a:schemeClr val="bg1"/>
                  </a:solidFill>
                  <a:latin typeface="Agency FB" pitchFamily="34" charset="0"/>
                  <a:ea typeface="微软雅黑" pitchFamily="34" charset="-122"/>
                  <a:cs typeface="Times New Roman" pitchFamily="18" charset="0"/>
                </a:rPr>
                <a:t>01</a:t>
              </a:r>
            </a:p>
          </p:txBody>
        </p:sp>
        <p:sp>
          <p:nvSpPr>
            <p:cNvPr id="9" name="任意多边形 8"/>
            <p:cNvSpPr/>
            <p:nvPr/>
          </p:nvSpPr>
          <p:spPr>
            <a:xfrm>
              <a:off x="20716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1"/>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pPr>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 name="组合 9"/>
          <p:cNvGrpSpPr/>
          <p:nvPr/>
        </p:nvGrpSpPr>
        <p:grpSpPr>
          <a:xfrm>
            <a:off x="3165414" y="1383613"/>
            <a:ext cx="1330426" cy="2816046"/>
            <a:chOff x="4222750" y="1844675"/>
            <a:chExt cx="1774825" cy="3754438"/>
          </a:xfrm>
          <a:solidFill>
            <a:schemeClr val="accent6">
              <a:lumMod val="75000"/>
            </a:schemeClr>
          </a:solidFill>
        </p:grpSpPr>
        <p:sp>
          <p:nvSpPr>
            <p:cNvPr id="11" name="椭圆 10"/>
            <p:cNvSpPr/>
            <p:nvPr/>
          </p:nvSpPr>
          <p:spPr>
            <a:xfrm>
              <a:off x="5233988" y="2595563"/>
              <a:ext cx="179387" cy="177800"/>
            </a:xfrm>
            <a:prstGeom prst="ellipse">
              <a:avLst/>
            </a:prstGeom>
            <a:solidFill>
              <a:schemeClr val="accent2"/>
            </a:solidFill>
            <a:ln w="25400" cap="flat" cmpd="sng" algn="ctr">
              <a:solidFill>
                <a:sysClr val="window" lastClr="FFFFFF"/>
              </a:solidFill>
              <a:prstDash val="solid"/>
            </a:ln>
            <a:effectLst/>
          </p:spPr>
          <p:txBody>
            <a:bodyPr anchor="ctr"/>
            <a:lstStyle/>
            <a:p>
              <a:pPr algn="ctr">
                <a:defRPr/>
              </a:pPr>
              <a:endParaRPr lang="en-US" sz="900" kern="0" dirty="0">
                <a:solidFill>
                  <a:schemeClr val="bg1"/>
                </a:solidFill>
                <a:latin typeface="Calibri"/>
              </a:endParaRPr>
            </a:p>
          </p:txBody>
        </p:sp>
        <p:sp>
          <p:nvSpPr>
            <p:cNvPr id="12" name="椭圆形标注 11"/>
            <p:cNvSpPr/>
            <p:nvPr/>
          </p:nvSpPr>
          <p:spPr>
            <a:xfrm flipH="1">
              <a:off x="4749800" y="1844675"/>
              <a:ext cx="720725" cy="493713"/>
            </a:xfrm>
            <a:prstGeom prst="wedgeEllipseCallout">
              <a:avLst>
                <a:gd name="adj1" fmla="val -27061"/>
                <a:gd name="adj2" fmla="val 71627"/>
              </a:avLst>
            </a:prstGeom>
            <a:solidFill>
              <a:schemeClr val="accent2"/>
            </a:solidFill>
            <a:ln w="25400" cap="flat" cmpd="sng" algn="ctr">
              <a:noFill/>
              <a:prstDash val="solid"/>
            </a:ln>
            <a:effectLst/>
          </p:spPr>
          <p:txBody>
            <a:bodyPr lIns="0" tIns="0" rIns="0" bIns="0" anchor="ctr"/>
            <a:lstStyle/>
            <a:p>
              <a:pPr algn="ctr">
                <a:defRPr/>
              </a:pPr>
              <a:r>
                <a:rPr lang="en-US" sz="1200" b="1" kern="0" dirty="0">
                  <a:ln w="18415" cmpd="sng">
                    <a:noFill/>
                    <a:prstDash val="solid"/>
                  </a:ln>
                  <a:solidFill>
                    <a:schemeClr val="bg1"/>
                  </a:solidFill>
                  <a:latin typeface="Agency FB" pitchFamily="34" charset="0"/>
                  <a:ea typeface="微软雅黑" pitchFamily="34" charset="-122"/>
                  <a:cs typeface="Times New Roman" pitchFamily="18" charset="0"/>
                </a:rPr>
                <a:t>02</a:t>
              </a:r>
            </a:p>
          </p:txBody>
        </p:sp>
        <p:sp>
          <p:nvSpPr>
            <p:cNvPr id="13" name="任意多边形 12"/>
            <p:cNvSpPr/>
            <p:nvPr/>
          </p:nvSpPr>
          <p:spPr>
            <a:xfrm>
              <a:off x="4222750"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2"/>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pPr>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4" name="组合 13"/>
          <p:cNvGrpSpPr/>
          <p:nvPr/>
        </p:nvGrpSpPr>
        <p:grpSpPr>
          <a:xfrm>
            <a:off x="4762401" y="1383613"/>
            <a:ext cx="1331616" cy="2816046"/>
            <a:chOff x="6353175" y="1844675"/>
            <a:chExt cx="1776413" cy="3754438"/>
          </a:xfrm>
          <a:solidFill>
            <a:srgbClr val="009999"/>
          </a:solidFill>
        </p:grpSpPr>
        <p:sp>
          <p:nvSpPr>
            <p:cNvPr id="15" name="椭圆 14"/>
            <p:cNvSpPr/>
            <p:nvPr/>
          </p:nvSpPr>
          <p:spPr>
            <a:xfrm>
              <a:off x="7361238" y="2595563"/>
              <a:ext cx="179387" cy="177800"/>
            </a:xfrm>
            <a:prstGeom prst="ellipse">
              <a:avLst/>
            </a:prstGeom>
            <a:solidFill>
              <a:schemeClr val="accent3"/>
            </a:solidFill>
            <a:ln w="25400" cap="flat" cmpd="sng" algn="ctr">
              <a:solidFill>
                <a:sysClr val="window" lastClr="FFFFFF"/>
              </a:solidFill>
              <a:prstDash val="solid"/>
            </a:ln>
            <a:effectLst/>
          </p:spPr>
          <p:txBody>
            <a:bodyPr anchor="ctr"/>
            <a:lstStyle/>
            <a:p>
              <a:pPr algn="ctr">
                <a:defRPr/>
              </a:pPr>
              <a:endParaRPr lang="en-US" sz="900" kern="0" dirty="0">
                <a:solidFill>
                  <a:schemeClr val="bg1"/>
                </a:solidFill>
                <a:latin typeface="Calibri"/>
              </a:endParaRPr>
            </a:p>
          </p:txBody>
        </p:sp>
        <p:sp>
          <p:nvSpPr>
            <p:cNvPr id="16" name="椭圆形标注 15"/>
            <p:cNvSpPr/>
            <p:nvPr/>
          </p:nvSpPr>
          <p:spPr>
            <a:xfrm flipH="1">
              <a:off x="6881813" y="1844675"/>
              <a:ext cx="719137" cy="493713"/>
            </a:xfrm>
            <a:prstGeom prst="wedgeEllipseCallout">
              <a:avLst>
                <a:gd name="adj1" fmla="val -27061"/>
                <a:gd name="adj2" fmla="val 71627"/>
              </a:avLst>
            </a:prstGeom>
            <a:solidFill>
              <a:schemeClr val="accent3"/>
            </a:solidFill>
            <a:ln w="25400" cap="flat" cmpd="sng" algn="ctr">
              <a:noFill/>
              <a:prstDash val="solid"/>
            </a:ln>
            <a:effectLst/>
          </p:spPr>
          <p:txBody>
            <a:bodyPr lIns="0" tIns="0" rIns="0" bIns="0" anchor="ctr"/>
            <a:lstStyle/>
            <a:p>
              <a:pPr algn="ctr">
                <a:defRPr/>
              </a:pPr>
              <a:r>
                <a:rPr lang="en-US" sz="1200" b="1" kern="0" dirty="0">
                  <a:ln w="18415" cmpd="sng">
                    <a:noFill/>
                    <a:prstDash val="solid"/>
                  </a:ln>
                  <a:solidFill>
                    <a:schemeClr val="bg1"/>
                  </a:solidFill>
                  <a:latin typeface="Agency FB" pitchFamily="34" charset="0"/>
                  <a:ea typeface="微软雅黑" pitchFamily="34" charset="-122"/>
                  <a:cs typeface="Times New Roman" pitchFamily="18" charset="0"/>
                </a:rPr>
                <a:t>03</a:t>
              </a:r>
            </a:p>
          </p:txBody>
        </p:sp>
        <p:sp>
          <p:nvSpPr>
            <p:cNvPr id="17" name="任意多边形 16"/>
            <p:cNvSpPr/>
            <p:nvPr/>
          </p:nvSpPr>
          <p:spPr>
            <a:xfrm>
              <a:off x="6353175" y="2851150"/>
              <a:ext cx="1776413"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3"/>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pPr>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17"/>
          <p:cNvGrpSpPr/>
          <p:nvPr/>
        </p:nvGrpSpPr>
        <p:grpSpPr>
          <a:xfrm>
            <a:off x="6360578" y="1383613"/>
            <a:ext cx="1330426" cy="2816046"/>
            <a:chOff x="8485188" y="1844675"/>
            <a:chExt cx="1774825" cy="3754438"/>
          </a:xfrm>
          <a:solidFill>
            <a:schemeClr val="accent6">
              <a:lumMod val="75000"/>
            </a:schemeClr>
          </a:solidFill>
        </p:grpSpPr>
        <p:sp>
          <p:nvSpPr>
            <p:cNvPr id="19" name="椭圆 18"/>
            <p:cNvSpPr/>
            <p:nvPr/>
          </p:nvSpPr>
          <p:spPr>
            <a:xfrm>
              <a:off x="9491663" y="2595563"/>
              <a:ext cx="179387" cy="177800"/>
            </a:xfrm>
            <a:prstGeom prst="ellipse">
              <a:avLst/>
            </a:prstGeom>
            <a:solidFill>
              <a:schemeClr val="accent4"/>
            </a:solidFill>
            <a:ln w="25400" cap="flat" cmpd="sng" algn="ctr">
              <a:solidFill>
                <a:sysClr val="window" lastClr="FFFFFF"/>
              </a:solidFill>
              <a:prstDash val="solid"/>
            </a:ln>
            <a:effectLst/>
          </p:spPr>
          <p:txBody>
            <a:bodyPr anchor="ctr"/>
            <a:lstStyle/>
            <a:p>
              <a:pPr algn="ctr">
                <a:defRPr/>
              </a:pPr>
              <a:endParaRPr lang="en-US" sz="900" kern="0" dirty="0">
                <a:solidFill>
                  <a:schemeClr val="bg1"/>
                </a:solidFill>
                <a:latin typeface="Calibri"/>
              </a:endParaRPr>
            </a:p>
          </p:txBody>
        </p:sp>
        <p:sp>
          <p:nvSpPr>
            <p:cNvPr id="20" name="椭圆形标注 19"/>
            <p:cNvSpPr/>
            <p:nvPr/>
          </p:nvSpPr>
          <p:spPr>
            <a:xfrm flipH="1">
              <a:off x="9018588" y="1844675"/>
              <a:ext cx="720725" cy="493713"/>
            </a:xfrm>
            <a:prstGeom prst="wedgeEllipseCallout">
              <a:avLst>
                <a:gd name="adj1" fmla="val -27061"/>
                <a:gd name="adj2" fmla="val 71627"/>
              </a:avLst>
            </a:prstGeom>
            <a:solidFill>
              <a:schemeClr val="accent4"/>
            </a:solidFill>
            <a:ln w="25400" cap="flat" cmpd="sng" algn="ctr">
              <a:noFill/>
              <a:prstDash val="solid"/>
            </a:ln>
            <a:effectLst/>
          </p:spPr>
          <p:txBody>
            <a:bodyPr lIns="0" tIns="0" rIns="0" bIns="0" anchor="ctr"/>
            <a:lstStyle/>
            <a:p>
              <a:pPr algn="ctr">
                <a:defRPr/>
              </a:pPr>
              <a:r>
                <a:rPr lang="en-US" sz="1200" b="1" kern="0" dirty="0">
                  <a:ln w="18415" cmpd="sng">
                    <a:noFill/>
                    <a:prstDash val="solid"/>
                  </a:ln>
                  <a:solidFill>
                    <a:schemeClr val="bg1"/>
                  </a:solidFill>
                  <a:latin typeface="Agency FB" pitchFamily="34" charset="0"/>
                  <a:ea typeface="微软雅黑" pitchFamily="34" charset="-122"/>
                  <a:cs typeface="Times New Roman" pitchFamily="18" charset="0"/>
                </a:rPr>
                <a:t>04</a:t>
              </a:r>
            </a:p>
          </p:txBody>
        </p:sp>
        <p:sp>
          <p:nvSpPr>
            <p:cNvPr id="21" name="任意多边形 20"/>
            <p:cNvSpPr/>
            <p:nvPr/>
          </p:nvSpPr>
          <p:spPr>
            <a:xfrm>
              <a:off x="84851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solidFill>
              <a:schemeClr val="accent4"/>
            </a:solid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0"/>
                </a:spcBef>
              </a:pPr>
              <a:r>
                <a:rPr lang="zh-CN" altLang="en-US" sz="900" dirty="0">
                  <a:solidFill>
                    <a:schemeClr val="bg1"/>
                  </a:solidFill>
                  <a:latin typeface="微软雅黑" panose="020B0503020204020204" pitchFamily="34" charset="-122"/>
                  <a:ea typeface="微软雅黑" panose="020B0503020204020204" pitchFamily="34" charset="-122"/>
                </a:rPr>
                <a:t>此</a:t>
              </a:r>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sp>
        <p:nvSpPr>
          <p:cNvPr id="22" name="TextBox 21"/>
          <p:cNvSpPr txBox="1"/>
          <p:nvPr/>
        </p:nvSpPr>
        <p:spPr>
          <a:xfrm>
            <a:off x="1100870" y="250107"/>
            <a:ext cx="2445551" cy="346275"/>
          </a:xfrm>
          <a:prstGeom prst="rect">
            <a:avLst/>
          </a:prstGeom>
          <a:noFill/>
        </p:spPr>
        <p:txBody>
          <a:bodyPr wrap="none" lIns="68553" tIns="34276" rIns="68553" bIns="34276" rtlCol="0">
            <a:spAutoFit/>
          </a:bodyPr>
          <a:lstStyle/>
          <a:p>
            <a:r>
              <a:rPr lang="zh-CN" altLang="en-US" dirty="0">
                <a:solidFill>
                  <a:schemeClr val="bg1"/>
                </a:solidFill>
                <a:latin typeface="方正兰亭粗黑简体" panose="02000000000000000000" pitchFamily="2" charset="-122"/>
                <a:ea typeface="方正兰亭粗黑简体" panose="02000000000000000000" pitchFamily="2" charset="-122"/>
              </a:rPr>
              <a:t>点击输入您的标题内容</a:t>
            </a:r>
          </a:p>
        </p:txBody>
      </p:sp>
      <p:sp>
        <p:nvSpPr>
          <p:cNvPr id="24" name="KSO_Shape"/>
          <p:cNvSpPr>
            <a:spLocks/>
          </p:cNvSpPr>
          <p:nvPr/>
        </p:nvSpPr>
        <p:spPr bwMode="auto">
          <a:xfrm>
            <a:off x="376570" y="142086"/>
            <a:ext cx="578912" cy="594112"/>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lIns="68553" tIns="34276" rIns="68553" bIns="34276"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125264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2"/>
                                        </p:tgtEl>
                                        <p:attrNameLst>
                                          <p:attrName>ppt_y</p:attrName>
                                        </p:attrNameLst>
                                      </p:cBhvr>
                                      <p:tavLst>
                                        <p:tav tm="0">
                                          <p:val>
                                            <p:strVal val="#ppt_y"/>
                                          </p:val>
                                        </p:tav>
                                        <p:tav tm="100000">
                                          <p:val>
                                            <p:strVal val="#ppt_y"/>
                                          </p:val>
                                        </p:tav>
                                      </p:tavLst>
                                    </p:anim>
                                    <p:anim calcmode="lin" valueType="num">
                                      <p:cBhvr>
                                        <p:cTn id="15"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1000" fill="hold"/>
                                        <p:tgtEl>
                                          <p:spTgt spid="2"/>
                                        </p:tgtEl>
                                        <p:attrNameLst>
                                          <p:attrName>ppt_x</p:attrName>
                                        </p:attrNameLst>
                                      </p:cBhvr>
                                      <p:tavLst>
                                        <p:tav tm="0">
                                          <p:val>
                                            <p:strVal val="0-#ppt_w/2"/>
                                          </p:val>
                                        </p:tav>
                                        <p:tav tm="100000">
                                          <p:val>
                                            <p:strVal val="#ppt_x"/>
                                          </p:val>
                                        </p:tav>
                                      </p:tavLst>
                                    </p:anim>
                                    <p:anim calcmode="lin" valueType="num">
                                      <p:cBhvr additive="base">
                                        <p:cTn id="29" dur="10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1000" fill="hold"/>
                                        <p:tgtEl>
                                          <p:spTgt spid="3"/>
                                        </p:tgtEl>
                                        <p:attrNameLst>
                                          <p:attrName>ppt_x</p:attrName>
                                        </p:attrNameLst>
                                      </p:cBhvr>
                                      <p:tavLst>
                                        <p:tav tm="0">
                                          <p:val>
                                            <p:strVal val="0-#ppt_w/2"/>
                                          </p:val>
                                        </p:tav>
                                        <p:tav tm="100000">
                                          <p:val>
                                            <p:strVal val="#ppt_x"/>
                                          </p:val>
                                        </p:tav>
                                      </p:tavLst>
                                    </p:anim>
                                    <p:anim calcmode="lin" valueType="num">
                                      <p:cBhvr additive="base">
                                        <p:cTn id="34" dur="10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1000" fill="hold"/>
                                        <p:tgtEl>
                                          <p:spTgt spid="4"/>
                                        </p:tgtEl>
                                        <p:attrNameLst>
                                          <p:attrName>ppt_x</p:attrName>
                                        </p:attrNameLst>
                                      </p:cBhvr>
                                      <p:tavLst>
                                        <p:tav tm="0">
                                          <p:val>
                                            <p:strVal val="0-#ppt_w/2"/>
                                          </p:val>
                                        </p:tav>
                                        <p:tav tm="100000">
                                          <p:val>
                                            <p:strVal val="#ppt_x"/>
                                          </p:val>
                                        </p:tav>
                                      </p:tavLst>
                                    </p:anim>
                                    <p:anim calcmode="lin" valueType="num">
                                      <p:cBhvr additive="base">
                                        <p:cTn id="39" dur="1000" fill="hold"/>
                                        <p:tgtEl>
                                          <p:spTgt spid="4"/>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1000" fill="hold"/>
                                        <p:tgtEl>
                                          <p:spTgt spid="6"/>
                                        </p:tgtEl>
                                        <p:attrNameLst>
                                          <p:attrName>ppt_x</p:attrName>
                                        </p:attrNameLst>
                                      </p:cBhvr>
                                      <p:tavLst>
                                        <p:tav tm="0">
                                          <p:val>
                                            <p:strVal val="0-#ppt_w/2"/>
                                          </p:val>
                                        </p:tav>
                                        <p:tav tm="100000">
                                          <p:val>
                                            <p:strVal val="#ppt_x"/>
                                          </p:val>
                                        </p:tav>
                                      </p:tavLst>
                                    </p:anim>
                                    <p:anim calcmode="lin" valueType="num">
                                      <p:cBhvr additive="base">
                                        <p:cTn id="44"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B5EC385-3E0D-4503-BD07-AE9E188FC29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097"/>
          <a:stretch/>
        </p:blipFill>
        <p:spPr>
          <a:xfrm>
            <a:off x="-310074" y="2464532"/>
            <a:ext cx="9774109" cy="2998423"/>
          </a:xfrm>
          <a:prstGeom prst="rect">
            <a:avLst/>
          </a:prstGeom>
        </p:spPr>
      </p:pic>
      <p:sp>
        <p:nvSpPr>
          <p:cNvPr id="13" name="TextBox 7"/>
          <p:cNvSpPr>
            <a:spLocks noChangeArrowheads="1"/>
          </p:cNvSpPr>
          <p:nvPr/>
        </p:nvSpPr>
        <p:spPr bwMode="auto">
          <a:xfrm>
            <a:off x="3742823" y="2613058"/>
            <a:ext cx="2734177"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汇报人：</a:t>
            </a:r>
            <a:r>
              <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rPr>
              <a:t>XXX</a:t>
            </a: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      时间：</a:t>
            </a:r>
            <a:r>
              <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rPr>
              <a:t>XX</a:t>
            </a: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年</a:t>
            </a:r>
            <a:r>
              <a:rPr lang="en-US" altLang="zh-CN" sz="1050" dirty="0">
                <a:solidFill>
                  <a:schemeClr val="tx1">
                    <a:lumMod val="50000"/>
                    <a:lumOff val="50000"/>
                  </a:schemeClr>
                </a:solidFill>
                <a:latin typeface="微软雅黑" pitchFamily="34" charset="-122"/>
                <a:ea typeface="微软雅黑" pitchFamily="34" charset="-122"/>
                <a:sym typeface="微软雅黑" pitchFamily="34" charset="-122"/>
              </a:rPr>
              <a:t>XX</a:t>
            </a:r>
            <a:r>
              <a:rPr lang="zh-CN" altLang="en-US" sz="1050" dirty="0">
                <a:solidFill>
                  <a:schemeClr val="tx1">
                    <a:lumMod val="50000"/>
                    <a:lumOff val="50000"/>
                  </a:schemeClr>
                </a:solidFill>
                <a:latin typeface="微软雅黑" pitchFamily="34" charset="-122"/>
                <a:ea typeface="微软雅黑" pitchFamily="34" charset="-122"/>
                <a:sym typeface="微软雅黑" pitchFamily="34" charset="-122"/>
              </a:rPr>
              <a:t>月</a:t>
            </a:r>
          </a:p>
        </p:txBody>
      </p:sp>
      <p:sp>
        <p:nvSpPr>
          <p:cNvPr id="6" name="矩形 17"/>
          <p:cNvSpPr>
            <a:spLocks noChangeArrowheads="1"/>
          </p:cNvSpPr>
          <p:nvPr/>
        </p:nvSpPr>
        <p:spPr bwMode="auto">
          <a:xfrm>
            <a:off x="2891789" y="2309322"/>
            <a:ext cx="368906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适用于教育培训</a:t>
            </a:r>
            <a:r>
              <a:rPr lang="en-US" altLang="zh-CN" sz="1199"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教育宣传</a:t>
            </a:r>
            <a:r>
              <a:rPr lang="en-US" altLang="zh-CN" sz="1199"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工作汇报</a:t>
            </a:r>
            <a:r>
              <a:rPr lang="en-US" altLang="zh-CN" sz="1199"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199" dirty="0">
                <a:solidFill>
                  <a:schemeClr val="tx1">
                    <a:lumMod val="50000"/>
                    <a:lumOff val="50000"/>
                  </a:schemeClr>
                </a:solidFill>
                <a:latin typeface="微软雅黑" pitchFamily="34" charset="-122"/>
                <a:ea typeface="微软雅黑" pitchFamily="34" charset="-122"/>
                <a:sym typeface="微软雅黑" pitchFamily="34" charset="-122"/>
              </a:rPr>
              <a:t>总结计划等</a:t>
            </a:r>
            <a:endParaRPr lang="zh-CN" altLang="en-US" sz="1199" dirty="0">
              <a:solidFill>
                <a:schemeClr val="tx1">
                  <a:lumMod val="50000"/>
                  <a:lumOff val="50000"/>
                </a:schemeClr>
              </a:solidFill>
              <a:latin typeface="ITC Avant Garde Std Bk" panose="020B0502020202020204" pitchFamily="34" charset="0"/>
            </a:endParaRPr>
          </a:p>
        </p:txBody>
      </p:sp>
      <p:sp>
        <p:nvSpPr>
          <p:cNvPr id="10" name="TextBox 7">
            <a:extLst>
              <a:ext uri="{FF2B5EF4-FFF2-40B4-BE49-F238E27FC236}">
                <a16:creationId xmlns:a16="http://schemas.microsoft.com/office/drawing/2014/main" id="{EB40FC85-FABD-4014-90C5-FC8E204F87AB}"/>
              </a:ext>
            </a:extLst>
          </p:cNvPr>
          <p:cNvSpPr>
            <a:spLocks noChangeArrowheads="1"/>
          </p:cNvSpPr>
          <p:nvPr/>
        </p:nvSpPr>
        <p:spPr bwMode="auto">
          <a:xfrm>
            <a:off x="2341173" y="1644341"/>
            <a:ext cx="5772189" cy="683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r>
              <a:rPr kumimoji="1"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演讲完毕  谢谢您的观看</a:t>
            </a:r>
          </a:p>
        </p:txBody>
      </p:sp>
      <p:grpSp>
        <p:nvGrpSpPr>
          <p:cNvPr id="11" name="组合 10">
            <a:extLst>
              <a:ext uri="{FF2B5EF4-FFF2-40B4-BE49-F238E27FC236}">
                <a16:creationId xmlns:a16="http://schemas.microsoft.com/office/drawing/2014/main" id="{F5FA62FE-D7B6-4FB5-833B-8D6F346DB61F}"/>
              </a:ext>
            </a:extLst>
          </p:cNvPr>
          <p:cNvGrpSpPr/>
          <p:nvPr/>
        </p:nvGrpSpPr>
        <p:grpSpPr>
          <a:xfrm>
            <a:off x="2888405" y="513156"/>
            <a:ext cx="736734" cy="960810"/>
            <a:chOff x="2888404" y="417346"/>
            <a:chExt cx="807095" cy="1052571"/>
          </a:xfrm>
        </p:grpSpPr>
        <p:sp>
          <p:nvSpPr>
            <p:cNvPr id="14" name="矩形 13">
              <a:extLst>
                <a:ext uri="{FF2B5EF4-FFF2-40B4-BE49-F238E27FC236}">
                  <a16:creationId xmlns:a16="http://schemas.microsoft.com/office/drawing/2014/main" id="{78AB38CA-B5A1-4DBA-BDD9-7B4A48A8EAEA}"/>
                </a:ext>
              </a:extLst>
            </p:cNvPr>
            <p:cNvSpPr/>
            <p:nvPr/>
          </p:nvSpPr>
          <p:spPr>
            <a:xfrm rot="20710611">
              <a:off x="2888404" y="577468"/>
              <a:ext cx="807095" cy="8393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TextBox 7">
              <a:extLst>
                <a:ext uri="{FF2B5EF4-FFF2-40B4-BE49-F238E27FC236}">
                  <a16:creationId xmlns:a16="http://schemas.microsoft.com/office/drawing/2014/main" id="{1ECE1E1C-5ED0-4E7B-97D7-3B781646CC00}"/>
                </a:ext>
              </a:extLst>
            </p:cNvPr>
            <p:cNvSpPr>
              <a:spLocks noChangeArrowheads="1"/>
            </p:cNvSpPr>
            <p:nvPr/>
          </p:nvSpPr>
          <p:spPr bwMode="auto">
            <a:xfrm rot="20750709">
              <a:off x="3031200" y="417346"/>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2</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grpSp>
        <p:nvGrpSpPr>
          <p:cNvPr id="17" name="组合 16">
            <a:extLst>
              <a:ext uri="{FF2B5EF4-FFF2-40B4-BE49-F238E27FC236}">
                <a16:creationId xmlns:a16="http://schemas.microsoft.com/office/drawing/2014/main" id="{78EDC476-7E35-4D46-89A5-D13702D8B45C}"/>
              </a:ext>
            </a:extLst>
          </p:cNvPr>
          <p:cNvGrpSpPr/>
          <p:nvPr/>
        </p:nvGrpSpPr>
        <p:grpSpPr>
          <a:xfrm>
            <a:off x="3981574" y="601947"/>
            <a:ext cx="736734" cy="960810"/>
            <a:chOff x="3981573" y="572812"/>
            <a:chExt cx="807095" cy="1052571"/>
          </a:xfrm>
        </p:grpSpPr>
        <p:sp>
          <p:nvSpPr>
            <p:cNvPr id="18" name="矩形 17">
              <a:extLst>
                <a:ext uri="{FF2B5EF4-FFF2-40B4-BE49-F238E27FC236}">
                  <a16:creationId xmlns:a16="http://schemas.microsoft.com/office/drawing/2014/main" id="{2D3C9479-568C-4669-9F39-B96EF2637A82}"/>
                </a:ext>
              </a:extLst>
            </p:cNvPr>
            <p:cNvSpPr/>
            <p:nvPr/>
          </p:nvSpPr>
          <p:spPr>
            <a:xfrm rot="893886">
              <a:off x="3981573" y="705999"/>
              <a:ext cx="807095" cy="8393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9" name="TextBox 7">
              <a:extLst>
                <a:ext uri="{FF2B5EF4-FFF2-40B4-BE49-F238E27FC236}">
                  <a16:creationId xmlns:a16="http://schemas.microsoft.com/office/drawing/2014/main" id="{62878DFC-CCF5-4EC0-85B1-93FFF29798D8}"/>
                </a:ext>
              </a:extLst>
            </p:cNvPr>
            <p:cNvSpPr>
              <a:spLocks noChangeArrowheads="1"/>
            </p:cNvSpPr>
            <p:nvPr/>
          </p:nvSpPr>
          <p:spPr bwMode="auto">
            <a:xfrm rot="923390">
              <a:off x="4156809" y="572812"/>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0</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grpSp>
        <p:nvGrpSpPr>
          <p:cNvPr id="20" name="组合 19">
            <a:extLst>
              <a:ext uri="{FF2B5EF4-FFF2-40B4-BE49-F238E27FC236}">
                <a16:creationId xmlns:a16="http://schemas.microsoft.com/office/drawing/2014/main" id="{AC73683D-E642-4121-8C6E-DE33A5E105D0}"/>
              </a:ext>
            </a:extLst>
          </p:cNvPr>
          <p:cNvGrpSpPr/>
          <p:nvPr/>
        </p:nvGrpSpPr>
        <p:grpSpPr>
          <a:xfrm>
            <a:off x="4993832" y="601908"/>
            <a:ext cx="736734" cy="960810"/>
            <a:chOff x="4993831" y="553723"/>
            <a:chExt cx="807095" cy="1052571"/>
          </a:xfrm>
        </p:grpSpPr>
        <p:sp>
          <p:nvSpPr>
            <p:cNvPr id="21" name="矩形 20">
              <a:extLst>
                <a:ext uri="{FF2B5EF4-FFF2-40B4-BE49-F238E27FC236}">
                  <a16:creationId xmlns:a16="http://schemas.microsoft.com/office/drawing/2014/main" id="{A5F18C5B-B9E3-49CE-ACCB-B1FCB91E0ADF}"/>
                </a:ext>
              </a:extLst>
            </p:cNvPr>
            <p:cNvSpPr/>
            <p:nvPr/>
          </p:nvSpPr>
          <p:spPr>
            <a:xfrm rot="458841">
              <a:off x="4993831" y="712962"/>
              <a:ext cx="807095" cy="83937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TextBox 7">
              <a:extLst>
                <a:ext uri="{FF2B5EF4-FFF2-40B4-BE49-F238E27FC236}">
                  <a16:creationId xmlns:a16="http://schemas.microsoft.com/office/drawing/2014/main" id="{2E392E59-FADF-47D7-AC96-4FB28E91DE31}"/>
                </a:ext>
              </a:extLst>
            </p:cNvPr>
            <p:cNvSpPr>
              <a:spLocks noChangeArrowheads="1"/>
            </p:cNvSpPr>
            <p:nvPr/>
          </p:nvSpPr>
          <p:spPr bwMode="auto">
            <a:xfrm rot="507068">
              <a:off x="5170834" y="553723"/>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1</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grpSp>
        <p:nvGrpSpPr>
          <p:cNvPr id="23" name="组合 22">
            <a:extLst>
              <a:ext uri="{FF2B5EF4-FFF2-40B4-BE49-F238E27FC236}">
                <a16:creationId xmlns:a16="http://schemas.microsoft.com/office/drawing/2014/main" id="{FBE8DA69-5AC7-4DBE-A468-3B80FD188AD9}"/>
              </a:ext>
            </a:extLst>
          </p:cNvPr>
          <p:cNvGrpSpPr/>
          <p:nvPr/>
        </p:nvGrpSpPr>
        <p:grpSpPr>
          <a:xfrm>
            <a:off x="5973418" y="499603"/>
            <a:ext cx="736734" cy="960810"/>
            <a:chOff x="5973417" y="403793"/>
            <a:chExt cx="807095" cy="1052571"/>
          </a:xfrm>
        </p:grpSpPr>
        <p:sp>
          <p:nvSpPr>
            <p:cNvPr id="24" name="矩形 23">
              <a:extLst>
                <a:ext uri="{FF2B5EF4-FFF2-40B4-BE49-F238E27FC236}">
                  <a16:creationId xmlns:a16="http://schemas.microsoft.com/office/drawing/2014/main" id="{FE1FD534-DB5B-465F-A67A-B52997BC44C2}"/>
                </a:ext>
              </a:extLst>
            </p:cNvPr>
            <p:cNvSpPr/>
            <p:nvPr/>
          </p:nvSpPr>
          <p:spPr>
            <a:xfrm rot="21069238">
              <a:off x="5973417" y="523589"/>
              <a:ext cx="807095" cy="8393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5" name="TextBox 7">
              <a:extLst>
                <a:ext uri="{FF2B5EF4-FFF2-40B4-BE49-F238E27FC236}">
                  <a16:creationId xmlns:a16="http://schemas.microsoft.com/office/drawing/2014/main" id="{6342C6F0-1E3C-497E-9982-B1786AFBFF73}"/>
                </a:ext>
              </a:extLst>
            </p:cNvPr>
            <p:cNvSpPr>
              <a:spLocks noChangeArrowheads="1"/>
            </p:cNvSpPr>
            <p:nvPr/>
          </p:nvSpPr>
          <p:spPr bwMode="auto">
            <a:xfrm rot="20750709">
              <a:off x="6086543" y="403793"/>
              <a:ext cx="576065" cy="1052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59" tIns="64279" rIns="128559" bIns="64279">
              <a:spAutoFit/>
            </a:bodyPr>
            <a:lstStyle/>
            <a:p>
              <a:pPr algn="ctr"/>
              <a:r>
                <a:rPr lang="en-US" altLang="zh-CN" sz="5400" b="1" dirty="0">
                  <a:solidFill>
                    <a:schemeClr val="bg1"/>
                  </a:solidFill>
                  <a:latin typeface="华文楷体" panose="02010600040101010101" pitchFamily="2" charset="-122"/>
                  <a:ea typeface="华文楷体" panose="02010600040101010101" pitchFamily="2" charset="-122"/>
                  <a:sym typeface="微软雅黑" pitchFamily="34" charset="-122"/>
                </a:rPr>
                <a:t>X</a:t>
              </a:r>
              <a:endParaRPr lang="zh-CN" altLang="en-US" sz="5400" b="1" dirty="0">
                <a:solidFill>
                  <a:schemeClr val="bg1"/>
                </a:solidFill>
                <a:latin typeface="华文楷体" panose="02010600040101010101" pitchFamily="2" charset="-122"/>
                <a:ea typeface="华文楷体" panose="02010600040101010101" pitchFamily="2" charset="-122"/>
                <a:sym typeface="微软雅黑" pitchFamily="34" charset="-122"/>
              </a:endParaRPr>
            </a:p>
          </p:txBody>
        </p:sp>
      </p:grpSp>
    </p:spTree>
    <p:extLst>
      <p:ext uri="{BB962C8B-B14F-4D97-AF65-F5344CB8AC3E}">
        <p14:creationId xmlns:p14="http://schemas.microsoft.com/office/powerpoint/2010/main" val="3171536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ppt_w</p:attrName>
                                        </p:attrNameLst>
                                      </p:cBhvr>
                                      <p:tavLst>
                                        <p:tav tm="0">
                                          <p:val>
                                            <p:fltVal val="0"/>
                                          </p:val>
                                        </p:tav>
                                        <p:tav tm="100000">
                                          <p:val>
                                            <p:strVal val="#ppt_w"/>
                                          </p:val>
                                        </p:tav>
                                      </p:tavLst>
                                    </p:anim>
                                    <p:anim calcmode="lin" valueType="num">
                                      <p:cBhvr>
                                        <p:cTn id="14" dur="1000" fill="hold"/>
                                        <p:tgtEl>
                                          <p:spTgt spid="11"/>
                                        </p:tgtEl>
                                        <p:attrNameLst>
                                          <p:attrName>ppt_h</p:attrName>
                                        </p:attrNameLst>
                                      </p:cBhvr>
                                      <p:tavLst>
                                        <p:tav tm="0">
                                          <p:val>
                                            <p:fltVal val="0"/>
                                          </p:val>
                                        </p:tav>
                                        <p:tav tm="100000">
                                          <p:val>
                                            <p:strVal val="#ppt_h"/>
                                          </p:val>
                                        </p:tav>
                                      </p:tavLst>
                                    </p:anim>
                                    <p:anim calcmode="lin" valueType="num">
                                      <p:cBhvr>
                                        <p:cTn id="15"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1"/>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5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0"/>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8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2800"/>
                            </p:stCondLst>
                            <p:childTnLst>
                              <p:par>
                                <p:cTn id="36" presetID="52" presetClass="entr" presetSubtype="0" fill="hold" grpId="0" nodeType="afterEffect">
                                  <p:stCondLst>
                                    <p:cond delay="0"/>
                                  </p:stCondLst>
                                  <p:iterate type="lt">
                                    <p:tmPct val="10000"/>
                                  </p:iterate>
                                  <p:childTnLst>
                                    <p:set>
                                      <p:cBhvr>
                                        <p:cTn id="37" dur="1" fill="hold">
                                          <p:stCondLst>
                                            <p:cond delay="0"/>
                                          </p:stCondLst>
                                        </p:cTn>
                                        <p:tgtEl>
                                          <p:spTgt spid="10"/>
                                        </p:tgtEl>
                                        <p:attrNameLst>
                                          <p:attrName>style.visibility</p:attrName>
                                        </p:attrNameLst>
                                      </p:cBhvr>
                                      <p:to>
                                        <p:strVal val="visible"/>
                                      </p:to>
                                    </p:set>
                                    <p:animScale>
                                      <p:cBhvr>
                                        <p:cTn id="3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0"/>
                                        </p:tgtEl>
                                        <p:attrNameLst>
                                          <p:attrName>ppt_x</p:attrName>
                                          <p:attrName>ppt_y</p:attrName>
                                        </p:attrNameLst>
                                      </p:cBhvr>
                                    </p:animMotion>
                                    <p:animEffect transition="in" filter="fade">
                                      <p:cBhvr>
                                        <p:cTn id="40" dur="1000"/>
                                        <p:tgtEl>
                                          <p:spTgt spid="10"/>
                                        </p:tgtEl>
                                      </p:cBhvr>
                                    </p:animEffect>
                                  </p:childTnLst>
                                </p:cTn>
                              </p:par>
                            </p:childTnLst>
                          </p:cTn>
                        </p:par>
                        <p:par>
                          <p:cTn id="41" fill="hold">
                            <p:stCondLst>
                              <p:cond delay="4700"/>
                            </p:stCondLst>
                            <p:childTnLst>
                              <p:par>
                                <p:cTn id="42" presetID="42" presetClass="entr" presetSubtype="0"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fade">
                                      <p:cBhvr>
                                        <p:cTn id="44" dur="1000"/>
                                        <p:tgtEl>
                                          <p:spTgt spid="6"/>
                                        </p:tgtEl>
                                      </p:cBhvr>
                                    </p:animEffect>
                                    <p:anim calcmode="lin" valueType="num">
                                      <p:cBhvr>
                                        <p:cTn id="45" dur="1000" fill="hold"/>
                                        <p:tgtEl>
                                          <p:spTgt spid="6"/>
                                        </p:tgtEl>
                                        <p:attrNameLst>
                                          <p:attrName>ppt_x</p:attrName>
                                        </p:attrNameLst>
                                      </p:cBhvr>
                                      <p:tavLst>
                                        <p:tav tm="0">
                                          <p:val>
                                            <p:strVal val="#ppt_x"/>
                                          </p:val>
                                        </p:tav>
                                        <p:tav tm="100000">
                                          <p:val>
                                            <p:strVal val="#ppt_x"/>
                                          </p:val>
                                        </p:tav>
                                      </p:tavLst>
                                    </p:anim>
                                    <p:anim calcmode="lin" valueType="num">
                                      <p:cBhvr>
                                        <p:cTn id="46" dur="1000" fill="hold"/>
                                        <p:tgtEl>
                                          <p:spTgt spid="6"/>
                                        </p:tgtEl>
                                        <p:attrNameLst>
                                          <p:attrName>ppt_y</p:attrName>
                                        </p:attrNameLst>
                                      </p:cBhvr>
                                      <p:tavLst>
                                        <p:tav tm="0">
                                          <p:val>
                                            <p:strVal val="#ppt_y+.1"/>
                                          </p:val>
                                        </p:tav>
                                        <p:tav tm="100000">
                                          <p:val>
                                            <p:strVal val="#ppt_y"/>
                                          </p:val>
                                        </p:tav>
                                      </p:tavLst>
                                    </p:anim>
                                  </p:childTnLst>
                                </p:cTn>
                              </p:par>
                            </p:childTnLst>
                          </p:cTn>
                        </p:par>
                        <p:par>
                          <p:cTn id="47" fill="hold">
                            <p:stCondLst>
                              <p:cond delay="5700"/>
                            </p:stCondLst>
                            <p:childTnLst>
                              <p:par>
                                <p:cTn id="48" presetID="52" presetClass="entr" presetSubtype="0" fill="hold" grpId="0" nodeType="afterEffect">
                                  <p:stCondLst>
                                    <p:cond delay="0"/>
                                  </p:stCondLst>
                                  <p:iterate type="lt">
                                    <p:tmPct val="10000"/>
                                  </p:iterate>
                                  <p:childTnLst>
                                    <p:set>
                                      <p:cBhvr>
                                        <p:cTn id="49" dur="1" fill="hold">
                                          <p:stCondLst>
                                            <p:cond delay="0"/>
                                          </p:stCondLst>
                                        </p:cTn>
                                        <p:tgtEl>
                                          <p:spTgt spid="13"/>
                                        </p:tgtEl>
                                        <p:attrNameLst>
                                          <p:attrName>style.visibility</p:attrName>
                                        </p:attrNameLst>
                                      </p:cBhvr>
                                      <p:to>
                                        <p:strVal val="visible"/>
                                      </p:to>
                                    </p:set>
                                    <p:animScale>
                                      <p:cBhvr>
                                        <p:cTn id="5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13"/>
                                        </p:tgtEl>
                                        <p:attrNameLst>
                                          <p:attrName>ppt_x</p:attrName>
                                          <p:attrName>ppt_y</p:attrName>
                                        </p:attrNameLst>
                                      </p:cBhvr>
                                    </p:animMotion>
                                    <p:animEffect transition="in" filter="fade">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a:extLst>
              <a:ext uri="{FF2B5EF4-FFF2-40B4-BE49-F238E27FC236}">
                <a16:creationId xmlns:a16="http://schemas.microsoft.com/office/drawing/2014/main" id="{8849E1E8-8CE1-4B02-B8DE-2877971C2B39}"/>
              </a:ext>
            </a:extLst>
          </p:cNvPr>
          <p:cNvGrpSpPr/>
          <p:nvPr/>
        </p:nvGrpSpPr>
        <p:grpSpPr>
          <a:xfrm>
            <a:off x="4726456" y="1572129"/>
            <a:ext cx="2184313" cy="543313"/>
            <a:chOff x="4911768" y="1576756"/>
            <a:chExt cx="6404019" cy="724192"/>
          </a:xfrm>
        </p:grpSpPr>
        <p:sp>
          <p:nvSpPr>
            <p:cNvPr id="3" name="矩形 2">
              <a:extLst>
                <a:ext uri="{FF2B5EF4-FFF2-40B4-BE49-F238E27FC236}">
                  <a16:creationId xmlns:a16="http://schemas.microsoft.com/office/drawing/2014/main" id="{64DD91D8-0883-44EA-841F-D37E0D847C23}"/>
                </a:ext>
              </a:extLst>
            </p:cNvPr>
            <p:cNvSpPr/>
            <p:nvPr/>
          </p:nvSpPr>
          <p:spPr>
            <a:xfrm>
              <a:off x="4911768" y="1576756"/>
              <a:ext cx="6404019" cy="492279"/>
            </a:xfrm>
            <a:prstGeom prst="rect">
              <a:avLst/>
            </a:prstGeom>
          </p:spPr>
          <p:txBody>
            <a:bodyPr wrap="square" lIns="91431" tIns="45716" rIns="91431" bIns="45716">
              <a:spAutoFit/>
            </a:bodyPr>
            <a:lstStyle/>
            <a:p>
              <a:r>
                <a:rPr lang="zh-CN" altLang="en-US" dirty="0">
                  <a:solidFill>
                    <a:schemeClr val="accent1"/>
                  </a:solidFill>
                  <a:latin typeface="微软雅黑" panose="020B0503020204020204" pitchFamily="34" charset="-122"/>
                  <a:ea typeface="微软雅黑" panose="020B0503020204020204" pitchFamily="34" charset="-122"/>
                </a:rPr>
                <a:t>工作评价</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 name="矩形 47">
              <a:extLst>
                <a:ext uri="{FF2B5EF4-FFF2-40B4-BE49-F238E27FC236}">
                  <a16:creationId xmlns:a16="http://schemas.microsoft.com/office/drawing/2014/main" id="{AFFAEC68-20FD-42FC-962B-C727E254073F}"/>
                </a:ext>
              </a:extLst>
            </p:cNvPr>
            <p:cNvSpPr>
              <a:spLocks noChangeArrowheads="1"/>
            </p:cNvSpPr>
            <p:nvPr/>
          </p:nvSpPr>
          <p:spPr bwMode="auto">
            <a:xfrm>
              <a:off x="4911768" y="2013789"/>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lumMod val="6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solidFill>
                  <a:schemeClr val="bg1">
                    <a:lumMod val="65000"/>
                  </a:schemeClr>
                </a:solidFill>
                <a:latin typeface="微软雅黑" pitchFamily="34" charset="-122"/>
                <a:ea typeface="微软雅黑" pitchFamily="34" charset="-122"/>
              </a:endParaRPr>
            </a:p>
          </p:txBody>
        </p:sp>
      </p:grpSp>
      <p:sp>
        <p:nvSpPr>
          <p:cNvPr id="5" name="Oval 25">
            <a:extLst>
              <a:ext uri="{FF2B5EF4-FFF2-40B4-BE49-F238E27FC236}">
                <a16:creationId xmlns:a16="http://schemas.microsoft.com/office/drawing/2014/main" id="{7FAAD64D-DA9E-4324-8CFB-A4C9824FD41A}"/>
              </a:ext>
            </a:extLst>
          </p:cNvPr>
          <p:cNvSpPr/>
          <p:nvPr/>
        </p:nvSpPr>
        <p:spPr>
          <a:xfrm>
            <a:off x="4103538" y="2034573"/>
            <a:ext cx="144542" cy="144587"/>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grpSp>
        <p:nvGrpSpPr>
          <p:cNvPr id="6" name="组合 1">
            <a:extLst>
              <a:ext uri="{FF2B5EF4-FFF2-40B4-BE49-F238E27FC236}">
                <a16:creationId xmlns:a16="http://schemas.microsoft.com/office/drawing/2014/main" id="{CE651850-154B-42A4-A206-9906AC13AD2C}"/>
              </a:ext>
            </a:extLst>
          </p:cNvPr>
          <p:cNvGrpSpPr/>
          <p:nvPr/>
        </p:nvGrpSpPr>
        <p:grpSpPr>
          <a:xfrm>
            <a:off x="2078378" y="1851618"/>
            <a:ext cx="2025159" cy="493230"/>
            <a:chOff x="1361399" y="1508768"/>
            <a:chExt cx="3098410" cy="971355"/>
          </a:xfrm>
        </p:grpSpPr>
        <p:grpSp>
          <p:nvGrpSpPr>
            <p:cNvPr id="7" name="Group 30">
              <a:extLst>
                <a:ext uri="{FF2B5EF4-FFF2-40B4-BE49-F238E27FC236}">
                  <a16:creationId xmlns:a16="http://schemas.microsoft.com/office/drawing/2014/main" id="{4A79F619-4206-4F81-AD0A-399E44E774DC}"/>
                </a:ext>
              </a:extLst>
            </p:cNvPr>
            <p:cNvGrpSpPr/>
            <p:nvPr/>
          </p:nvGrpSpPr>
          <p:grpSpPr>
            <a:xfrm>
              <a:off x="1361399" y="1508768"/>
              <a:ext cx="3098410" cy="971355"/>
              <a:chOff x="1231550" y="1255634"/>
              <a:chExt cx="2430618" cy="762001"/>
            </a:xfrm>
          </p:grpSpPr>
          <p:sp>
            <p:nvSpPr>
              <p:cNvPr id="9" name="Flowchart: Off-page Connector 22">
                <a:extLst>
                  <a:ext uri="{FF2B5EF4-FFF2-40B4-BE49-F238E27FC236}">
                    <a16:creationId xmlns:a16="http://schemas.microsoft.com/office/drawing/2014/main" id="{EC0A621E-CD57-4816-8B75-4C3FC8B0D665}"/>
                  </a:ext>
                </a:extLst>
              </p:cNvPr>
              <p:cNvSpPr/>
              <p:nvPr/>
            </p:nvSpPr>
            <p:spPr>
              <a:xfrm rot="16200000">
                <a:off x="1829116" y="830137"/>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400" dirty="0"/>
              </a:p>
            </p:txBody>
          </p:sp>
          <p:sp>
            <p:nvSpPr>
              <p:cNvPr id="10" name="Round Same Side Corner Rectangle 23">
                <a:extLst>
                  <a:ext uri="{FF2B5EF4-FFF2-40B4-BE49-F238E27FC236}">
                    <a16:creationId xmlns:a16="http://schemas.microsoft.com/office/drawing/2014/main" id="{C48C85BD-96B1-4A30-9429-DF23649B92F8}"/>
                  </a:ext>
                </a:extLst>
              </p:cNvPr>
              <p:cNvSpPr/>
              <p:nvPr/>
            </p:nvSpPr>
            <p:spPr>
              <a:xfrm rot="16200000">
                <a:off x="1080978" y="1406206"/>
                <a:ext cx="762001" cy="460857"/>
              </a:xfrm>
              <a:prstGeom prst="round2Same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100" dirty="0">
                    <a:solidFill>
                      <a:schemeClr val="bg1">
                        <a:lumMod val="50000"/>
                        <a:lumOff val="50000"/>
                      </a:schemeClr>
                    </a:solidFill>
                    <a:latin typeface="Impact" panose="020B0806030902050204" pitchFamily="34" charset="0"/>
                  </a:rPr>
                  <a:t>01</a:t>
                </a:r>
              </a:p>
            </p:txBody>
          </p:sp>
          <p:cxnSp>
            <p:nvCxnSpPr>
              <p:cNvPr id="11" name="Straight Connector 24">
                <a:extLst>
                  <a:ext uri="{FF2B5EF4-FFF2-40B4-BE49-F238E27FC236}">
                    <a16:creationId xmlns:a16="http://schemas.microsoft.com/office/drawing/2014/main" id="{6E151C2A-2A33-4EF1-9077-BCE49DC4DC62}"/>
                  </a:ext>
                </a:extLst>
              </p:cNvPr>
              <p:cNvCxnSpPr/>
              <p:nvPr/>
            </p:nvCxnSpPr>
            <p:spPr>
              <a:xfrm flipV="1">
                <a:off x="2991445" y="1635330"/>
                <a:ext cx="670723" cy="2"/>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8" name="Freeform 35">
              <a:extLst>
                <a:ext uri="{FF2B5EF4-FFF2-40B4-BE49-F238E27FC236}">
                  <a16:creationId xmlns:a16="http://schemas.microsoft.com/office/drawing/2014/main" id="{CD282C52-0CE6-478F-BF7A-36DF4FE96AF6}"/>
                </a:ext>
              </a:extLst>
            </p:cNvPr>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sp>
        <p:nvSpPr>
          <p:cNvPr id="13" name="Rectangle 37">
            <a:extLst>
              <a:ext uri="{FF2B5EF4-FFF2-40B4-BE49-F238E27FC236}">
                <a16:creationId xmlns:a16="http://schemas.microsoft.com/office/drawing/2014/main" id="{EF7131BF-09D2-424C-AEA5-59B526D3CDFC}"/>
              </a:ext>
            </a:extLst>
          </p:cNvPr>
          <p:cNvSpPr/>
          <p:nvPr/>
        </p:nvSpPr>
        <p:spPr>
          <a:xfrm>
            <a:off x="4726456" y="2144200"/>
            <a:ext cx="2776453" cy="400110"/>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F0BA35AF-C128-4B19-9159-2752974D23D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097"/>
          <a:stretch/>
        </p:blipFill>
        <p:spPr>
          <a:xfrm>
            <a:off x="-310074" y="2464532"/>
            <a:ext cx="9774109" cy="2998423"/>
          </a:xfrm>
          <a:prstGeom prst="rect">
            <a:avLst/>
          </a:prstGeom>
        </p:spPr>
      </p:pic>
    </p:spTree>
    <p:extLst>
      <p:ext uri="{BB962C8B-B14F-4D97-AF65-F5344CB8AC3E}">
        <p14:creationId xmlns:p14="http://schemas.microsoft.com/office/powerpoint/2010/main" val="2097024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5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400" fill="hold"/>
                                        <p:tgtEl>
                                          <p:spTgt spid="6"/>
                                        </p:tgtEl>
                                        <p:attrNameLst>
                                          <p:attrName>ppt_x</p:attrName>
                                        </p:attrNameLst>
                                      </p:cBhvr>
                                      <p:tavLst>
                                        <p:tav tm="0">
                                          <p:val>
                                            <p:strVal val="0-#ppt_w/2"/>
                                          </p:val>
                                        </p:tav>
                                        <p:tav tm="100000">
                                          <p:val>
                                            <p:strVal val="#ppt_x"/>
                                          </p:val>
                                        </p:tav>
                                      </p:tavLst>
                                    </p:anim>
                                    <p:anim calcmode="lin" valueType="num">
                                      <p:cBhvr additive="base">
                                        <p:cTn id="14" dur="4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400"/>
                            </p:stCondLst>
                            <p:childTnLst>
                              <p:par>
                                <p:cTn id="16" presetID="2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childTnLst>
                                </p:cTn>
                              </p:par>
                            </p:childTnLst>
                          </p:cTn>
                        </p:par>
                        <p:par>
                          <p:cTn id="20" fill="hold">
                            <p:stCondLst>
                              <p:cond delay="1900"/>
                            </p:stCondLst>
                            <p:childTnLst>
                              <p:par>
                                <p:cTn id="21" presetID="12" presetClass="entr" presetSubtype="2" fill="hold" nodeType="afterEffect">
                                  <p:stCondLst>
                                    <p:cond delay="1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p:nvPr/>
        </p:nvGrpSpPr>
        <p:grpSpPr>
          <a:xfrm>
            <a:off x="4142266" y="1027972"/>
            <a:ext cx="883735" cy="4114541"/>
            <a:chOff x="5523021" y="1370205"/>
            <a:chExt cx="1178313" cy="5484363"/>
          </a:xfrm>
        </p:grpSpPr>
        <p:sp>
          <p:nvSpPr>
            <p:cNvPr id="4" name="椭圆 48"/>
            <p:cNvSpPr/>
            <p:nvPr/>
          </p:nvSpPr>
          <p:spPr>
            <a:xfrm>
              <a:off x="5523021" y="2100750"/>
              <a:ext cx="1178313" cy="1178313"/>
            </a:xfrm>
            <a:prstGeom prst="ellipse">
              <a:avLst/>
            </a:prstGeom>
            <a:solidFill>
              <a:schemeClr val="accent3"/>
            </a:solidFill>
            <a:ln w="25400" cap="flat" cmpd="sng" algn="ctr">
              <a:solidFill>
                <a:schemeClr val="accent3"/>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5" name="椭圆 49"/>
            <p:cNvSpPr/>
            <p:nvPr/>
          </p:nvSpPr>
          <p:spPr>
            <a:xfrm>
              <a:off x="5620051" y="2197780"/>
              <a:ext cx="981927" cy="981927"/>
            </a:xfrm>
            <a:prstGeom prst="ellipse">
              <a:avLst/>
            </a:prstGeom>
            <a:solidFill>
              <a:schemeClr val="accent4"/>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6" name="椭圆 50"/>
            <p:cNvSpPr/>
            <p:nvPr/>
          </p:nvSpPr>
          <p:spPr>
            <a:xfrm>
              <a:off x="5681422" y="2257735"/>
              <a:ext cx="859186" cy="859186"/>
            </a:xfrm>
            <a:prstGeom prst="ellipse">
              <a:avLst/>
            </a:prstGeom>
            <a:solidFill>
              <a:sysClr val="window" lastClr="FFFFFF"/>
            </a:solidFill>
            <a:ln w="25400" cap="flat" cmpd="sng" algn="ctr">
              <a:solidFill>
                <a:schemeClr val="accent3"/>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7" name="矩形 51"/>
            <p:cNvSpPr/>
            <p:nvPr/>
          </p:nvSpPr>
          <p:spPr>
            <a:xfrm>
              <a:off x="6100492" y="3279063"/>
              <a:ext cx="66625" cy="3575505"/>
            </a:xfrm>
            <a:prstGeom prst="rect">
              <a:avLst/>
            </a:prstGeom>
            <a:solidFill>
              <a:schemeClr val="accent3"/>
            </a:solidFill>
            <a:ln w="25400" cap="flat" cmpd="sng" algn="ctr">
              <a:solidFill>
                <a:schemeClr val="accent3"/>
              </a:solidFill>
              <a:prstDash val="solid"/>
            </a:ln>
            <a:effectLst/>
          </p:spPr>
          <p:txBody>
            <a:bodyPr rtlCol="0" anchor="ctr"/>
            <a:lstStyle/>
            <a:p>
              <a:pPr algn="ctr" defTabSz="685800">
                <a:defRPr/>
              </a:pPr>
              <a:endParaRPr lang="zh-CN" altLang="en-US" sz="1400" kern="0" dirty="0">
                <a:solidFill>
                  <a:srgbClr val="4BACC6">
                    <a:lumMod val="75000"/>
                  </a:srgbClr>
                </a:solidFill>
                <a:latin typeface="Calibri"/>
                <a:ea typeface="宋体"/>
              </a:endParaRPr>
            </a:p>
          </p:txBody>
        </p:sp>
        <p:sp>
          <p:nvSpPr>
            <p:cNvPr id="8" name="矩形 52"/>
            <p:cNvSpPr/>
            <p:nvPr/>
          </p:nvSpPr>
          <p:spPr>
            <a:xfrm>
              <a:off x="6113022" y="1895329"/>
              <a:ext cx="41563" cy="227602"/>
            </a:xfrm>
            <a:prstGeom prst="rect">
              <a:avLst/>
            </a:prstGeom>
            <a:solidFill>
              <a:schemeClr val="accent3"/>
            </a:solidFill>
            <a:ln w="25400" cap="flat" cmpd="sng" algn="ctr">
              <a:solidFill>
                <a:schemeClr val="accent3"/>
              </a:solidFill>
              <a:prstDash val="solid"/>
            </a:ln>
            <a:effectLst/>
          </p:spPr>
          <p:txBody>
            <a:bodyPr rtlCol="0" anchor="ctr"/>
            <a:lstStyle/>
            <a:p>
              <a:pPr algn="ctr" defTabSz="685800">
                <a:defRPr/>
              </a:pPr>
              <a:endParaRPr lang="zh-CN" altLang="en-US" sz="1400" kern="0" dirty="0">
                <a:solidFill>
                  <a:srgbClr val="4BACC6">
                    <a:lumMod val="75000"/>
                  </a:srgbClr>
                </a:solidFill>
                <a:latin typeface="Calibri"/>
                <a:ea typeface="宋体"/>
              </a:endParaRPr>
            </a:p>
          </p:txBody>
        </p:sp>
        <p:sp>
          <p:nvSpPr>
            <p:cNvPr id="9" name="椭圆 53"/>
            <p:cNvSpPr/>
            <p:nvPr/>
          </p:nvSpPr>
          <p:spPr>
            <a:xfrm>
              <a:off x="5936838" y="1566532"/>
              <a:ext cx="392771" cy="392771"/>
            </a:xfrm>
            <a:prstGeom prst="ellipse">
              <a:avLst/>
            </a:prstGeom>
            <a:solidFill>
              <a:schemeClr val="accent3"/>
            </a:solidFill>
            <a:ln w="25400" cap="flat" cmpd="sng" algn="ctr">
              <a:solidFill>
                <a:schemeClr val="accent3"/>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6" name="TextBox 35"/>
            <p:cNvSpPr txBox="1"/>
            <p:nvPr/>
          </p:nvSpPr>
          <p:spPr>
            <a:xfrm>
              <a:off x="5947360" y="1370205"/>
              <a:ext cx="383093" cy="763050"/>
            </a:xfrm>
            <a:prstGeom prst="rect">
              <a:avLst/>
            </a:prstGeom>
            <a:noFill/>
          </p:spPr>
          <p:txBody>
            <a:bodyPr wrap="square" rtlCol="0">
              <a:spAutoFit/>
            </a:bodyPr>
            <a:lstStyle/>
            <a:p>
              <a:pPr algn="ctr" defTabSz="685800">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itchFamily="34" charset="-122"/>
                </a:rPr>
                <a:t>3</a:t>
              </a:r>
              <a:endParaRPr lang="zh-CN" altLang="en-US" sz="2400" b="1" kern="0" dirty="0">
                <a:solidFill>
                  <a:sysClr val="window" lastClr="FFFFFF"/>
                </a:solidFill>
                <a:effectLst>
                  <a:innerShdw blurRad="63500" dist="50800" dir="13500000">
                    <a:prstClr val="black">
                      <a:alpha val="50000"/>
                    </a:prstClr>
                  </a:innerShdw>
                </a:effectLst>
                <a:ea typeface="微软雅黑" pitchFamily="34" charset="-122"/>
              </a:endParaRPr>
            </a:p>
          </p:txBody>
        </p:sp>
        <p:grpSp>
          <p:nvGrpSpPr>
            <p:cNvPr id="39" name="Group 43"/>
            <p:cNvGrpSpPr/>
            <p:nvPr/>
          </p:nvGrpSpPr>
          <p:grpSpPr>
            <a:xfrm>
              <a:off x="5878445" y="2463898"/>
              <a:ext cx="465138" cy="435769"/>
              <a:chOff x="5368132" y="3540125"/>
              <a:chExt cx="465138" cy="435769"/>
            </a:xfrm>
            <a:solidFill>
              <a:schemeClr val="accent4"/>
            </a:solidFill>
          </p:grpSpPr>
          <p:sp>
            <p:nvSpPr>
              <p:cNvPr id="4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accent3"/>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4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accent3"/>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0" name="Group 66"/>
          <p:cNvGrpSpPr/>
          <p:nvPr/>
        </p:nvGrpSpPr>
        <p:grpSpPr>
          <a:xfrm>
            <a:off x="4904131" y="1924472"/>
            <a:ext cx="1170612" cy="3220616"/>
            <a:chOff x="6538842" y="2565170"/>
            <a:chExt cx="1560816" cy="4292830"/>
          </a:xfrm>
        </p:grpSpPr>
        <p:sp>
          <p:nvSpPr>
            <p:cNvPr id="20" name="矩形 64"/>
            <p:cNvSpPr/>
            <p:nvPr/>
          </p:nvSpPr>
          <p:spPr>
            <a:xfrm>
              <a:off x="6538843" y="3562698"/>
              <a:ext cx="74260" cy="3295302"/>
            </a:xfrm>
            <a:prstGeom prst="rect">
              <a:avLst/>
            </a:prstGeom>
            <a:solidFill>
              <a:schemeClr val="accent4"/>
            </a:solidFill>
            <a:ln w="25400" cap="flat" cmpd="sng" algn="ctr">
              <a:solidFill>
                <a:schemeClr val="accent4"/>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3" name="椭圆 57"/>
            <p:cNvSpPr/>
            <p:nvPr/>
          </p:nvSpPr>
          <p:spPr>
            <a:xfrm>
              <a:off x="7706887" y="2819247"/>
              <a:ext cx="392771" cy="392771"/>
            </a:xfrm>
            <a:prstGeom prst="ellipse">
              <a:avLst/>
            </a:prstGeom>
            <a:solidFill>
              <a:schemeClr val="accent4"/>
            </a:solidFill>
            <a:ln w="25400" cap="flat" cmpd="sng" algn="ctr">
              <a:solidFill>
                <a:schemeClr val="accent4"/>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6" name="椭圆 60"/>
            <p:cNvSpPr/>
            <p:nvPr/>
          </p:nvSpPr>
          <p:spPr>
            <a:xfrm>
              <a:off x="6538842" y="2973542"/>
              <a:ext cx="1178313" cy="1178313"/>
            </a:xfrm>
            <a:prstGeom prst="ellipse">
              <a:avLst/>
            </a:prstGeom>
            <a:solidFill>
              <a:schemeClr val="accent4"/>
            </a:solidFill>
            <a:ln w="25400" cap="flat" cmpd="sng" algn="ctr">
              <a:solidFill>
                <a:schemeClr val="accent4"/>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7" name="椭圆 61"/>
            <p:cNvSpPr/>
            <p:nvPr/>
          </p:nvSpPr>
          <p:spPr>
            <a:xfrm>
              <a:off x="6635872" y="3070572"/>
              <a:ext cx="981927" cy="981927"/>
            </a:xfrm>
            <a:prstGeom prst="ellipse">
              <a:avLst/>
            </a:prstGeom>
            <a:no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8" name="椭圆 62"/>
            <p:cNvSpPr/>
            <p:nvPr/>
          </p:nvSpPr>
          <p:spPr>
            <a:xfrm>
              <a:off x="6697243" y="3130526"/>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9" name="矩形 63"/>
            <p:cNvSpPr/>
            <p:nvPr/>
          </p:nvSpPr>
          <p:spPr>
            <a:xfrm rot="3600000">
              <a:off x="7660473" y="3036319"/>
              <a:ext cx="41563" cy="227602"/>
            </a:xfrm>
            <a:prstGeom prst="rect">
              <a:avLst/>
            </a:prstGeom>
            <a:solidFill>
              <a:schemeClr val="accent4"/>
            </a:solidFill>
            <a:ln w="25400" cap="flat" cmpd="sng" algn="ctr">
              <a:solidFill>
                <a:schemeClr val="accent4"/>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7" name="TextBox 36"/>
            <p:cNvSpPr txBox="1"/>
            <p:nvPr/>
          </p:nvSpPr>
          <p:spPr>
            <a:xfrm>
              <a:off x="7706887" y="2565170"/>
              <a:ext cx="383093" cy="763050"/>
            </a:xfrm>
            <a:prstGeom prst="rect">
              <a:avLst/>
            </a:prstGeom>
            <a:noFill/>
          </p:spPr>
          <p:txBody>
            <a:bodyPr wrap="square" rtlCol="0">
              <a:spAutoFit/>
            </a:bodyPr>
            <a:lstStyle/>
            <a:p>
              <a:pPr algn="ctr" defTabSz="685800">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itchFamily="34" charset="-122"/>
                </a:rPr>
                <a:t>4</a:t>
              </a:r>
              <a:endParaRPr lang="zh-CN" altLang="en-US" sz="2400" b="1" kern="0" dirty="0">
                <a:solidFill>
                  <a:sysClr val="window" lastClr="FFFFFF"/>
                </a:solidFill>
                <a:effectLst>
                  <a:innerShdw blurRad="63500" dist="50800" dir="13500000">
                    <a:prstClr val="black">
                      <a:alpha val="50000"/>
                    </a:prstClr>
                  </a:innerShdw>
                </a:effectLst>
                <a:ea typeface="微软雅黑" pitchFamily="34" charset="-122"/>
              </a:endParaRPr>
            </a:p>
          </p:txBody>
        </p:sp>
        <p:grpSp>
          <p:nvGrpSpPr>
            <p:cNvPr id="41" name="Group 46"/>
            <p:cNvGrpSpPr/>
            <p:nvPr/>
          </p:nvGrpSpPr>
          <p:grpSpPr>
            <a:xfrm>
              <a:off x="6968454" y="3333851"/>
              <a:ext cx="319088" cy="465138"/>
              <a:chOff x="3582988" y="3510757"/>
              <a:chExt cx="319088" cy="465138"/>
            </a:xfrm>
            <a:solidFill>
              <a:schemeClr val="accent5"/>
            </a:solidFill>
          </p:grpSpPr>
          <p:sp>
            <p:nvSpPr>
              <p:cNvPr id="4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4"/>
              </a:solidFill>
              <a:ln>
                <a:solidFill>
                  <a:schemeClr val="accent4"/>
                </a:solid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4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4"/>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grpSp>
        <p:nvGrpSpPr>
          <p:cNvPr id="42" name="Group 73"/>
          <p:cNvGrpSpPr/>
          <p:nvPr/>
        </p:nvGrpSpPr>
        <p:grpSpPr>
          <a:xfrm>
            <a:off x="2620279" y="3194030"/>
            <a:ext cx="1298438" cy="1948681"/>
            <a:chOff x="3493705" y="4257392"/>
            <a:chExt cx="1731250" cy="2597440"/>
          </a:xfrm>
        </p:grpSpPr>
        <p:sp>
          <p:nvSpPr>
            <p:cNvPr id="29" name="矩形 73"/>
            <p:cNvSpPr/>
            <p:nvPr/>
          </p:nvSpPr>
          <p:spPr>
            <a:xfrm>
              <a:off x="5149532" y="4877051"/>
              <a:ext cx="74260" cy="1977781"/>
            </a:xfrm>
            <a:prstGeom prst="rect">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25" name="椭圆 69"/>
            <p:cNvSpPr/>
            <p:nvPr/>
          </p:nvSpPr>
          <p:spPr>
            <a:xfrm>
              <a:off x="4046642" y="4257392"/>
              <a:ext cx="1178313" cy="1178313"/>
            </a:xfrm>
            <a:prstGeom prst="ellipse">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26" name="椭圆 70"/>
            <p:cNvSpPr/>
            <p:nvPr/>
          </p:nvSpPr>
          <p:spPr>
            <a:xfrm>
              <a:off x="4143672" y="4354422"/>
              <a:ext cx="981927" cy="981927"/>
            </a:xfrm>
            <a:prstGeom prst="ellipse">
              <a:avLst/>
            </a:prstGeom>
            <a:solidFill>
              <a:schemeClr val="accent1"/>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27" name="椭圆 71"/>
            <p:cNvSpPr/>
            <p:nvPr/>
          </p:nvSpPr>
          <p:spPr>
            <a:xfrm>
              <a:off x="4205043" y="4414377"/>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1" name="矩形 75"/>
            <p:cNvSpPr/>
            <p:nvPr/>
          </p:nvSpPr>
          <p:spPr>
            <a:xfrm rot="16200000">
              <a:off x="3934227" y="4742205"/>
              <a:ext cx="41563" cy="227602"/>
            </a:xfrm>
            <a:prstGeom prst="rect">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3" name="椭圆 77"/>
            <p:cNvSpPr/>
            <p:nvPr/>
          </p:nvSpPr>
          <p:spPr>
            <a:xfrm>
              <a:off x="3493705" y="4638839"/>
              <a:ext cx="392771" cy="392771"/>
            </a:xfrm>
            <a:prstGeom prst="ellipse">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4" name="TextBox 33"/>
            <p:cNvSpPr txBox="1"/>
            <p:nvPr/>
          </p:nvSpPr>
          <p:spPr>
            <a:xfrm>
              <a:off x="3503384" y="4431254"/>
              <a:ext cx="383093" cy="763050"/>
            </a:xfrm>
            <a:prstGeom prst="rect">
              <a:avLst/>
            </a:prstGeom>
            <a:noFill/>
          </p:spPr>
          <p:txBody>
            <a:bodyPr wrap="square" rtlCol="0">
              <a:spAutoFit/>
            </a:bodyPr>
            <a:lstStyle/>
            <a:p>
              <a:pPr algn="ctr" defTabSz="685800">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itchFamily="34" charset="-122"/>
                </a:rPr>
                <a:t>1</a:t>
              </a:r>
              <a:endParaRPr lang="zh-CN" altLang="en-US" sz="2400" b="1" kern="0" dirty="0">
                <a:solidFill>
                  <a:sysClr val="window" lastClr="FFFFFF"/>
                </a:solidFill>
                <a:effectLst>
                  <a:innerShdw blurRad="63500" dist="50800" dir="13500000">
                    <a:prstClr val="black">
                      <a:alpha val="50000"/>
                    </a:prstClr>
                  </a:innerShdw>
                </a:effectLst>
                <a:ea typeface="微软雅黑" pitchFamily="34" charset="-122"/>
              </a:endParaRPr>
            </a:p>
          </p:txBody>
        </p:sp>
        <p:sp>
          <p:nvSpPr>
            <p:cNvPr id="50" name="AutoShape 117"/>
            <p:cNvSpPr>
              <a:spLocks/>
            </p:cNvSpPr>
            <p:nvPr/>
          </p:nvSpPr>
          <p:spPr bwMode="auto">
            <a:xfrm>
              <a:off x="4402463" y="4704613"/>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43" name="Group 74"/>
          <p:cNvGrpSpPr/>
          <p:nvPr/>
        </p:nvGrpSpPr>
        <p:grpSpPr>
          <a:xfrm>
            <a:off x="3100691" y="1992742"/>
            <a:ext cx="1186661" cy="3149771"/>
            <a:chOff x="4134255" y="2656169"/>
            <a:chExt cx="1582214" cy="4198399"/>
          </a:xfrm>
        </p:grpSpPr>
        <p:sp>
          <p:nvSpPr>
            <p:cNvPr id="28" name="矩形 72"/>
            <p:cNvSpPr/>
            <p:nvPr/>
          </p:nvSpPr>
          <p:spPr>
            <a:xfrm>
              <a:off x="5642209" y="3559266"/>
              <a:ext cx="74260" cy="3295302"/>
            </a:xfrm>
            <a:prstGeom prst="rect">
              <a:avLst/>
            </a:prstGeom>
            <a:solidFill>
              <a:schemeClr val="accent2"/>
            </a:solidFill>
            <a:ln w="25400" cap="flat" cmpd="sng" algn="ctr">
              <a:solidFill>
                <a:schemeClr val="accent2"/>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22" name="椭圆 66"/>
            <p:cNvSpPr/>
            <p:nvPr/>
          </p:nvSpPr>
          <p:spPr>
            <a:xfrm>
              <a:off x="4527026" y="3001678"/>
              <a:ext cx="1178313" cy="1178313"/>
            </a:xfrm>
            <a:prstGeom prst="ellipse">
              <a:avLst/>
            </a:prstGeom>
            <a:solidFill>
              <a:schemeClr val="accent2"/>
            </a:solidFill>
            <a:ln w="25400" cap="flat" cmpd="sng" algn="ctr">
              <a:solidFill>
                <a:schemeClr val="accent2"/>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23" name="椭圆 67"/>
            <p:cNvSpPr/>
            <p:nvPr/>
          </p:nvSpPr>
          <p:spPr>
            <a:xfrm>
              <a:off x="4624056" y="3098708"/>
              <a:ext cx="981927" cy="981927"/>
            </a:xfrm>
            <a:prstGeom prst="ellipse">
              <a:avLst/>
            </a:prstGeom>
            <a:solidFill>
              <a:schemeClr val="accent2"/>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24" name="椭圆 68"/>
            <p:cNvSpPr/>
            <p:nvPr/>
          </p:nvSpPr>
          <p:spPr>
            <a:xfrm>
              <a:off x="4685427" y="3158662"/>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0" name="矩形 74"/>
            <p:cNvSpPr/>
            <p:nvPr/>
          </p:nvSpPr>
          <p:spPr>
            <a:xfrm rot="18000000" flipV="1">
              <a:off x="4555701" y="3090366"/>
              <a:ext cx="41563" cy="227602"/>
            </a:xfrm>
            <a:prstGeom prst="rect">
              <a:avLst/>
            </a:prstGeom>
            <a:solidFill>
              <a:schemeClr val="accent2"/>
            </a:solidFill>
            <a:ln w="25400" cap="flat" cmpd="sng" algn="ctr">
              <a:solidFill>
                <a:schemeClr val="accent2"/>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2" name="椭圆 76"/>
            <p:cNvSpPr/>
            <p:nvPr/>
          </p:nvSpPr>
          <p:spPr>
            <a:xfrm>
              <a:off x="4134255" y="2860383"/>
              <a:ext cx="392771" cy="392771"/>
            </a:xfrm>
            <a:prstGeom prst="ellipse">
              <a:avLst/>
            </a:prstGeom>
            <a:solidFill>
              <a:schemeClr val="accent2"/>
            </a:solidFill>
            <a:ln w="25400" cap="flat" cmpd="sng" algn="ctr">
              <a:solidFill>
                <a:schemeClr val="accent2"/>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35" name="TextBox 34"/>
            <p:cNvSpPr txBox="1"/>
            <p:nvPr/>
          </p:nvSpPr>
          <p:spPr>
            <a:xfrm>
              <a:off x="4136143" y="2656169"/>
              <a:ext cx="383093" cy="763050"/>
            </a:xfrm>
            <a:prstGeom prst="rect">
              <a:avLst/>
            </a:prstGeom>
            <a:noFill/>
          </p:spPr>
          <p:txBody>
            <a:bodyPr wrap="square" rtlCol="0">
              <a:spAutoFit/>
            </a:bodyPr>
            <a:lstStyle/>
            <a:p>
              <a:pPr algn="ctr" defTabSz="685800">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itchFamily="34" charset="-122"/>
                </a:rPr>
                <a:t>2</a:t>
              </a:r>
              <a:endParaRPr lang="zh-CN" altLang="en-US" sz="2400" b="1" kern="0" dirty="0">
                <a:solidFill>
                  <a:sysClr val="window" lastClr="FFFFFF"/>
                </a:solidFill>
                <a:effectLst>
                  <a:innerShdw blurRad="63500" dist="50800" dir="13500000">
                    <a:prstClr val="black">
                      <a:alpha val="50000"/>
                    </a:prstClr>
                  </a:innerShdw>
                </a:effectLst>
                <a:ea typeface="微软雅黑" pitchFamily="34" charset="-122"/>
              </a:endParaRPr>
            </a:p>
          </p:txBody>
        </p:sp>
        <p:grpSp>
          <p:nvGrpSpPr>
            <p:cNvPr id="44" name="Group 50"/>
            <p:cNvGrpSpPr/>
            <p:nvPr/>
          </p:nvGrpSpPr>
          <p:grpSpPr>
            <a:xfrm>
              <a:off x="4883110" y="3360033"/>
              <a:ext cx="464344" cy="464344"/>
              <a:chOff x="4439444" y="2582069"/>
              <a:chExt cx="464344" cy="464344"/>
            </a:xfrm>
            <a:solidFill>
              <a:schemeClr val="accent2"/>
            </a:solidFill>
          </p:grpSpPr>
          <p:sp>
            <p:nvSpPr>
              <p:cNvPr id="52"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3"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sp>
            <p:nvSpPr>
              <p:cNvPr id="54"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dirty="0">
                  <a:sym typeface="Gill Sans" charset="0"/>
                </a:endParaRPr>
              </a:p>
            </p:txBody>
          </p:sp>
        </p:grpSp>
      </p:grpSp>
      <p:grpSp>
        <p:nvGrpSpPr>
          <p:cNvPr id="47" name="Group 40"/>
          <p:cNvGrpSpPr/>
          <p:nvPr/>
        </p:nvGrpSpPr>
        <p:grpSpPr>
          <a:xfrm>
            <a:off x="5222386" y="3194030"/>
            <a:ext cx="1301333" cy="1948483"/>
            <a:chOff x="6963181" y="4257392"/>
            <a:chExt cx="1735111" cy="2597176"/>
          </a:xfrm>
        </p:grpSpPr>
        <p:sp>
          <p:nvSpPr>
            <p:cNvPr id="21" name="矩形 65"/>
            <p:cNvSpPr/>
            <p:nvPr/>
          </p:nvSpPr>
          <p:spPr>
            <a:xfrm>
              <a:off x="6963181" y="4876787"/>
              <a:ext cx="74260" cy="1977781"/>
            </a:xfrm>
            <a:prstGeom prst="rect">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rgbClr val="4BACC6">
                    <a:lumMod val="75000"/>
                  </a:srgbClr>
                </a:solidFill>
                <a:latin typeface="Calibri"/>
                <a:ea typeface="宋体"/>
              </a:endParaRPr>
            </a:p>
          </p:txBody>
        </p:sp>
        <p:sp>
          <p:nvSpPr>
            <p:cNvPr id="10" name="椭圆 54"/>
            <p:cNvSpPr/>
            <p:nvPr/>
          </p:nvSpPr>
          <p:spPr>
            <a:xfrm>
              <a:off x="6963181" y="4257392"/>
              <a:ext cx="1178313" cy="1178313"/>
            </a:xfrm>
            <a:prstGeom prst="ellipse">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1" name="椭圆 55"/>
            <p:cNvSpPr/>
            <p:nvPr/>
          </p:nvSpPr>
          <p:spPr>
            <a:xfrm>
              <a:off x="7060211" y="4354422"/>
              <a:ext cx="981927" cy="981927"/>
            </a:xfrm>
            <a:prstGeom prst="ellipse">
              <a:avLst/>
            </a:prstGeom>
            <a:no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2" name="椭圆 56"/>
            <p:cNvSpPr/>
            <p:nvPr/>
          </p:nvSpPr>
          <p:spPr>
            <a:xfrm>
              <a:off x="7121582" y="4414377"/>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defTabSz="685800">
                <a:defRPr/>
              </a:pPr>
              <a:endParaRPr lang="zh-CN" altLang="en-US" sz="1400" kern="0" dirty="0">
                <a:solidFill>
                  <a:sysClr val="window" lastClr="FFFFFF"/>
                </a:solidFill>
                <a:latin typeface="Calibri"/>
                <a:ea typeface="宋体"/>
              </a:endParaRPr>
            </a:p>
          </p:txBody>
        </p:sp>
        <p:sp>
          <p:nvSpPr>
            <p:cNvPr id="14" name="椭圆 58"/>
            <p:cNvSpPr/>
            <p:nvPr/>
          </p:nvSpPr>
          <p:spPr>
            <a:xfrm>
              <a:off x="8299912" y="4642330"/>
              <a:ext cx="392771" cy="392771"/>
            </a:xfrm>
            <a:prstGeom prst="ellipse">
              <a:avLst/>
            </a:prstGeom>
            <a:solidFill>
              <a:schemeClr val="accent1"/>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rgbClr val="4BACC6">
                    <a:lumMod val="75000"/>
                  </a:srgbClr>
                </a:solidFill>
                <a:latin typeface="Calibri"/>
                <a:ea typeface="宋体"/>
              </a:endParaRPr>
            </a:p>
          </p:txBody>
        </p:sp>
        <p:sp>
          <p:nvSpPr>
            <p:cNvPr id="15" name="矩形 59"/>
            <p:cNvSpPr/>
            <p:nvPr/>
          </p:nvSpPr>
          <p:spPr>
            <a:xfrm rot="16200000">
              <a:off x="8222707" y="4742205"/>
              <a:ext cx="41563" cy="227602"/>
            </a:xfrm>
            <a:prstGeom prst="rect">
              <a:avLst/>
            </a:prstGeom>
            <a:solidFill>
              <a:schemeClr val="accent6"/>
            </a:solidFill>
            <a:ln w="25400" cap="flat" cmpd="sng" algn="ctr">
              <a:solidFill>
                <a:schemeClr val="accent1"/>
              </a:solidFill>
              <a:prstDash val="solid"/>
            </a:ln>
            <a:effectLst/>
          </p:spPr>
          <p:txBody>
            <a:bodyPr rtlCol="0" anchor="ctr"/>
            <a:lstStyle/>
            <a:p>
              <a:pPr algn="ctr" defTabSz="685800">
                <a:defRPr/>
              </a:pPr>
              <a:endParaRPr lang="zh-CN" altLang="en-US" sz="1400" kern="0" dirty="0">
                <a:solidFill>
                  <a:srgbClr val="4BACC6">
                    <a:lumMod val="75000"/>
                  </a:srgbClr>
                </a:solidFill>
                <a:latin typeface="Calibri"/>
                <a:ea typeface="宋体"/>
              </a:endParaRPr>
            </a:p>
          </p:txBody>
        </p:sp>
        <p:sp>
          <p:nvSpPr>
            <p:cNvPr id="38" name="TextBox 37"/>
            <p:cNvSpPr txBox="1"/>
            <p:nvPr/>
          </p:nvSpPr>
          <p:spPr>
            <a:xfrm>
              <a:off x="8315199" y="4441599"/>
              <a:ext cx="383093" cy="763050"/>
            </a:xfrm>
            <a:prstGeom prst="rect">
              <a:avLst/>
            </a:prstGeom>
            <a:noFill/>
          </p:spPr>
          <p:txBody>
            <a:bodyPr wrap="square" rtlCol="0">
              <a:spAutoFit/>
            </a:bodyPr>
            <a:lstStyle/>
            <a:p>
              <a:pPr algn="ctr" defTabSz="685800">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itchFamily="34" charset="-122"/>
                </a:rPr>
                <a:t>5</a:t>
              </a:r>
              <a:endParaRPr lang="zh-CN" altLang="en-US" sz="2400" b="1" kern="0" dirty="0">
                <a:solidFill>
                  <a:sysClr val="window" lastClr="FFFFFF"/>
                </a:solidFill>
                <a:effectLst>
                  <a:innerShdw blurRad="63500" dist="50800" dir="13500000">
                    <a:prstClr val="black">
                      <a:alpha val="50000"/>
                    </a:prstClr>
                  </a:innerShdw>
                </a:effectLst>
                <a:ea typeface="微软雅黑" pitchFamily="34" charset="-122"/>
              </a:endParaRPr>
            </a:p>
          </p:txBody>
        </p:sp>
        <p:grpSp>
          <p:nvGrpSpPr>
            <p:cNvPr id="51" name="Group 54"/>
            <p:cNvGrpSpPr/>
            <p:nvPr/>
          </p:nvGrpSpPr>
          <p:grpSpPr>
            <a:xfrm>
              <a:off x="7345128" y="4616575"/>
              <a:ext cx="465138" cy="464344"/>
              <a:chOff x="2581275" y="2582069"/>
              <a:chExt cx="465138" cy="464344"/>
            </a:xfrm>
            <a:solidFill>
              <a:schemeClr val="accent6"/>
            </a:solidFill>
          </p:grpSpPr>
          <p:sp>
            <p:nvSpPr>
              <p:cNvPr id="56"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sp>
            <p:nvSpPr>
              <p:cNvPr id="57"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dirty="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5" name="Group 59"/>
          <p:cNvGrpSpPr/>
          <p:nvPr/>
        </p:nvGrpSpPr>
        <p:grpSpPr>
          <a:xfrm>
            <a:off x="6624229" y="3194030"/>
            <a:ext cx="2300546" cy="895285"/>
            <a:chOff x="8650501" y="4827875"/>
            <a:chExt cx="3067394" cy="1193347"/>
          </a:xfrm>
        </p:grpSpPr>
        <p:sp>
          <p:nvSpPr>
            <p:cNvPr id="58" name="Rectangle 57"/>
            <p:cNvSpPr/>
            <p:nvPr/>
          </p:nvSpPr>
          <p:spPr>
            <a:xfrm>
              <a:off x="8669298" y="5159713"/>
              <a:ext cx="3048597" cy="86150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a:t>
              </a:r>
              <a:r>
                <a:rPr lang="en-GB" sz="900" dirty="0">
                  <a:solidFill>
                    <a:schemeClr val="tx1">
                      <a:lumMod val="50000"/>
                      <a:lumOff val="50000"/>
                    </a:schemeClr>
                  </a:solidFill>
                  <a:latin typeface="微软雅黑" pitchFamily="34" charset="-122"/>
                  <a:ea typeface="微软雅黑" pitchFamily="34" charset="-122"/>
                </a:rPr>
                <a:t>.</a:t>
              </a:r>
            </a:p>
          </p:txBody>
        </p:sp>
        <p:sp>
          <p:nvSpPr>
            <p:cNvPr id="59" name="TextBox 58"/>
            <p:cNvSpPr txBox="1"/>
            <p:nvPr/>
          </p:nvSpPr>
          <p:spPr>
            <a:xfrm>
              <a:off x="8650501" y="4827875"/>
              <a:ext cx="1066959" cy="369219"/>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grpSp>
      <p:grpSp>
        <p:nvGrpSpPr>
          <p:cNvPr id="60" name="Group 60"/>
          <p:cNvGrpSpPr/>
          <p:nvPr/>
        </p:nvGrpSpPr>
        <p:grpSpPr>
          <a:xfrm>
            <a:off x="6156175" y="1748465"/>
            <a:ext cx="2671418" cy="895284"/>
            <a:chOff x="8649815" y="4827876"/>
            <a:chExt cx="3561891" cy="1193346"/>
          </a:xfrm>
        </p:grpSpPr>
        <p:sp>
          <p:nvSpPr>
            <p:cNvPr id="62" name="Rectangle 61"/>
            <p:cNvSpPr/>
            <p:nvPr/>
          </p:nvSpPr>
          <p:spPr>
            <a:xfrm>
              <a:off x="8669298" y="5159713"/>
              <a:ext cx="3542408" cy="861509"/>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a:t>
              </a:r>
              <a:r>
                <a:rPr lang="en-GB" sz="900" dirty="0">
                  <a:solidFill>
                    <a:schemeClr val="tx1">
                      <a:lumMod val="50000"/>
                      <a:lumOff val="50000"/>
                    </a:schemeClr>
                  </a:solidFill>
                  <a:latin typeface="微软雅黑" pitchFamily="34" charset="-122"/>
                  <a:ea typeface="微软雅黑" pitchFamily="34" charset="-122"/>
                </a:rPr>
                <a:t>.</a:t>
              </a:r>
            </a:p>
          </p:txBody>
        </p:sp>
        <p:sp>
          <p:nvSpPr>
            <p:cNvPr id="63" name="TextBox 62"/>
            <p:cNvSpPr txBox="1"/>
            <p:nvPr/>
          </p:nvSpPr>
          <p:spPr>
            <a:xfrm>
              <a:off x="8649815" y="4827876"/>
              <a:ext cx="1066959" cy="369219"/>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grpSp>
      <p:grpSp>
        <p:nvGrpSpPr>
          <p:cNvPr id="61" name="Group 63"/>
          <p:cNvGrpSpPr/>
          <p:nvPr/>
        </p:nvGrpSpPr>
        <p:grpSpPr>
          <a:xfrm>
            <a:off x="1010950" y="1095047"/>
            <a:ext cx="3001937" cy="756799"/>
            <a:chOff x="7715312" y="4827861"/>
            <a:chExt cx="4002583" cy="1008751"/>
          </a:xfrm>
        </p:grpSpPr>
        <p:sp>
          <p:nvSpPr>
            <p:cNvPr id="65" name="Rectangle 64"/>
            <p:cNvSpPr/>
            <p:nvPr/>
          </p:nvSpPr>
          <p:spPr>
            <a:xfrm>
              <a:off x="7715312" y="5159713"/>
              <a:ext cx="4002583" cy="676899"/>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a:t>
              </a:r>
              <a:r>
                <a:rPr lang="en-GB" sz="900" dirty="0">
                  <a:solidFill>
                    <a:schemeClr val="tx1">
                      <a:lumMod val="50000"/>
                      <a:lumOff val="50000"/>
                    </a:schemeClr>
                  </a:solidFill>
                  <a:latin typeface="微软雅黑" pitchFamily="34" charset="-122"/>
                  <a:ea typeface="微软雅黑" pitchFamily="34" charset="-122"/>
                </a:rPr>
                <a:t>.</a:t>
              </a:r>
            </a:p>
          </p:txBody>
        </p:sp>
        <p:sp>
          <p:nvSpPr>
            <p:cNvPr id="66" name="TextBox 65"/>
            <p:cNvSpPr txBox="1"/>
            <p:nvPr/>
          </p:nvSpPr>
          <p:spPr>
            <a:xfrm>
              <a:off x="10580330" y="4827861"/>
              <a:ext cx="1066959" cy="369217"/>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grpSp>
      <p:grpSp>
        <p:nvGrpSpPr>
          <p:cNvPr id="64" name="Group 67"/>
          <p:cNvGrpSpPr/>
          <p:nvPr/>
        </p:nvGrpSpPr>
        <p:grpSpPr>
          <a:xfrm>
            <a:off x="382518" y="2189815"/>
            <a:ext cx="2554760" cy="618287"/>
            <a:chOff x="8311549" y="4827875"/>
            <a:chExt cx="3406346" cy="824129"/>
          </a:xfrm>
        </p:grpSpPr>
        <p:sp>
          <p:nvSpPr>
            <p:cNvPr id="69" name="Rectangle 68"/>
            <p:cNvSpPr/>
            <p:nvPr/>
          </p:nvSpPr>
          <p:spPr>
            <a:xfrm>
              <a:off x="8311549" y="5159713"/>
              <a:ext cx="3406346" cy="492291"/>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10622321" y="4827875"/>
              <a:ext cx="1066958" cy="369219"/>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grpSp>
      <p:grpSp>
        <p:nvGrpSpPr>
          <p:cNvPr id="67" name="Group 70"/>
          <p:cNvGrpSpPr/>
          <p:nvPr/>
        </p:nvGrpSpPr>
        <p:grpSpPr>
          <a:xfrm>
            <a:off x="325558" y="3266825"/>
            <a:ext cx="2230526" cy="756797"/>
            <a:chOff x="8743861" y="4827863"/>
            <a:chExt cx="2974034" cy="1008749"/>
          </a:xfrm>
        </p:grpSpPr>
        <p:sp>
          <p:nvSpPr>
            <p:cNvPr id="72" name="Rectangle 71"/>
            <p:cNvSpPr/>
            <p:nvPr/>
          </p:nvSpPr>
          <p:spPr>
            <a:xfrm>
              <a:off x="8743861" y="5159713"/>
              <a:ext cx="2974034" cy="676899"/>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sp>
          <p:nvSpPr>
            <p:cNvPr id="73" name="TextBox 72"/>
            <p:cNvSpPr txBox="1"/>
            <p:nvPr/>
          </p:nvSpPr>
          <p:spPr>
            <a:xfrm>
              <a:off x="10613360" y="4827863"/>
              <a:ext cx="1066958" cy="369217"/>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grpSp>
    </p:spTree>
    <p:extLst>
      <p:ext uri="{BB962C8B-B14F-4D97-AF65-F5344CB8AC3E}">
        <p14:creationId xmlns:p14="http://schemas.microsoft.com/office/powerpoint/2010/main" val="3735233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ppt_x"/>
                                          </p:val>
                                        </p:tav>
                                        <p:tav tm="100000">
                                          <p:val>
                                            <p:strVal val="#ppt_x"/>
                                          </p:val>
                                        </p:tav>
                                      </p:tavLst>
                                    </p:anim>
                                    <p:anim calcmode="lin" valueType="num">
                                      <p:cBhvr additive="base">
                                        <p:cTn id="18" dur="500" fill="hold"/>
                                        <p:tgtEl>
                                          <p:spTgt spid="4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fade">
                                      <p:cBhvr>
                                        <p:cTn id="32" dur="500"/>
                                        <p:tgtEl>
                                          <p:spTgt spid="61"/>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500"/>
                            </p:stCondLst>
                            <p:childTnLst>
                              <p:par>
                                <p:cTn id="38" presetID="10" presetClass="entr" presetSubtype="0"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500"/>
                                        <p:tgtEl>
                                          <p:spTgt spid="67"/>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fade">
                                      <p:cBhvr>
                                        <p:cTn id="4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232742" y="1187494"/>
            <a:ext cx="2781323" cy="1851775"/>
          </a:xfrm>
          <a:prstGeom prst="wave">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391204" y="1204300"/>
            <a:ext cx="2450004" cy="1837503"/>
          </a:xfrm>
          <a:prstGeom prst="wave">
            <a:avLst/>
          </a:prstGeom>
        </p:spPr>
      </p:pic>
      <p:pic>
        <p:nvPicPr>
          <p:cNvPr id="5" name="Picture 2" descr="F:\PPT加油\免版权\keyboard-338507_960_720.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221862" y="1185354"/>
            <a:ext cx="2779207" cy="1850244"/>
          </a:xfrm>
          <a:prstGeom prst="wave">
            <a:avLst/>
          </a:prstGeom>
          <a:noFill/>
          <a:extLst>
            <a:ext uri="{909E8E84-426E-40DD-AFC4-6F175D3DCCD1}">
              <a14:hiddenFill xmlns:a14="http://schemas.microsoft.com/office/drawing/2010/main">
                <a:solidFill>
                  <a:srgbClr val="FFFFFF"/>
                </a:solidFill>
              </a14:hiddenFill>
            </a:ext>
          </a:extLst>
        </p:spPr>
      </p:pic>
      <p:sp>
        <p:nvSpPr>
          <p:cNvPr id="6" name="矩形 5"/>
          <p:cNvSpPr/>
          <p:nvPr>
            <p:custDataLst>
              <p:tags r:id="rId1"/>
            </p:custDataLst>
          </p:nvPr>
        </p:nvSpPr>
        <p:spPr>
          <a:xfrm>
            <a:off x="241183" y="3337250"/>
            <a:ext cx="2779207" cy="360218"/>
          </a:xfrm>
          <a:prstGeom prst="rect">
            <a:avLst/>
          </a:prstGeom>
          <a:solidFill>
            <a:schemeClr val="accent1"/>
          </a:solidFill>
          <a:ln w="12700" cap="flat" cmpd="sng" algn="ctr">
            <a:noFill/>
            <a:prstDash val="solid"/>
            <a:miter lim="800000"/>
          </a:ln>
          <a:effectLst/>
        </p:spPr>
        <p:txBody>
          <a:bodyPr lIns="68582" tIns="34291" rIns="68582" bIns="34291" rtlCol="0" anchor="ctr"/>
          <a:lstStyle/>
          <a:p>
            <a:pPr algn="ctr">
              <a:defRPr/>
            </a:pPr>
            <a:endParaRPr lang="en-US" altLang="zh-CN" kern="0" dirty="0">
              <a:solidFill>
                <a:prstClr val="white"/>
              </a:solidFill>
              <a:latin typeface="微软雅黑" panose="020B0503020204020204" pitchFamily="34" charset="-122"/>
              <a:ea typeface="微软雅黑" panose="020B0503020204020204" pitchFamily="34" charset="-122"/>
            </a:endParaRPr>
          </a:p>
        </p:txBody>
      </p:sp>
      <p:sp>
        <p:nvSpPr>
          <p:cNvPr id="7" name="文本框 25"/>
          <p:cNvSpPr txBox="1"/>
          <p:nvPr>
            <p:custDataLst>
              <p:tags r:id="rId2"/>
            </p:custDataLst>
          </p:nvPr>
        </p:nvSpPr>
        <p:spPr>
          <a:xfrm>
            <a:off x="704748" y="3378235"/>
            <a:ext cx="1852075" cy="300176"/>
          </a:xfrm>
          <a:prstGeom prst="rect">
            <a:avLst/>
          </a:prstGeom>
          <a:noFill/>
        </p:spPr>
        <p:txBody>
          <a:bodyPr wrap="square" lIns="68582" tIns="34291" rIns="68582" bIns="34291" rtlCol="0">
            <a:spAutoFit/>
          </a:bodyPr>
          <a:lstStyle/>
          <a:p>
            <a:pPr algn="ctr"/>
            <a:r>
              <a:rPr lang="zh-CN" altLang="en-US" sz="1500" b="1" dirty="0">
                <a:solidFill>
                  <a:prstClr val="white"/>
                </a:solidFill>
                <a:latin typeface="微软雅黑" panose="020B0503020204020204" pitchFamily="34" charset="-122"/>
                <a:ea typeface="微软雅黑" panose="020B0503020204020204" pitchFamily="34" charset="-122"/>
              </a:rPr>
              <a:t>在此输入标题</a:t>
            </a:r>
            <a:endParaRPr lang="en-US" altLang="zh-CN" sz="1500" b="1" dirty="0">
              <a:solidFill>
                <a:prstClr val="white"/>
              </a:solidFill>
              <a:latin typeface="微软雅黑" panose="020B0503020204020204" pitchFamily="34" charset="-122"/>
              <a:ea typeface="微软雅黑" panose="020B0503020204020204" pitchFamily="34" charset="-122"/>
            </a:endParaRPr>
          </a:p>
        </p:txBody>
      </p:sp>
      <p:sp>
        <p:nvSpPr>
          <p:cNvPr id="8" name="矩形 7"/>
          <p:cNvSpPr/>
          <p:nvPr>
            <p:custDataLst>
              <p:tags r:id="rId3"/>
            </p:custDataLst>
          </p:nvPr>
        </p:nvSpPr>
        <p:spPr>
          <a:xfrm>
            <a:off x="3226603" y="3348314"/>
            <a:ext cx="2779207" cy="360218"/>
          </a:xfrm>
          <a:prstGeom prst="rect">
            <a:avLst/>
          </a:prstGeom>
          <a:solidFill>
            <a:schemeClr val="accent2"/>
          </a:solidFill>
          <a:ln w="12700" cap="flat" cmpd="sng" algn="ctr">
            <a:noFill/>
            <a:prstDash val="solid"/>
            <a:miter lim="800000"/>
          </a:ln>
          <a:effectLst/>
        </p:spPr>
        <p:txBody>
          <a:bodyPr lIns="68582" tIns="34291" rIns="68582" bIns="34291" rtlCol="0" anchor="ctr"/>
          <a:lstStyle/>
          <a:p>
            <a:pPr algn="ctr">
              <a:defRPr/>
            </a:pPr>
            <a:endParaRPr lang="en-US" altLang="zh-CN" kern="0" dirty="0">
              <a:solidFill>
                <a:prstClr val="white"/>
              </a:solidFill>
              <a:latin typeface="微软雅黑" panose="020B0503020204020204" pitchFamily="34" charset="-122"/>
              <a:ea typeface="微软雅黑" panose="020B0503020204020204" pitchFamily="34" charset="-122"/>
            </a:endParaRPr>
          </a:p>
        </p:txBody>
      </p:sp>
      <p:sp>
        <p:nvSpPr>
          <p:cNvPr id="9" name="文本框 25"/>
          <p:cNvSpPr txBox="1"/>
          <p:nvPr>
            <p:custDataLst>
              <p:tags r:id="rId4"/>
            </p:custDataLst>
          </p:nvPr>
        </p:nvSpPr>
        <p:spPr>
          <a:xfrm>
            <a:off x="3690168" y="3378235"/>
            <a:ext cx="1852075" cy="300176"/>
          </a:xfrm>
          <a:prstGeom prst="rect">
            <a:avLst/>
          </a:prstGeom>
          <a:noFill/>
        </p:spPr>
        <p:txBody>
          <a:bodyPr wrap="square" lIns="68582" tIns="34291" rIns="68582" bIns="34291" rtlCol="0">
            <a:spAutoFit/>
          </a:bodyPr>
          <a:lstStyle/>
          <a:p>
            <a:pPr algn="ctr"/>
            <a:r>
              <a:rPr lang="zh-CN" altLang="en-US" sz="1500" b="1" dirty="0">
                <a:solidFill>
                  <a:prstClr val="white"/>
                </a:solidFill>
                <a:latin typeface="微软雅黑" panose="020B0503020204020204" pitchFamily="34" charset="-122"/>
                <a:ea typeface="微软雅黑" panose="020B0503020204020204" pitchFamily="34" charset="-122"/>
              </a:rPr>
              <a:t>在此输入标题</a:t>
            </a:r>
            <a:endParaRPr lang="en-US" altLang="zh-CN" sz="1500" b="1" dirty="0">
              <a:solidFill>
                <a:prstClr val="white"/>
              </a:solidFill>
              <a:latin typeface="微软雅黑" panose="020B0503020204020204" pitchFamily="34" charset="-122"/>
              <a:ea typeface="微软雅黑" panose="020B0503020204020204" pitchFamily="34" charset="-122"/>
            </a:endParaRPr>
          </a:p>
        </p:txBody>
      </p:sp>
      <p:sp>
        <p:nvSpPr>
          <p:cNvPr id="10" name="矩形 9"/>
          <p:cNvSpPr/>
          <p:nvPr>
            <p:custDataLst>
              <p:tags r:id="rId5"/>
            </p:custDataLst>
          </p:nvPr>
        </p:nvSpPr>
        <p:spPr>
          <a:xfrm>
            <a:off x="6221863" y="3325086"/>
            <a:ext cx="2779207" cy="360218"/>
          </a:xfrm>
          <a:prstGeom prst="rect">
            <a:avLst/>
          </a:prstGeom>
          <a:solidFill>
            <a:schemeClr val="accent3"/>
          </a:solidFill>
          <a:ln w="12700" cap="flat" cmpd="sng" algn="ctr">
            <a:noFill/>
            <a:prstDash val="solid"/>
            <a:miter lim="800000"/>
          </a:ln>
          <a:effectLst/>
        </p:spPr>
        <p:txBody>
          <a:bodyPr lIns="68582" tIns="34291" rIns="68582" bIns="34291" rtlCol="0" anchor="ctr"/>
          <a:lstStyle/>
          <a:p>
            <a:pPr algn="ctr">
              <a:defRPr/>
            </a:pPr>
            <a:endParaRPr lang="en-US" altLang="zh-CN" kern="0" dirty="0">
              <a:solidFill>
                <a:prstClr val="white"/>
              </a:solidFill>
              <a:latin typeface="微软雅黑" panose="020B0503020204020204" pitchFamily="34" charset="-122"/>
              <a:ea typeface="微软雅黑" panose="020B0503020204020204" pitchFamily="34" charset="-122"/>
            </a:endParaRPr>
          </a:p>
        </p:txBody>
      </p:sp>
      <p:sp>
        <p:nvSpPr>
          <p:cNvPr id="11" name="文本框 25"/>
          <p:cNvSpPr txBox="1"/>
          <p:nvPr>
            <p:custDataLst>
              <p:tags r:id="rId6"/>
            </p:custDataLst>
          </p:nvPr>
        </p:nvSpPr>
        <p:spPr>
          <a:xfrm>
            <a:off x="6685428" y="3354275"/>
            <a:ext cx="1852075" cy="300176"/>
          </a:xfrm>
          <a:prstGeom prst="rect">
            <a:avLst/>
          </a:prstGeom>
          <a:noFill/>
        </p:spPr>
        <p:txBody>
          <a:bodyPr wrap="square" lIns="68582" tIns="34291" rIns="68582" bIns="34291" rtlCol="0">
            <a:spAutoFit/>
          </a:bodyPr>
          <a:lstStyle/>
          <a:p>
            <a:pPr algn="ctr"/>
            <a:r>
              <a:rPr lang="zh-CN" altLang="en-US" sz="1500" b="1" dirty="0">
                <a:solidFill>
                  <a:prstClr val="white"/>
                </a:solidFill>
                <a:latin typeface="微软雅黑" panose="020B0503020204020204" pitchFamily="34" charset="-122"/>
                <a:ea typeface="微软雅黑" panose="020B0503020204020204" pitchFamily="34" charset="-122"/>
              </a:rPr>
              <a:t>在此输入标题</a:t>
            </a:r>
            <a:endParaRPr lang="en-US" altLang="zh-CN" sz="1500" b="1" dirty="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369609" y="3880749"/>
            <a:ext cx="2650781" cy="609400"/>
          </a:xfrm>
          <a:prstGeom prst="rect">
            <a:avLst/>
          </a:prstGeom>
        </p:spPr>
        <p:txBody>
          <a:bodyPr wrap="square" lIns="68582" tIns="34291" rIns="68582" bIns="34291">
            <a:spAutoFit/>
          </a:bodyPr>
          <a:lstStyle/>
          <a:p>
            <a:pP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rPr>
              <a:t>在这里输入您的内容，或通复制内容后右键选择保留文本。在这里输入您的内容，或通复制内容后右键选择保留文本。</a:t>
            </a:r>
          </a:p>
        </p:txBody>
      </p:sp>
      <p:sp>
        <p:nvSpPr>
          <p:cNvPr id="13" name="矩形 12"/>
          <p:cNvSpPr/>
          <p:nvPr/>
        </p:nvSpPr>
        <p:spPr>
          <a:xfrm>
            <a:off x="3282412" y="3862567"/>
            <a:ext cx="2650781" cy="609400"/>
          </a:xfrm>
          <a:prstGeom prst="rect">
            <a:avLst/>
          </a:prstGeom>
        </p:spPr>
        <p:txBody>
          <a:bodyPr wrap="square" lIns="68582" tIns="34291" rIns="68582" bIns="34291">
            <a:spAutoFit/>
          </a:bodyPr>
          <a:lstStyle/>
          <a:p>
            <a:pP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rPr>
              <a:t>在这里输入您的内容，或通复制内容后右键选择保留文本。在这里输入您的内容，或通复制内容后右键选择保留文本。</a:t>
            </a:r>
          </a:p>
        </p:txBody>
      </p:sp>
      <p:sp>
        <p:nvSpPr>
          <p:cNvPr id="14" name="矩形 13"/>
          <p:cNvSpPr/>
          <p:nvPr/>
        </p:nvSpPr>
        <p:spPr>
          <a:xfrm>
            <a:off x="6286075" y="3870462"/>
            <a:ext cx="2650781" cy="591831"/>
          </a:xfrm>
          <a:prstGeom prst="rect">
            <a:avLst/>
          </a:prstGeom>
        </p:spPr>
        <p:txBody>
          <a:bodyPr wrap="square" lIns="68582" tIns="34291" rIns="68582" bIns="34291">
            <a:spAutoFit/>
          </a:bodyPr>
          <a:lstStyle/>
          <a:p>
            <a:pP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rPr>
              <a:t>在这里输入您的内容，或通复制内容后右键选择保留文本。在这里输入您的内容，或通复制内容后右键选择保留文本。</a:t>
            </a:r>
          </a:p>
        </p:txBody>
      </p:sp>
      <p:grpSp>
        <p:nvGrpSpPr>
          <p:cNvPr id="2" name="组合 14"/>
          <p:cNvGrpSpPr/>
          <p:nvPr/>
        </p:nvGrpSpPr>
        <p:grpSpPr>
          <a:xfrm>
            <a:off x="2753788" y="3298867"/>
            <a:ext cx="718040" cy="161976"/>
            <a:chOff x="3081338" y="2344737"/>
            <a:chExt cx="957262" cy="215901"/>
          </a:xfrm>
        </p:grpSpPr>
        <p:sp>
          <p:nvSpPr>
            <p:cNvPr id="16" name="MH_Other_1"/>
            <p:cNvSpPr/>
            <p:nvPr>
              <p:custDataLst>
                <p:tags r:id="rId11"/>
              </p:custDataLst>
            </p:nvPr>
          </p:nvSpPr>
          <p:spPr bwMode="auto">
            <a:xfrm>
              <a:off x="3081338" y="2347913"/>
              <a:ext cx="209551" cy="212725"/>
            </a:xfrm>
            <a:prstGeom prst="ellipse">
              <a:avLst/>
            </a:prstGeom>
            <a:solidFill>
              <a:srgbClr val="FFFFFF"/>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17" name="MH_Other_2"/>
            <p:cNvSpPr/>
            <p:nvPr>
              <p:custDataLst>
                <p:tags r:id="rId12"/>
              </p:custDataLst>
            </p:nvPr>
          </p:nvSpPr>
          <p:spPr bwMode="auto">
            <a:xfrm>
              <a:off x="3827463" y="2344737"/>
              <a:ext cx="211137" cy="212725"/>
            </a:xfrm>
            <a:prstGeom prst="ellipse">
              <a:avLst/>
            </a:prstGeom>
            <a:solidFill>
              <a:srgbClr val="FFFFFF"/>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18" name="MH_Other_7"/>
            <p:cNvSpPr/>
            <p:nvPr>
              <p:custDataLst>
                <p:tags r:id="rId13"/>
              </p:custDataLst>
            </p:nvPr>
          </p:nvSpPr>
          <p:spPr bwMode="auto">
            <a:xfrm>
              <a:off x="3124675" y="2400063"/>
              <a:ext cx="869947" cy="109241"/>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19" name="MH_Other_8"/>
            <p:cNvSpPr/>
            <p:nvPr>
              <p:custDataLst>
                <p:tags r:id="rId14"/>
              </p:custDataLst>
            </p:nvPr>
          </p:nvSpPr>
          <p:spPr bwMode="auto">
            <a:xfrm>
              <a:off x="3124201" y="2400300"/>
              <a:ext cx="869950" cy="109538"/>
            </a:xfrm>
            <a:prstGeom prst="roundRect">
              <a:avLst>
                <a:gd name="adj" fmla="val 50000"/>
              </a:avLst>
            </a:prstGeom>
            <a:gradFill flip="none" rotWithShape="1">
              <a:gsLst>
                <a:gs pos="29000">
                  <a:srgbClr val="000000">
                    <a:alpha val="2000"/>
                  </a:srgbClr>
                </a:gs>
                <a:gs pos="100000">
                  <a:srgbClr val="000000">
                    <a:alpha val="13000"/>
                  </a:srgb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9"/>
          <p:cNvGrpSpPr/>
          <p:nvPr/>
        </p:nvGrpSpPr>
        <p:grpSpPr>
          <a:xfrm>
            <a:off x="5789757" y="3304936"/>
            <a:ext cx="718040" cy="161976"/>
            <a:chOff x="3081338" y="2344737"/>
            <a:chExt cx="957262" cy="215901"/>
          </a:xfrm>
        </p:grpSpPr>
        <p:sp>
          <p:nvSpPr>
            <p:cNvPr id="21" name="MH_Other_1"/>
            <p:cNvSpPr/>
            <p:nvPr>
              <p:custDataLst>
                <p:tags r:id="rId7"/>
              </p:custDataLst>
            </p:nvPr>
          </p:nvSpPr>
          <p:spPr bwMode="auto">
            <a:xfrm>
              <a:off x="3081338" y="2347913"/>
              <a:ext cx="209551" cy="212725"/>
            </a:xfrm>
            <a:prstGeom prst="ellipse">
              <a:avLst/>
            </a:prstGeom>
            <a:solidFill>
              <a:srgbClr val="FFFFFF"/>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22" name="MH_Other_2"/>
            <p:cNvSpPr/>
            <p:nvPr>
              <p:custDataLst>
                <p:tags r:id="rId8"/>
              </p:custDataLst>
            </p:nvPr>
          </p:nvSpPr>
          <p:spPr bwMode="auto">
            <a:xfrm>
              <a:off x="3827463" y="2344737"/>
              <a:ext cx="211137" cy="212725"/>
            </a:xfrm>
            <a:prstGeom prst="ellipse">
              <a:avLst/>
            </a:prstGeom>
            <a:solidFill>
              <a:srgbClr val="FFFFFF"/>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23" name="MH_Other_7"/>
            <p:cNvSpPr/>
            <p:nvPr>
              <p:custDataLst>
                <p:tags r:id="rId9"/>
              </p:custDataLst>
            </p:nvPr>
          </p:nvSpPr>
          <p:spPr bwMode="auto">
            <a:xfrm>
              <a:off x="3124675" y="2400063"/>
              <a:ext cx="869947" cy="109241"/>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sp>
          <p:nvSpPr>
            <p:cNvPr id="24" name="MH_Other_8"/>
            <p:cNvSpPr/>
            <p:nvPr>
              <p:custDataLst>
                <p:tags r:id="rId10"/>
              </p:custDataLst>
            </p:nvPr>
          </p:nvSpPr>
          <p:spPr bwMode="auto">
            <a:xfrm>
              <a:off x="3124201" y="2400300"/>
              <a:ext cx="869950" cy="109538"/>
            </a:xfrm>
            <a:prstGeom prst="roundRect">
              <a:avLst>
                <a:gd name="adj" fmla="val 50000"/>
              </a:avLst>
            </a:prstGeom>
            <a:gradFill flip="none" rotWithShape="1">
              <a:gsLst>
                <a:gs pos="29000">
                  <a:srgbClr val="000000">
                    <a:alpha val="2000"/>
                  </a:srgbClr>
                </a:gs>
                <a:gs pos="100000">
                  <a:srgbClr val="000000">
                    <a:alpha val="13000"/>
                  </a:srgb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dirty="0">
                <a:solidFill>
                  <a:prstClr val="whit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35899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1750"/>
                            </p:stCondLst>
                            <p:childTnLst>
                              <p:par>
                                <p:cTn id="23" presetID="3" presetClass="entr" presetSubtype="1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16" presetClass="entr" presetSubtype="21"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par>
                          <p:cTn id="29" fill="hold">
                            <p:stCondLst>
                              <p:cond delay="2250"/>
                            </p:stCondLst>
                            <p:childTnLst>
                              <p:par>
                                <p:cTn id="30" presetID="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75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25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
                                        </p:tgtEl>
                                        <p:attrNameLst>
                                          <p:attrName>ppt_y</p:attrName>
                                        </p:attrNameLst>
                                      </p:cBhvr>
                                      <p:tavLst>
                                        <p:tav tm="0">
                                          <p:val>
                                            <p:strVal val="#ppt_y"/>
                                          </p:val>
                                        </p:tav>
                                        <p:tav tm="100000">
                                          <p:val>
                                            <p:strVal val="#ppt_y"/>
                                          </p:val>
                                        </p:tav>
                                      </p:tavLst>
                                    </p:anim>
                                    <p:anim calcmode="lin" valueType="num">
                                      <p:cBhvr>
                                        <p:cTn id="4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
                                        </p:tgtEl>
                                      </p:cBhvr>
                                    </p:animEffect>
                                  </p:childTnLst>
                                </p:cTn>
                              </p:par>
                            </p:childTnLst>
                          </p:cTn>
                        </p:par>
                        <p:par>
                          <p:cTn id="47" fill="hold">
                            <p:stCondLst>
                              <p:cond delay="4000"/>
                            </p:stCondLst>
                            <p:childTnLst>
                              <p:par>
                                <p:cTn id="48" presetID="3" presetClass="entr" presetSubtype="1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horizontal)">
                                      <p:cBhvr>
                                        <p:cTn id="50" dur="500"/>
                                        <p:tgtEl>
                                          <p:spTgt spid="13"/>
                                        </p:tgtEl>
                                      </p:cBhvr>
                                    </p:animEffect>
                                  </p:childTnLst>
                                </p:cTn>
                              </p:par>
                              <p:par>
                                <p:cTn id="51" presetID="16" presetClass="entr" presetSubtype="21"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barn(inVertical)">
                                      <p:cBhvr>
                                        <p:cTn id="53" dur="500"/>
                                        <p:tgtEl>
                                          <p:spTgt spid="15"/>
                                        </p:tgtEl>
                                      </p:cBhvr>
                                    </p:animEffect>
                                  </p:childTnLst>
                                </p:cTn>
                              </p:par>
                            </p:childTnLst>
                          </p:cTn>
                        </p:par>
                        <p:par>
                          <p:cTn id="54" fill="hold">
                            <p:stCondLst>
                              <p:cond delay="4500"/>
                            </p:stCondLst>
                            <p:childTnLst>
                              <p:par>
                                <p:cTn id="55" presetID="2" presetClass="entr" presetSubtype="8"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0-#ppt_w/2"/>
                                          </p:val>
                                        </p:tav>
                                        <p:tav tm="100000">
                                          <p:val>
                                            <p:strVal val="#ppt_x"/>
                                          </p:val>
                                        </p:tav>
                                      </p:tavLst>
                                    </p:anim>
                                    <p:anim calcmode="lin" valueType="num">
                                      <p:cBhvr additive="base">
                                        <p:cTn id="58" dur="5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0-#ppt_w/2"/>
                                          </p:val>
                                        </p:tav>
                                        <p:tav tm="100000">
                                          <p:val>
                                            <p:strVal val="#ppt_x"/>
                                          </p:val>
                                        </p:tav>
                                      </p:tavLst>
                                    </p:anim>
                                    <p:anim calcmode="lin" valueType="num">
                                      <p:cBhvr additive="base">
                                        <p:cTn id="63" dur="500" fill="hold"/>
                                        <p:tgtEl>
                                          <p:spTgt spid="10"/>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1"/>
                                        </p:tgtEl>
                                        <p:attrNameLst>
                                          <p:attrName>ppt_y</p:attrName>
                                        </p:attrNameLst>
                                      </p:cBhvr>
                                      <p:tavLst>
                                        <p:tav tm="0">
                                          <p:val>
                                            <p:strVal val="#ppt_y"/>
                                          </p:val>
                                        </p:tav>
                                        <p:tav tm="100000">
                                          <p:val>
                                            <p:strVal val="#ppt_y"/>
                                          </p:val>
                                        </p:tav>
                                      </p:tavLst>
                                    </p:anim>
                                    <p:anim calcmode="lin" valueType="num">
                                      <p:cBhvr>
                                        <p:cTn id="6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11"/>
                                        </p:tgtEl>
                                      </p:cBhvr>
                                    </p:animEffect>
                                  </p:childTnLst>
                                </p:cTn>
                              </p:par>
                            </p:childTnLst>
                          </p:cTn>
                        </p:par>
                        <p:par>
                          <p:cTn id="72" fill="hold">
                            <p:stCondLst>
                              <p:cond delay="6250"/>
                            </p:stCondLst>
                            <p:childTnLst>
                              <p:par>
                                <p:cTn id="73" presetID="3" presetClass="entr" presetSubtype="1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blinds(horizontal)">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0"/>
          <p:cNvSpPr>
            <a:spLocks noChangeArrowheads="1"/>
          </p:cNvSpPr>
          <p:nvPr/>
        </p:nvSpPr>
        <p:spPr bwMode="auto">
          <a:xfrm>
            <a:off x="1438557" y="2541318"/>
            <a:ext cx="6266887" cy="62452"/>
          </a:xfrm>
          <a:prstGeom prst="rect">
            <a:avLst/>
          </a:prstGeom>
          <a:solidFill>
            <a:schemeClr val="tx1">
              <a:lumMod val="50000"/>
              <a:lumOff val="50000"/>
              <a:alpha val="95000"/>
            </a:schemeClr>
          </a:solidFill>
          <a:ln>
            <a:noFill/>
          </a:ln>
        </p:spPr>
        <p:txBody>
          <a:bodyPr vert="horz" wrap="square" lIns="68580" tIns="34290" rIns="68580" bIns="34290" numCol="1" anchor="t" anchorCtr="0" compatLnSpc="1"/>
          <a:lstStyle/>
          <a:p>
            <a:endParaRPr lang="zh-CN" altLang="en-US" sz="1350"/>
          </a:p>
        </p:txBody>
      </p:sp>
      <p:sp>
        <p:nvSpPr>
          <p:cNvPr id="5" name="Oval 31"/>
          <p:cNvSpPr>
            <a:spLocks noChangeArrowheads="1"/>
          </p:cNvSpPr>
          <p:nvPr/>
        </p:nvSpPr>
        <p:spPr bwMode="auto">
          <a:xfrm>
            <a:off x="1044467" y="2169516"/>
            <a:ext cx="804602" cy="806054"/>
          </a:xfrm>
          <a:prstGeom prst="round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6" name="Oval 32"/>
          <p:cNvSpPr>
            <a:spLocks noChangeArrowheads="1"/>
          </p:cNvSpPr>
          <p:nvPr/>
        </p:nvSpPr>
        <p:spPr bwMode="auto">
          <a:xfrm>
            <a:off x="3123281" y="2169517"/>
            <a:ext cx="803150" cy="806054"/>
          </a:xfrm>
          <a:prstGeom prst="roundRect">
            <a:avLst/>
          </a:prstGeom>
          <a:solidFill>
            <a:schemeClr val="accent2"/>
          </a:solidFill>
          <a:ln>
            <a:noFill/>
          </a:ln>
        </p:spPr>
        <p:txBody>
          <a:bodyPr vert="horz" wrap="square" lIns="68580" tIns="34290" rIns="68580" bIns="34290" numCol="1" anchor="t" anchorCtr="0" compatLnSpc="1"/>
          <a:lstStyle/>
          <a:p>
            <a:endParaRPr lang="zh-CN" altLang="en-US" sz="1350"/>
          </a:p>
        </p:txBody>
      </p:sp>
      <p:sp>
        <p:nvSpPr>
          <p:cNvPr id="7" name="Oval 33"/>
          <p:cNvSpPr>
            <a:spLocks noChangeArrowheads="1"/>
          </p:cNvSpPr>
          <p:nvPr/>
        </p:nvSpPr>
        <p:spPr bwMode="auto">
          <a:xfrm>
            <a:off x="5211760" y="2169517"/>
            <a:ext cx="806054" cy="806054"/>
          </a:xfrm>
          <a:prstGeom prst="roundRect">
            <a:avLst/>
          </a:prstGeom>
          <a:solidFill>
            <a:schemeClr val="accent3"/>
          </a:solidFill>
          <a:ln>
            <a:noFill/>
          </a:ln>
        </p:spPr>
        <p:txBody>
          <a:bodyPr vert="horz" wrap="square" lIns="68580" tIns="34290" rIns="68580" bIns="34290" numCol="1" anchor="t" anchorCtr="0" compatLnSpc="1"/>
          <a:lstStyle/>
          <a:p>
            <a:endParaRPr lang="zh-CN" altLang="en-US" sz="1350"/>
          </a:p>
        </p:txBody>
      </p:sp>
      <p:sp>
        <p:nvSpPr>
          <p:cNvPr id="8" name="Oval 34"/>
          <p:cNvSpPr>
            <a:spLocks noChangeArrowheads="1"/>
          </p:cNvSpPr>
          <p:nvPr/>
        </p:nvSpPr>
        <p:spPr bwMode="auto">
          <a:xfrm>
            <a:off x="7303142" y="2169517"/>
            <a:ext cx="804602" cy="806054"/>
          </a:xfrm>
          <a:prstGeom prst="roundRect">
            <a:avLst/>
          </a:prstGeom>
          <a:solidFill>
            <a:schemeClr val="accent4"/>
          </a:solidFill>
          <a:ln>
            <a:noFill/>
          </a:ln>
        </p:spPr>
        <p:txBody>
          <a:bodyPr vert="horz" wrap="square" lIns="68580" tIns="34290" rIns="68580" bIns="34290" numCol="1" anchor="t" anchorCtr="0" compatLnSpc="1"/>
          <a:lstStyle/>
          <a:p>
            <a:endParaRPr lang="zh-CN" altLang="en-US" sz="1350"/>
          </a:p>
        </p:txBody>
      </p:sp>
      <p:sp>
        <p:nvSpPr>
          <p:cNvPr id="10" name="Freeform 36"/>
          <p:cNvSpPr/>
          <p:nvPr/>
        </p:nvSpPr>
        <p:spPr bwMode="auto">
          <a:xfrm>
            <a:off x="5731700" y="2310396"/>
            <a:ext cx="55190" cy="120545"/>
          </a:xfrm>
          <a:custGeom>
            <a:avLst/>
            <a:gdLst>
              <a:gd name="T0" fmla="*/ 38 w 38"/>
              <a:gd name="T1" fmla="*/ 0 h 83"/>
              <a:gd name="T2" fmla="*/ 0 w 38"/>
              <a:gd name="T3" fmla="*/ 0 h 83"/>
              <a:gd name="T4" fmla="*/ 1 w 38"/>
              <a:gd name="T5" fmla="*/ 46 h 83"/>
              <a:gd name="T6" fmla="*/ 38 w 38"/>
              <a:gd name="T7" fmla="*/ 83 h 83"/>
              <a:gd name="T8" fmla="*/ 38 w 38"/>
              <a:gd name="T9" fmla="*/ 0 h 83"/>
            </a:gdLst>
            <a:ahLst/>
            <a:cxnLst>
              <a:cxn ang="0">
                <a:pos x="T0" y="T1"/>
              </a:cxn>
              <a:cxn ang="0">
                <a:pos x="T2" y="T3"/>
              </a:cxn>
              <a:cxn ang="0">
                <a:pos x="T4" y="T5"/>
              </a:cxn>
              <a:cxn ang="0">
                <a:pos x="T6" y="T7"/>
              </a:cxn>
              <a:cxn ang="0">
                <a:pos x="T8" y="T9"/>
              </a:cxn>
            </a:cxnLst>
            <a:rect l="0" t="0" r="r" b="b"/>
            <a:pathLst>
              <a:path w="38" h="83">
                <a:moveTo>
                  <a:pt x="38" y="0"/>
                </a:moveTo>
                <a:lnTo>
                  <a:pt x="0" y="0"/>
                </a:lnTo>
                <a:lnTo>
                  <a:pt x="1" y="46"/>
                </a:lnTo>
                <a:lnTo>
                  <a:pt x="38" y="8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1" name="Freeform 37"/>
          <p:cNvSpPr/>
          <p:nvPr/>
        </p:nvSpPr>
        <p:spPr bwMode="auto">
          <a:xfrm>
            <a:off x="5356994" y="2282799"/>
            <a:ext cx="517037" cy="293375"/>
          </a:xfrm>
          <a:custGeom>
            <a:avLst/>
            <a:gdLst>
              <a:gd name="T0" fmla="*/ 356 w 356"/>
              <a:gd name="T1" fmla="*/ 178 h 202"/>
              <a:gd name="T2" fmla="*/ 201 w 356"/>
              <a:gd name="T3" fmla="*/ 23 h 202"/>
              <a:gd name="T4" fmla="*/ 201 w 356"/>
              <a:gd name="T5" fmla="*/ 23 h 202"/>
              <a:gd name="T6" fmla="*/ 178 w 356"/>
              <a:gd name="T7" fmla="*/ 0 h 202"/>
              <a:gd name="T8" fmla="*/ 178 w 356"/>
              <a:gd name="T9" fmla="*/ 0 h 202"/>
              <a:gd name="T10" fmla="*/ 178 w 356"/>
              <a:gd name="T11" fmla="*/ 0 h 202"/>
              <a:gd name="T12" fmla="*/ 155 w 356"/>
              <a:gd name="T13" fmla="*/ 23 h 202"/>
              <a:gd name="T14" fmla="*/ 155 w 356"/>
              <a:gd name="T15" fmla="*/ 23 h 202"/>
              <a:gd name="T16" fmla="*/ 0 w 356"/>
              <a:gd name="T17" fmla="*/ 178 h 202"/>
              <a:gd name="T18" fmla="*/ 22 w 356"/>
              <a:gd name="T19" fmla="*/ 202 h 202"/>
              <a:gd name="T20" fmla="*/ 178 w 356"/>
              <a:gd name="T21" fmla="*/ 45 h 202"/>
              <a:gd name="T22" fmla="*/ 334 w 356"/>
              <a:gd name="T23" fmla="*/ 202 h 202"/>
              <a:gd name="T24" fmla="*/ 356 w 356"/>
              <a:gd name="T25" fmla="*/ 17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6" h="202">
                <a:moveTo>
                  <a:pt x="356" y="178"/>
                </a:moveTo>
                <a:lnTo>
                  <a:pt x="201" y="23"/>
                </a:lnTo>
                <a:lnTo>
                  <a:pt x="201" y="23"/>
                </a:lnTo>
                <a:lnTo>
                  <a:pt x="178" y="0"/>
                </a:lnTo>
                <a:lnTo>
                  <a:pt x="178" y="0"/>
                </a:lnTo>
                <a:lnTo>
                  <a:pt x="178" y="0"/>
                </a:lnTo>
                <a:lnTo>
                  <a:pt x="155" y="23"/>
                </a:lnTo>
                <a:lnTo>
                  <a:pt x="155" y="23"/>
                </a:lnTo>
                <a:lnTo>
                  <a:pt x="0" y="178"/>
                </a:lnTo>
                <a:lnTo>
                  <a:pt x="22" y="202"/>
                </a:lnTo>
                <a:lnTo>
                  <a:pt x="178" y="45"/>
                </a:lnTo>
                <a:lnTo>
                  <a:pt x="334" y="202"/>
                </a:lnTo>
                <a:lnTo>
                  <a:pt x="356" y="17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2" name="Freeform 38"/>
          <p:cNvSpPr/>
          <p:nvPr/>
        </p:nvSpPr>
        <p:spPr bwMode="auto">
          <a:xfrm>
            <a:off x="5417994" y="2381560"/>
            <a:ext cx="395039" cy="408110"/>
          </a:xfrm>
          <a:custGeom>
            <a:avLst/>
            <a:gdLst>
              <a:gd name="T0" fmla="*/ 136 w 272"/>
              <a:gd name="T1" fmla="*/ 0 h 281"/>
              <a:gd name="T2" fmla="*/ 0 w 272"/>
              <a:gd name="T3" fmla="*/ 136 h 281"/>
              <a:gd name="T4" fmla="*/ 0 w 272"/>
              <a:gd name="T5" fmla="*/ 136 h 281"/>
              <a:gd name="T6" fmla="*/ 0 w 272"/>
              <a:gd name="T7" fmla="*/ 281 h 281"/>
              <a:gd name="T8" fmla="*/ 103 w 272"/>
              <a:gd name="T9" fmla="*/ 281 h 281"/>
              <a:gd name="T10" fmla="*/ 103 w 272"/>
              <a:gd name="T11" fmla="*/ 187 h 281"/>
              <a:gd name="T12" fmla="*/ 169 w 272"/>
              <a:gd name="T13" fmla="*/ 187 h 281"/>
              <a:gd name="T14" fmla="*/ 169 w 272"/>
              <a:gd name="T15" fmla="*/ 281 h 281"/>
              <a:gd name="T16" fmla="*/ 272 w 272"/>
              <a:gd name="T17" fmla="*/ 281 h 281"/>
              <a:gd name="T18" fmla="*/ 272 w 272"/>
              <a:gd name="T19" fmla="*/ 136 h 281"/>
              <a:gd name="T20" fmla="*/ 136 w 272"/>
              <a:gd name="T21"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2" h="281">
                <a:moveTo>
                  <a:pt x="136" y="0"/>
                </a:moveTo>
                <a:lnTo>
                  <a:pt x="0" y="136"/>
                </a:lnTo>
                <a:lnTo>
                  <a:pt x="0" y="136"/>
                </a:lnTo>
                <a:lnTo>
                  <a:pt x="0" y="281"/>
                </a:lnTo>
                <a:lnTo>
                  <a:pt x="103" y="281"/>
                </a:lnTo>
                <a:lnTo>
                  <a:pt x="103" y="187"/>
                </a:lnTo>
                <a:lnTo>
                  <a:pt x="169" y="187"/>
                </a:lnTo>
                <a:lnTo>
                  <a:pt x="169" y="281"/>
                </a:lnTo>
                <a:lnTo>
                  <a:pt x="272" y="281"/>
                </a:lnTo>
                <a:lnTo>
                  <a:pt x="272" y="136"/>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3" name="Oval 39"/>
          <p:cNvSpPr>
            <a:spLocks noChangeArrowheads="1"/>
          </p:cNvSpPr>
          <p:nvPr/>
        </p:nvSpPr>
        <p:spPr bwMode="auto">
          <a:xfrm>
            <a:off x="7597970" y="2292967"/>
            <a:ext cx="222210" cy="22075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4" name="Freeform 40"/>
          <p:cNvSpPr/>
          <p:nvPr/>
        </p:nvSpPr>
        <p:spPr bwMode="auto">
          <a:xfrm>
            <a:off x="7518090" y="2539866"/>
            <a:ext cx="380516" cy="258518"/>
          </a:xfrm>
          <a:custGeom>
            <a:avLst/>
            <a:gdLst>
              <a:gd name="T0" fmla="*/ 290 w 293"/>
              <a:gd name="T1" fmla="*/ 109 h 199"/>
              <a:gd name="T2" fmla="*/ 263 w 293"/>
              <a:gd name="T3" fmla="*/ 46 h 199"/>
              <a:gd name="T4" fmla="*/ 208 w 293"/>
              <a:gd name="T5" fmla="*/ 2 h 199"/>
              <a:gd name="T6" fmla="*/ 85 w 293"/>
              <a:gd name="T7" fmla="*/ 2 h 199"/>
              <a:gd name="T8" fmla="*/ 0 w 293"/>
              <a:gd name="T9" fmla="*/ 133 h 199"/>
              <a:gd name="T10" fmla="*/ 0 w 293"/>
              <a:gd name="T11" fmla="*/ 199 h 199"/>
              <a:gd name="T12" fmla="*/ 293 w 293"/>
              <a:gd name="T13" fmla="*/ 199 h 199"/>
              <a:gd name="T14" fmla="*/ 293 w 293"/>
              <a:gd name="T15" fmla="*/ 199 h 199"/>
              <a:gd name="T16" fmla="*/ 293 w 293"/>
              <a:gd name="T17" fmla="*/ 198 h 199"/>
              <a:gd name="T18" fmla="*/ 293 w 293"/>
              <a:gd name="T19" fmla="*/ 134 h 199"/>
              <a:gd name="T20" fmla="*/ 290 w 293"/>
              <a:gd name="T21" fmla="*/ 10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199">
                <a:moveTo>
                  <a:pt x="290" y="109"/>
                </a:moveTo>
                <a:cubicBezTo>
                  <a:pt x="286" y="86"/>
                  <a:pt x="277" y="65"/>
                  <a:pt x="263" y="46"/>
                </a:cubicBezTo>
                <a:cubicBezTo>
                  <a:pt x="249" y="27"/>
                  <a:pt x="230" y="12"/>
                  <a:pt x="208" y="2"/>
                </a:cubicBezTo>
                <a:cubicBezTo>
                  <a:pt x="200" y="0"/>
                  <a:pt x="93" y="0"/>
                  <a:pt x="85" y="2"/>
                </a:cubicBezTo>
                <a:cubicBezTo>
                  <a:pt x="35" y="25"/>
                  <a:pt x="1" y="75"/>
                  <a:pt x="0" y="133"/>
                </a:cubicBezTo>
                <a:cubicBezTo>
                  <a:pt x="0" y="133"/>
                  <a:pt x="0" y="199"/>
                  <a:pt x="0" y="199"/>
                </a:cubicBezTo>
                <a:cubicBezTo>
                  <a:pt x="293" y="199"/>
                  <a:pt x="293" y="199"/>
                  <a:pt x="293" y="199"/>
                </a:cubicBezTo>
                <a:cubicBezTo>
                  <a:pt x="293" y="199"/>
                  <a:pt x="293" y="199"/>
                  <a:pt x="293" y="199"/>
                </a:cubicBezTo>
                <a:cubicBezTo>
                  <a:pt x="293" y="198"/>
                  <a:pt x="293" y="198"/>
                  <a:pt x="293" y="198"/>
                </a:cubicBezTo>
                <a:cubicBezTo>
                  <a:pt x="293" y="134"/>
                  <a:pt x="293" y="134"/>
                  <a:pt x="293" y="134"/>
                </a:cubicBezTo>
                <a:cubicBezTo>
                  <a:pt x="293" y="126"/>
                  <a:pt x="292" y="117"/>
                  <a:pt x="290" y="10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5" name="Freeform 41"/>
          <p:cNvSpPr/>
          <p:nvPr/>
        </p:nvSpPr>
        <p:spPr bwMode="auto">
          <a:xfrm>
            <a:off x="1222158" y="2317656"/>
            <a:ext cx="399397" cy="509775"/>
          </a:xfrm>
          <a:custGeom>
            <a:avLst/>
            <a:gdLst>
              <a:gd name="T0" fmla="*/ 307 w 307"/>
              <a:gd name="T1" fmla="*/ 180 h 392"/>
              <a:gd name="T2" fmla="*/ 305 w 307"/>
              <a:gd name="T3" fmla="*/ 89 h 392"/>
              <a:gd name="T4" fmla="*/ 299 w 307"/>
              <a:gd name="T5" fmla="*/ 71 h 392"/>
              <a:gd name="T6" fmla="*/ 282 w 307"/>
              <a:gd name="T7" fmla="*/ 64 h 392"/>
              <a:gd name="T8" fmla="*/ 258 w 307"/>
              <a:gd name="T9" fmla="*/ 88 h 392"/>
              <a:gd name="T10" fmla="*/ 258 w 307"/>
              <a:gd name="T11" fmla="*/ 199 h 392"/>
              <a:gd name="T12" fmla="*/ 253 w 307"/>
              <a:gd name="T13" fmla="*/ 204 h 392"/>
              <a:gd name="T14" fmla="*/ 249 w 307"/>
              <a:gd name="T15" fmla="*/ 199 h 392"/>
              <a:gd name="T16" fmla="*/ 249 w 307"/>
              <a:gd name="T17" fmla="*/ 120 h 392"/>
              <a:gd name="T18" fmla="*/ 248 w 307"/>
              <a:gd name="T19" fmla="*/ 41 h 392"/>
              <a:gd name="T20" fmla="*/ 248 w 307"/>
              <a:gd name="T21" fmla="*/ 41 h 392"/>
              <a:gd name="T22" fmla="*/ 248 w 307"/>
              <a:gd name="T23" fmla="*/ 41 h 392"/>
              <a:gd name="T24" fmla="*/ 225 w 307"/>
              <a:gd name="T25" fmla="*/ 16 h 392"/>
              <a:gd name="T26" fmla="*/ 202 w 307"/>
              <a:gd name="T27" fmla="*/ 41 h 392"/>
              <a:gd name="T28" fmla="*/ 202 w 307"/>
              <a:gd name="T29" fmla="*/ 199 h 392"/>
              <a:gd name="T30" fmla="*/ 197 w 307"/>
              <a:gd name="T31" fmla="*/ 204 h 392"/>
              <a:gd name="T32" fmla="*/ 192 w 307"/>
              <a:gd name="T33" fmla="*/ 199 h 392"/>
              <a:gd name="T34" fmla="*/ 192 w 307"/>
              <a:gd name="T35" fmla="*/ 105 h 392"/>
              <a:gd name="T36" fmla="*/ 192 w 307"/>
              <a:gd name="T37" fmla="*/ 25 h 392"/>
              <a:gd name="T38" fmla="*/ 168 w 307"/>
              <a:gd name="T39" fmla="*/ 0 h 392"/>
              <a:gd name="T40" fmla="*/ 145 w 307"/>
              <a:gd name="T41" fmla="*/ 25 h 392"/>
              <a:gd name="T42" fmla="*/ 145 w 307"/>
              <a:gd name="T43" fmla="*/ 199 h 392"/>
              <a:gd name="T44" fmla="*/ 140 w 307"/>
              <a:gd name="T45" fmla="*/ 204 h 392"/>
              <a:gd name="T46" fmla="*/ 135 w 307"/>
              <a:gd name="T47" fmla="*/ 199 h 392"/>
              <a:gd name="T48" fmla="*/ 135 w 307"/>
              <a:gd name="T49" fmla="*/ 128 h 392"/>
              <a:gd name="T50" fmla="*/ 135 w 307"/>
              <a:gd name="T51" fmla="*/ 57 h 392"/>
              <a:gd name="T52" fmla="*/ 135 w 307"/>
              <a:gd name="T53" fmla="*/ 57 h 392"/>
              <a:gd name="T54" fmla="*/ 135 w 307"/>
              <a:gd name="T55" fmla="*/ 57 h 392"/>
              <a:gd name="T56" fmla="*/ 112 w 307"/>
              <a:gd name="T57" fmla="*/ 32 h 392"/>
              <a:gd name="T58" fmla="*/ 94 w 307"/>
              <a:gd name="T59" fmla="*/ 39 h 392"/>
              <a:gd name="T60" fmla="*/ 87 w 307"/>
              <a:gd name="T61" fmla="*/ 57 h 392"/>
              <a:gd name="T62" fmla="*/ 87 w 307"/>
              <a:gd name="T63" fmla="*/ 261 h 392"/>
              <a:gd name="T64" fmla="*/ 81 w 307"/>
              <a:gd name="T65" fmla="*/ 255 h 392"/>
              <a:gd name="T66" fmla="*/ 81 w 307"/>
              <a:gd name="T67" fmla="*/ 255 h 392"/>
              <a:gd name="T68" fmla="*/ 52 w 307"/>
              <a:gd name="T69" fmla="*/ 221 h 392"/>
              <a:gd name="T70" fmla="*/ 39 w 307"/>
              <a:gd name="T71" fmla="*/ 210 h 392"/>
              <a:gd name="T72" fmla="*/ 24 w 307"/>
              <a:gd name="T73" fmla="*/ 205 h 392"/>
              <a:gd name="T74" fmla="*/ 12 w 307"/>
              <a:gd name="T75" fmla="*/ 209 h 392"/>
              <a:gd name="T76" fmla="*/ 9 w 307"/>
              <a:gd name="T77" fmla="*/ 247 h 392"/>
              <a:gd name="T78" fmla="*/ 75 w 307"/>
              <a:gd name="T79" fmla="*/ 336 h 392"/>
              <a:gd name="T80" fmla="*/ 188 w 307"/>
              <a:gd name="T81" fmla="*/ 392 h 392"/>
              <a:gd name="T82" fmla="*/ 244 w 307"/>
              <a:gd name="T83" fmla="*/ 379 h 392"/>
              <a:gd name="T84" fmla="*/ 279 w 307"/>
              <a:gd name="T85" fmla="*/ 351 h 392"/>
              <a:gd name="T86" fmla="*/ 296 w 307"/>
              <a:gd name="T87" fmla="*/ 319 h 392"/>
              <a:gd name="T88" fmla="*/ 302 w 307"/>
              <a:gd name="T89" fmla="*/ 298 h 392"/>
              <a:gd name="T90" fmla="*/ 307 w 307"/>
              <a:gd name="T91" fmla="*/ 1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392">
                <a:moveTo>
                  <a:pt x="307" y="180"/>
                </a:moveTo>
                <a:cubicBezTo>
                  <a:pt x="306" y="133"/>
                  <a:pt x="305" y="91"/>
                  <a:pt x="305" y="89"/>
                </a:cubicBezTo>
                <a:cubicBezTo>
                  <a:pt x="305" y="82"/>
                  <a:pt x="303" y="76"/>
                  <a:pt x="299" y="71"/>
                </a:cubicBezTo>
                <a:cubicBezTo>
                  <a:pt x="294" y="66"/>
                  <a:pt x="288" y="64"/>
                  <a:pt x="282" y="64"/>
                </a:cubicBezTo>
                <a:cubicBezTo>
                  <a:pt x="269" y="64"/>
                  <a:pt x="258" y="75"/>
                  <a:pt x="258" y="88"/>
                </a:cubicBezTo>
                <a:cubicBezTo>
                  <a:pt x="258" y="199"/>
                  <a:pt x="258" y="199"/>
                  <a:pt x="258" y="199"/>
                </a:cubicBezTo>
                <a:cubicBezTo>
                  <a:pt x="258" y="202"/>
                  <a:pt x="256" y="204"/>
                  <a:pt x="253" y="204"/>
                </a:cubicBezTo>
                <a:cubicBezTo>
                  <a:pt x="251" y="204"/>
                  <a:pt x="249" y="202"/>
                  <a:pt x="249" y="199"/>
                </a:cubicBezTo>
                <a:cubicBezTo>
                  <a:pt x="249" y="199"/>
                  <a:pt x="249" y="159"/>
                  <a:pt x="249" y="120"/>
                </a:cubicBezTo>
                <a:cubicBezTo>
                  <a:pt x="248" y="41"/>
                  <a:pt x="248" y="41"/>
                  <a:pt x="248" y="41"/>
                </a:cubicBezTo>
                <a:cubicBezTo>
                  <a:pt x="248" y="41"/>
                  <a:pt x="248" y="41"/>
                  <a:pt x="248" y="41"/>
                </a:cubicBezTo>
                <a:cubicBezTo>
                  <a:pt x="248" y="41"/>
                  <a:pt x="248" y="41"/>
                  <a:pt x="248" y="41"/>
                </a:cubicBezTo>
                <a:cubicBezTo>
                  <a:pt x="248" y="27"/>
                  <a:pt x="238" y="16"/>
                  <a:pt x="225" y="16"/>
                </a:cubicBezTo>
                <a:cubicBezTo>
                  <a:pt x="212" y="16"/>
                  <a:pt x="202" y="27"/>
                  <a:pt x="202" y="41"/>
                </a:cubicBezTo>
                <a:cubicBezTo>
                  <a:pt x="202" y="199"/>
                  <a:pt x="202" y="199"/>
                  <a:pt x="202" y="199"/>
                </a:cubicBezTo>
                <a:cubicBezTo>
                  <a:pt x="202" y="202"/>
                  <a:pt x="199" y="204"/>
                  <a:pt x="197" y="204"/>
                </a:cubicBezTo>
                <a:cubicBezTo>
                  <a:pt x="194" y="204"/>
                  <a:pt x="192" y="202"/>
                  <a:pt x="192" y="199"/>
                </a:cubicBezTo>
                <a:cubicBezTo>
                  <a:pt x="192" y="198"/>
                  <a:pt x="192" y="151"/>
                  <a:pt x="192" y="105"/>
                </a:cubicBezTo>
                <a:cubicBezTo>
                  <a:pt x="192" y="65"/>
                  <a:pt x="192" y="26"/>
                  <a:pt x="192" y="25"/>
                </a:cubicBezTo>
                <a:cubicBezTo>
                  <a:pt x="192" y="11"/>
                  <a:pt x="181" y="0"/>
                  <a:pt x="168" y="0"/>
                </a:cubicBezTo>
                <a:cubicBezTo>
                  <a:pt x="155" y="0"/>
                  <a:pt x="145" y="11"/>
                  <a:pt x="145" y="25"/>
                </a:cubicBezTo>
                <a:cubicBezTo>
                  <a:pt x="145" y="199"/>
                  <a:pt x="145" y="199"/>
                  <a:pt x="145" y="199"/>
                </a:cubicBezTo>
                <a:cubicBezTo>
                  <a:pt x="145" y="202"/>
                  <a:pt x="143" y="204"/>
                  <a:pt x="140" y="204"/>
                </a:cubicBezTo>
                <a:cubicBezTo>
                  <a:pt x="137" y="204"/>
                  <a:pt x="135" y="202"/>
                  <a:pt x="135" y="199"/>
                </a:cubicBezTo>
                <a:cubicBezTo>
                  <a:pt x="135" y="198"/>
                  <a:pt x="135" y="163"/>
                  <a:pt x="135" y="128"/>
                </a:cubicBezTo>
                <a:cubicBezTo>
                  <a:pt x="135" y="57"/>
                  <a:pt x="135" y="57"/>
                  <a:pt x="135" y="57"/>
                </a:cubicBezTo>
                <a:cubicBezTo>
                  <a:pt x="135" y="57"/>
                  <a:pt x="135" y="57"/>
                  <a:pt x="135" y="57"/>
                </a:cubicBezTo>
                <a:cubicBezTo>
                  <a:pt x="135" y="57"/>
                  <a:pt x="135" y="57"/>
                  <a:pt x="135" y="57"/>
                </a:cubicBezTo>
                <a:cubicBezTo>
                  <a:pt x="135" y="43"/>
                  <a:pt x="125" y="32"/>
                  <a:pt x="112" y="32"/>
                </a:cubicBezTo>
                <a:cubicBezTo>
                  <a:pt x="105" y="32"/>
                  <a:pt x="99" y="35"/>
                  <a:pt x="94" y="39"/>
                </a:cubicBezTo>
                <a:cubicBezTo>
                  <a:pt x="89" y="44"/>
                  <a:pt x="87" y="50"/>
                  <a:pt x="87" y="57"/>
                </a:cubicBezTo>
                <a:cubicBezTo>
                  <a:pt x="87" y="261"/>
                  <a:pt x="87" y="261"/>
                  <a:pt x="87" y="261"/>
                </a:cubicBezTo>
                <a:cubicBezTo>
                  <a:pt x="85" y="260"/>
                  <a:pt x="83" y="257"/>
                  <a:pt x="81" y="255"/>
                </a:cubicBezTo>
                <a:cubicBezTo>
                  <a:pt x="81" y="255"/>
                  <a:pt x="81" y="255"/>
                  <a:pt x="81" y="255"/>
                </a:cubicBezTo>
                <a:cubicBezTo>
                  <a:pt x="72" y="244"/>
                  <a:pt x="61" y="230"/>
                  <a:pt x="52" y="221"/>
                </a:cubicBezTo>
                <a:cubicBezTo>
                  <a:pt x="49" y="216"/>
                  <a:pt x="44" y="212"/>
                  <a:pt x="39" y="210"/>
                </a:cubicBezTo>
                <a:cubicBezTo>
                  <a:pt x="34" y="207"/>
                  <a:pt x="29" y="205"/>
                  <a:pt x="24" y="205"/>
                </a:cubicBezTo>
                <a:cubicBezTo>
                  <a:pt x="19" y="205"/>
                  <a:pt x="15" y="206"/>
                  <a:pt x="12" y="209"/>
                </a:cubicBezTo>
                <a:cubicBezTo>
                  <a:pt x="1" y="218"/>
                  <a:pt x="0" y="234"/>
                  <a:pt x="9" y="247"/>
                </a:cubicBezTo>
                <a:cubicBezTo>
                  <a:pt x="19" y="262"/>
                  <a:pt x="51" y="305"/>
                  <a:pt x="75" y="336"/>
                </a:cubicBezTo>
                <a:cubicBezTo>
                  <a:pt x="101" y="370"/>
                  <a:pt x="144" y="392"/>
                  <a:pt x="188" y="392"/>
                </a:cubicBezTo>
                <a:cubicBezTo>
                  <a:pt x="209" y="392"/>
                  <a:pt x="228" y="387"/>
                  <a:pt x="244" y="379"/>
                </a:cubicBezTo>
                <a:cubicBezTo>
                  <a:pt x="257" y="372"/>
                  <a:pt x="269" y="363"/>
                  <a:pt x="279" y="351"/>
                </a:cubicBezTo>
                <a:cubicBezTo>
                  <a:pt x="286" y="341"/>
                  <a:pt x="292" y="331"/>
                  <a:pt x="296" y="319"/>
                </a:cubicBezTo>
                <a:cubicBezTo>
                  <a:pt x="300" y="310"/>
                  <a:pt x="301" y="302"/>
                  <a:pt x="302" y="298"/>
                </a:cubicBezTo>
                <a:cubicBezTo>
                  <a:pt x="305" y="281"/>
                  <a:pt x="307" y="242"/>
                  <a:pt x="307" y="1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文本框 17"/>
          <p:cNvSpPr txBox="1"/>
          <p:nvPr/>
        </p:nvSpPr>
        <p:spPr>
          <a:xfrm>
            <a:off x="319537" y="3274754"/>
            <a:ext cx="2254462" cy="482440"/>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19" name="文本框 18"/>
          <p:cNvSpPr txBox="1"/>
          <p:nvPr/>
        </p:nvSpPr>
        <p:spPr>
          <a:xfrm>
            <a:off x="2447764" y="1472040"/>
            <a:ext cx="2254462" cy="452432"/>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20" name="文本框 19"/>
          <p:cNvSpPr txBox="1"/>
          <p:nvPr/>
        </p:nvSpPr>
        <p:spPr>
          <a:xfrm>
            <a:off x="4572000" y="3274754"/>
            <a:ext cx="2254462" cy="482440"/>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rPr>
              <a:t>.</a:t>
            </a:r>
          </a:p>
        </p:txBody>
      </p:sp>
      <p:sp>
        <p:nvSpPr>
          <p:cNvPr id="21" name="文本框 20"/>
          <p:cNvSpPr txBox="1"/>
          <p:nvPr/>
        </p:nvSpPr>
        <p:spPr>
          <a:xfrm>
            <a:off x="6588224" y="1364028"/>
            <a:ext cx="2254462" cy="452432"/>
          </a:xfrm>
          <a:prstGeom prst="rect">
            <a:avLst/>
          </a:prstGeom>
          <a:noFill/>
        </p:spPr>
        <p:txBody>
          <a:bodyPr wrap="square" rtlCol="0">
            <a:spAutoFit/>
          </a:bodyPr>
          <a:lstStyle/>
          <a:p>
            <a:pPr algn="ctr">
              <a:lnSpc>
                <a:spcPct val="130000"/>
              </a:lnSpc>
            </a:pP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a:t>
            </a:r>
          </a:p>
        </p:txBody>
      </p:sp>
      <p:sp>
        <p:nvSpPr>
          <p:cNvPr id="22" name="Freeform 682"/>
          <p:cNvSpPr>
            <a:spLocks noEditPoints="1"/>
          </p:cNvSpPr>
          <p:nvPr/>
        </p:nvSpPr>
        <p:spPr bwMode="auto">
          <a:xfrm>
            <a:off x="3278862" y="2310395"/>
            <a:ext cx="491987" cy="492225"/>
          </a:xfrm>
          <a:custGeom>
            <a:avLst/>
            <a:gdLst>
              <a:gd name="T0" fmla="*/ 268 w 305"/>
              <a:gd name="T1" fmla="*/ 178 h 275"/>
              <a:gd name="T2" fmla="*/ 209 w 305"/>
              <a:gd name="T3" fmla="*/ 150 h 275"/>
              <a:gd name="T4" fmla="*/ 201 w 305"/>
              <a:gd name="T5" fmla="*/ 151 h 275"/>
              <a:gd name="T6" fmla="*/ 182 w 305"/>
              <a:gd name="T7" fmla="*/ 132 h 275"/>
              <a:gd name="T8" fmla="*/ 239 w 305"/>
              <a:gd name="T9" fmla="*/ 75 h 275"/>
              <a:gd name="T10" fmla="*/ 254 w 305"/>
              <a:gd name="T11" fmla="*/ 0 h 275"/>
              <a:gd name="T12" fmla="*/ 152 w 305"/>
              <a:gd name="T13" fmla="*/ 102 h 275"/>
              <a:gd name="T14" fmla="*/ 51 w 305"/>
              <a:gd name="T15" fmla="*/ 0 h 275"/>
              <a:gd name="T16" fmla="*/ 66 w 305"/>
              <a:gd name="T17" fmla="*/ 75 h 275"/>
              <a:gd name="T18" fmla="*/ 123 w 305"/>
              <a:gd name="T19" fmla="*/ 132 h 275"/>
              <a:gd name="T20" fmla="*/ 104 w 305"/>
              <a:gd name="T21" fmla="*/ 151 h 275"/>
              <a:gd name="T22" fmla="*/ 95 w 305"/>
              <a:gd name="T23" fmla="*/ 150 h 275"/>
              <a:gd name="T24" fmla="*/ 36 w 305"/>
              <a:gd name="T25" fmla="*/ 178 h 275"/>
              <a:gd name="T26" fmla="*/ 19 w 305"/>
              <a:gd name="T27" fmla="*/ 265 h 275"/>
              <a:gd name="T28" fmla="*/ 47 w 305"/>
              <a:gd name="T29" fmla="*/ 275 h 275"/>
              <a:gd name="T30" fmla="*/ 106 w 305"/>
              <a:gd name="T31" fmla="*/ 247 h 275"/>
              <a:gd name="T32" fmla="*/ 133 w 305"/>
              <a:gd name="T33" fmla="*/ 181 h 275"/>
              <a:gd name="T34" fmla="*/ 152 w 305"/>
              <a:gd name="T35" fmla="*/ 162 h 275"/>
              <a:gd name="T36" fmla="*/ 171 w 305"/>
              <a:gd name="T37" fmla="*/ 181 h 275"/>
              <a:gd name="T38" fmla="*/ 199 w 305"/>
              <a:gd name="T39" fmla="*/ 247 h 275"/>
              <a:gd name="T40" fmla="*/ 258 w 305"/>
              <a:gd name="T41" fmla="*/ 275 h 275"/>
              <a:gd name="T42" fmla="*/ 286 w 305"/>
              <a:gd name="T43" fmla="*/ 265 h 275"/>
              <a:gd name="T44" fmla="*/ 268 w 305"/>
              <a:gd name="T45" fmla="*/ 178 h 275"/>
              <a:gd name="T46" fmla="*/ 87 w 305"/>
              <a:gd name="T47" fmla="*/ 228 h 275"/>
              <a:gd name="T48" fmla="*/ 47 w 305"/>
              <a:gd name="T49" fmla="*/ 248 h 275"/>
              <a:gd name="T50" fmla="*/ 39 w 305"/>
              <a:gd name="T51" fmla="*/ 245 h 275"/>
              <a:gd name="T52" fmla="*/ 56 w 305"/>
              <a:gd name="T53" fmla="*/ 197 h 275"/>
              <a:gd name="T54" fmla="*/ 95 w 305"/>
              <a:gd name="T55" fmla="*/ 177 h 275"/>
              <a:gd name="T56" fmla="*/ 104 w 305"/>
              <a:gd name="T57" fmla="*/ 180 h 275"/>
              <a:gd name="T58" fmla="*/ 87 w 305"/>
              <a:gd name="T59" fmla="*/ 228 h 275"/>
              <a:gd name="T60" fmla="*/ 266 w 305"/>
              <a:gd name="T61" fmla="*/ 245 h 275"/>
              <a:gd name="T62" fmla="*/ 258 w 305"/>
              <a:gd name="T63" fmla="*/ 248 h 275"/>
              <a:gd name="T64" fmla="*/ 218 w 305"/>
              <a:gd name="T65" fmla="*/ 228 h 275"/>
              <a:gd name="T66" fmla="*/ 201 w 305"/>
              <a:gd name="T67" fmla="*/ 180 h 275"/>
              <a:gd name="T68" fmla="*/ 209 w 305"/>
              <a:gd name="T69" fmla="*/ 177 h 275"/>
              <a:gd name="T70" fmla="*/ 249 w 305"/>
              <a:gd name="T71" fmla="*/ 197 h 275"/>
              <a:gd name="T72" fmla="*/ 266 w 305"/>
              <a:gd name="T73" fmla="*/ 2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 name="矩形 1"/>
          <p:cNvSpPr/>
          <p:nvPr/>
        </p:nvSpPr>
        <p:spPr>
          <a:xfrm>
            <a:off x="791580" y="3832684"/>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6" name="矩形 25"/>
          <p:cNvSpPr/>
          <p:nvPr/>
        </p:nvSpPr>
        <p:spPr>
          <a:xfrm>
            <a:off x="2951820" y="1137498"/>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7" name="矩形 26"/>
          <p:cNvSpPr/>
          <p:nvPr/>
        </p:nvSpPr>
        <p:spPr>
          <a:xfrm>
            <a:off x="5065859" y="3812939"/>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28" name="矩形 27"/>
          <p:cNvSpPr/>
          <p:nvPr/>
        </p:nvSpPr>
        <p:spPr>
          <a:xfrm>
            <a:off x="7092280" y="959448"/>
            <a:ext cx="1261884" cy="307777"/>
          </a:xfrm>
          <a:prstGeom prst="rect">
            <a:avLst/>
          </a:prstGeom>
        </p:spPr>
        <p:txBody>
          <a:bodyPr wrap="none">
            <a:spAutoFit/>
          </a:bodyPr>
          <a:lstStyle/>
          <a:p>
            <a:pPr algn="ctr" fontAlgn="base">
              <a:spcBef>
                <a:spcPct val="0"/>
              </a:spcBef>
              <a:spcAft>
                <a:spcPct val="0"/>
              </a:spcAft>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Tree>
    <p:extLst>
      <p:ext uri="{BB962C8B-B14F-4D97-AF65-F5344CB8AC3E}">
        <p14:creationId xmlns:p14="http://schemas.microsoft.com/office/powerpoint/2010/main" val="1189290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ppt_x"/>
                                          </p:val>
                                        </p:tav>
                                        <p:tav tm="100000">
                                          <p:val>
                                            <p:strVal val="#ppt_x"/>
                                          </p:val>
                                        </p:tav>
                                      </p:tavLst>
                                    </p:anim>
                                    <p:anim calcmode="lin" valueType="num">
                                      <p:cBhvr additive="base">
                                        <p:cTn id="65" dur="500" fill="hold"/>
                                        <p:tgtEl>
                                          <p:spTgt spid="26"/>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ppt_x"/>
                                          </p:val>
                                        </p:tav>
                                        <p:tav tm="100000">
                                          <p:val>
                                            <p:strVal val="#ppt_x"/>
                                          </p:val>
                                        </p:tav>
                                      </p:tavLst>
                                    </p:anim>
                                    <p:anim calcmode="lin" valueType="num">
                                      <p:cBhvr additive="base">
                                        <p:cTn id="69" dur="500" fill="hold"/>
                                        <p:tgtEl>
                                          <p:spTgt spid="1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ppt_x"/>
                                          </p:val>
                                        </p:tav>
                                        <p:tav tm="100000">
                                          <p:val>
                                            <p:strVal val="#ppt_x"/>
                                          </p:val>
                                        </p:tav>
                                      </p:tavLst>
                                    </p:anim>
                                    <p:anim calcmode="lin" valueType="num">
                                      <p:cBhvr additive="base">
                                        <p:cTn id="73" dur="500" fill="hold"/>
                                        <p:tgtEl>
                                          <p:spTgt spid="1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
                                        </p:tgtEl>
                                        <p:attrNameLst>
                                          <p:attrName>style.visibility</p:attrName>
                                        </p:attrNameLst>
                                      </p:cBhvr>
                                      <p:to>
                                        <p:strVal val="visible"/>
                                      </p:to>
                                    </p:set>
                                    <p:anim calcmode="lin" valueType="num">
                                      <p:cBhvr additive="base">
                                        <p:cTn id="76" dur="500" fill="hold"/>
                                        <p:tgtEl>
                                          <p:spTgt spid="2"/>
                                        </p:tgtEl>
                                        <p:attrNameLst>
                                          <p:attrName>ppt_x</p:attrName>
                                        </p:attrNameLst>
                                      </p:cBhvr>
                                      <p:tavLst>
                                        <p:tav tm="0">
                                          <p:val>
                                            <p:strVal val="#ppt_x"/>
                                          </p:val>
                                        </p:tav>
                                        <p:tav tm="100000">
                                          <p:val>
                                            <p:strVal val="#ppt_x"/>
                                          </p:val>
                                        </p:tav>
                                      </p:tavLst>
                                    </p:anim>
                                    <p:anim calcmode="lin" valueType="num">
                                      <p:cBhvr additive="base">
                                        <p:cTn id="77" dur="500" fill="hold"/>
                                        <p:tgtEl>
                                          <p:spTgt spid="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ppt_x"/>
                                          </p:val>
                                        </p:tav>
                                        <p:tav tm="100000">
                                          <p:val>
                                            <p:strVal val="#ppt_x"/>
                                          </p:val>
                                        </p:tav>
                                      </p:tavLst>
                                    </p:anim>
                                    <p:anim calcmode="lin" valueType="num">
                                      <p:cBhvr additive="base">
                                        <p:cTn id="85" dur="500" fill="hold"/>
                                        <p:tgtEl>
                                          <p:spTgt spid="20"/>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 calcmode="lin" valueType="num">
                                      <p:cBhvr additive="base">
                                        <p:cTn id="88" dur="500" fill="hold"/>
                                        <p:tgtEl>
                                          <p:spTgt spid="28"/>
                                        </p:tgtEl>
                                        <p:attrNameLst>
                                          <p:attrName>ppt_x</p:attrName>
                                        </p:attrNameLst>
                                      </p:cBhvr>
                                      <p:tavLst>
                                        <p:tav tm="0">
                                          <p:val>
                                            <p:strVal val="#ppt_x"/>
                                          </p:val>
                                        </p:tav>
                                        <p:tav tm="100000">
                                          <p:val>
                                            <p:strVal val="#ppt_x"/>
                                          </p:val>
                                        </p:tav>
                                      </p:tavLst>
                                    </p:anim>
                                    <p:anim calcmode="lin" valueType="num">
                                      <p:cBhvr additive="base">
                                        <p:cTn id="89" dur="500" fill="hold"/>
                                        <p:tgtEl>
                                          <p:spTgt spid="28"/>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500" fill="hold"/>
                                        <p:tgtEl>
                                          <p:spTgt spid="21"/>
                                        </p:tgtEl>
                                        <p:attrNameLst>
                                          <p:attrName>ppt_x</p:attrName>
                                        </p:attrNameLst>
                                      </p:cBhvr>
                                      <p:tavLst>
                                        <p:tav tm="0">
                                          <p:val>
                                            <p:strVal val="#ppt_x"/>
                                          </p:val>
                                        </p:tav>
                                        <p:tav tm="100000">
                                          <p:val>
                                            <p:strVal val="#ppt_x"/>
                                          </p:val>
                                        </p:tav>
                                      </p:tavLst>
                                    </p:anim>
                                    <p:anim calcmode="lin" valueType="num">
                                      <p:cBhvr additive="base">
                                        <p:cTn id="9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animBg="1"/>
      <p:bldP spid="2"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Freeform 5"/>
          <p:cNvSpPr>
            <a:spLocks noEditPoints="1"/>
          </p:cNvSpPr>
          <p:nvPr/>
        </p:nvSpPr>
        <p:spPr bwMode="auto">
          <a:xfrm>
            <a:off x="3607595" y="1101925"/>
            <a:ext cx="1874044" cy="1874298"/>
          </a:xfrm>
          <a:custGeom>
            <a:avLst/>
            <a:gdLst>
              <a:gd name="T0" fmla="*/ 1097 w 1097"/>
              <a:gd name="T1" fmla="*/ 670 h 1097"/>
              <a:gd name="T2" fmla="*/ 1097 w 1097"/>
              <a:gd name="T3" fmla="*/ 450 h 1097"/>
              <a:gd name="T4" fmla="*/ 1079 w 1097"/>
              <a:gd name="T5" fmla="*/ 433 h 1097"/>
              <a:gd name="T6" fmla="*/ 908 w 1097"/>
              <a:gd name="T7" fmla="*/ 352 h 1097"/>
              <a:gd name="T8" fmla="*/ 1018 w 1097"/>
              <a:gd name="T9" fmla="*/ 243 h 1097"/>
              <a:gd name="T10" fmla="*/ 862 w 1097"/>
              <a:gd name="T11" fmla="*/ 87 h 1097"/>
              <a:gd name="T12" fmla="*/ 838 w 1097"/>
              <a:gd name="T13" fmla="*/ 87 h 1097"/>
              <a:gd name="T14" fmla="*/ 664 w 1097"/>
              <a:gd name="T15" fmla="*/ 153 h 1097"/>
              <a:gd name="T16" fmla="*/ 664 w 1097"/>
              <a:gd name="T17" fmla="*/ 0 h 1097"/>
              <a:gd name="T18" fmla="*/ 444 w 1097"/>
              <a:gd name="T19" fmla="*/ 0 h 1097"/>
              <a:gd name="T20" fmla="*/ 427 w 1097"/>
              <a:gd name="T21" fmla="*/ 17 h 1097"/>
              <a:gd name="T22" fmla="*/ 355 w 1097"/>
              <a:gd name="T23" fmla="*/ 183 h 1097"/>
              <a:gd name="T24" fmla="*/ 247 w 1097"/>
              <a:gd name="T25" fmla="*/ 75 h 1097"/>
              <a:gd name="T26" fmla="*/ 91 w 1097"/>
              <a:gd name="T27" fmla="*/ 230 h 1097"/>
              <a:gd name="T28" fmla="*/ 91 w 1097"/>
              <a:gd name="T29" fmla="*/ 255 h 1097"/>
              <a:gd name="T30" fmla="*/ 151 w 1097"/>
              <a:gd name="T31" fmla="*/ 427 h 1097"/>
              <a:gd name="T32" fmla="*/ 0 w 1097"/>
              <a:gd name="T33" fmla="*/ 427 h 1097"/>
              <a:gd name="T34" fmla="*/ 0 w 1097"/>
              <a:gd name="T35" fmla="*/ 647 h 1097"/>
              <a:gd name="T36" fmla="*/ 17 w 1097"/>
              <a:gd name="T37" fmla="*/ 664 h 1097"/>
              <a:gd name="T38" fmla="*/ 185 w 1097"/>
              <a:gd name="T39" fmla="*/ 748 h 1097"/>
              <a:gd name="T40" fmla="*/ 79 w 1097"/>
              <a:gd name="T41" fmla="*/ 854 h 1097"/>
              <a:gd name="T42" fmla="*/ 234 w 1097"/>
              <a:gd name="T43" fmla="*/ 1010 h 1097"/>
              <a:gd name="T44" fmla="*/ 259 w 1097"/>
              <a:gd name="T45" fmla="*/ 1010 h 1097"/>
              <a:gd name="T46" fmla="*/ 432 w 1097"/>
              <a:gd name="T47" fmla="*/ 945 h 1097"/>
              <a:gd name="T48" fmla="*/ 432 w 1097"/>
              <a:gd name="T49" fmla="*/ 1097 h 1097"/>
              <a:gd name="T50" fmla="*/ 653 w 1097"/>
              <a:gd name="T51" fmla="*/ 1097 h 1097"/>
              <a:gd name="T52" fmla="*/ 670 w 1097"/>
              <a:gd name="T53" fmla="*/ 1080 h 1097"/>
              <a:gd name="T54" fmla="*/ 740 w 1097"/>
              <a:gd name="T55" fmla="*/ 912 h 1097"/>
              <a:gd name="T56" fmla="*/ 850 w 1097"/>
              <a:gd name="T57" fmla="*/ 1022 h 1097"/>
              <a:gd name="T58" fmla="*/ 1006 w 1097"/>
              <a:gd name="T59" fmla="*/ 867 h 1097"/>
              <a:gd name="T60" fmla="*/ 1006 w 1097"/>
              <a:gd name="T61" fmla="*/ 842 h 1097"/>
              <a:gd name="T62" fmla="*/ 940 w 1097"/>
              <a:gd name="T63" fmla="*/ 670 h 1097"/>
              <a:gd name="T64" fmla="*/ 792 w 1097"/>
              <a:gd name="T65" fmla="*/ 549 h 1097"/>
              <a:gd name="T66" fmla="*/ 299 w 1097"/>
              <a:gd name="T67" fmla="*/ 549 h 1097"/>
              <a:gd name="T68" fmla="*/ 792 w 1097"/>
              <a:gd name="T69" fmla="*/ 549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7" h="1097">
                <a:moveTo>
                  <a:pt x="1079" y="670"/>
                </a:moveTo>
                <a:cubicBezTo>
                  <a:pt x="1097" y="670"/>
                  <a:pt x="1097" y="670"/>
                  <a:pt x="1097" y="670"/>
                </a:cubicBezTo>
                <a:cubicBezTo>
                  <a:pt x="1097" y="653"/>
                  <a:pt x="1097" y="653"/>
                  <a:pt x="1097" y="653"/>
                </a:cubicBezTo>
                <a:cubicBezTo>
                  <a:pt x="1097" y="450"/>
                  <a:pt x="1097" y="450"/>
                  <a:pt x="1097" y="450"/>
                </a:cubicBezTo>
                <a:cubicBezTo>
                  <a:pt x="1097" y="433"/>
                  <a:pt x="1097" y="433"/>
                  <a:pt x="1097" y="433"/>
                </a:cubicBezTo>
                <a:cubicBezTo>
                  <a:pt x="1079" y="433"/>
                  <a:pt x="1079" y="433"/>
                  <a:pt x="1079" y="433"/>
                </a:cubicBezTo>
                <a:cubicBezTo>
                  <a:pt x="941" y="433"/>
                  <a:pt x="941" y="433"/>
                  <a:pt x="941" y="433"/>
                </a:cubicBezTo>
                <a:cubicBezTo>
                  <a:pt x="933" y="405"/>
                  <a:pt x="922" y="378"/>
                  <a:pt x="908" y="352"/>
                </a:cubicBezTo>
                <a:cubicBezTo>
                  <a:pt x="1006" y="255"/>
                  <a:pt x="1006" y="255"/>
                  <a:pt x="1006" y="255"/>
                </a:cubicBezTo>
                <a:cubicBezTo>
                  <a:pt x="1018" y="243"/>
                  <a:pt x="1018" y="243"/>
                  <a:pt x="1018" y="243"/>
                </a:cubicBezTo>
                <a:cubicBezTo>
                  <a:pt x="1006" y="230"/>
                  <a:pt x="1006" y="230"/>
                  <a:pt x="1006" y="230"/>
                </a:cubicBezTo>
                <a:cubicBezTo>
                  <a:pt x="862" y="87"/>
                  <a:pt x="862" y="87"/>
                  <a:pt x="862" y="87"/>
                </a:cubicBezTo>
                <a:cubicBezTo>
                  <a:pt x="850" y="75"/>
                  <a:pt x="850" y="75"/>
                  <a:pt x="850" y="75"/>
                </a:cubicBezTo>
                <a:cubicBezTo>
                  <a:pt x="838" y="87"/>
                  <a:pt x="838" y="87"/>
                  <a:pt x="838" y="87"/>
                </a:cubicBezTo>
                <a:cubicBezTo>
                  <a:pt x="740" y="185"/>
                  <a:pt x="740" y="185"/>
                  <a:pt x="740" y="185"/>
                </a:cubicBezTo>
                <a:cubicBezTo>
                  <a:pt x="716" y="172"/>
                  <a:pt x="690" y="161"/>
                  <a:pt x="664" y="153"/>
                </a:cubicBezTo>
                <a:cubicBezTo>
                  <a:pt x="664" y="17"/>
                  <a:pt x="664" y="17"/>
                  <a:pt x="664" y="17"/>
                </a:cubicBezTo>
                <a:cubicBezTo>
                  <a:pt x="664" y="0"/>
                  <a:pt x="664" y="0"/>
                  <a:pt x="664" y="0"/>
                </a:cubicBezTo>
                <a:cubicBezTo>
                  <a:pt x="647" y="0"/>
                  <a:pt x="647" y="0"/>
                  <a:pt x="647" y="0"/>
                </a:cubicBezTo>
                <a:cubicBezTo>
                  <a:pt x="444" y="0"/>
                  <a:pt x="444" y="0"/>
                  <a:pt x="444" y="0"/>
                </a:cubicBezTo>
                <a:cubicBezTo>
                  <a:pt x="427" y="0"/>
                  <a:pt x="427" y="0"/>
                  <a:pt x="427" y="0"/>
                </a:cubicBezTo>
                <a:cubicBezTo>
                  <a:pt x="427" y="17"/>
                  <a:pt x="427" y="17"/>
                  <a:pt x="427" y="17"/>
                </a:cubicBezTo>
                <a:cubicBezTo>
                  <a:pt x="427" y="153"/>
                  <a:pt x="427" y="153"/>
                  <a:pt x="427" y="153"/>
                </a:cubicBezTo>
                <a:cubicBezTo>
                  <a:pt x="402" y="161"/>
                  <a:pt x="378" y="171"/>
                  <a:pt x="355" y="183"/>
                </a:cubicBezTo>
                <a:cubicBezTo>
                  <a:pt x="259" y="87"/>
                  <a:pt x="259" y="87"/>
                  <a:pt x="259" y="87"/>
                </a:cubicBezTo>
                <a:cubicBezTo>
                  <a:pt x="247" y="75"/>
                  <a:pt x="247" y="75"/>
                  <a:pt x="247" y="75"/>
                </a:cubicBezTo>
                <a:cubicBezTo>
                  <a:pt x="234" y="87"/>
                  <a:pt x="234" y="87"/>
                  <a:pt x="234" y="87"/>
                </a:cubicBezTo>
                <a:cubicBezTo>
                  <a:pt x="91" y="230"/>
                  <a:pt x="91" y="230"/>
                  <a:pt x="91" y="230"/>
                </a:cubicBezTo>
                <a:cubicBezTo>
                  <a:pt x="79" y="243"/>
                  <a:pt x="79" y="243"/>
                  <a:pt x="79" y="243"/>
                </a:cubicBezTo>
                <a:cubicBezTo>
                  <a:pt x="91" y="255"/>
                  <a:pt x="91" y="255"/>
                  <a:pt x="91" y="255"/>
                </a:cubicBezTo>
                <a:cubicBezTo>
                  <a:pt x="185" y="349"/>
                  <a:pt x="185" y="349"/>
                  <a:pt x="185" y="349"/>
                </a:cubicBezTo>
                <a:cubicBezTo>
                  <a:pt x="171" y="374"/>
                  <a:pt x="160" y="400"/>
                  <a:pt x="151" y="427"/>
                </a:cubicBezTo>
                <a:cubicBezTo>
                  <a:pt x="17" y="427"/>
                  <a:pt x="17" y="427"/>
                  <a:pt x="17" y="427"/>
                </a:cubicBezTo>
                <a:cubicBezTo>
                  <a:pt x="0" y="427"/>
                  <a:pt x="0" y="427"/>
                  <a:pt x="0" y="427"/>
                </a:cubicBezTo>
                <a:cubicBezTo>
                  <a:pt x="0" y="444"/>
                  <a:pt x="0" y="444"/>
                  <a:pt x="0" y="444"/>
                </a:cubicBezTo>
                <a:cubicBezTo>
                  <a:pt x="0" y="647"/>
                  <a:pt x="0" y="647"/>
                  <a:pt x="0" y="647"/>
                </a:cubicBezTo>
                <a:cubicBezTo>
                  <a:pt x="0" y="664"/>
                  <a:pt x="0" y="664"/>
                  <a:pt x="0" y="664"/>
                </a:cubicBezTo>
                <a:cubicBezTo>
                  <a:pt x="17" y="664"/>
                  <a:pt x="17" y="664"/>
                  <a:pt x="17" y="664"/>
                </a:cubicBezTo>
                <a:cubicBezTo>
                  <a:pt x="150" y="664"/>
                  <a:pt x="150" y="664"/>
                  <a:pt x="150" y="664"/>
                </a:cubicBezTo>
                <a:cubicBezTo>
                  <a:pt x="158" y="694"/>
                  <a:pt x="170" y="722"/>
                  <a:pt x="185" y="748"/>
                </a:cubicBezTo>
                <a:cubicBezTo>
                  <a:pt x="91" y="842"/>
                  <a:pt x="91" y="842"/>
                  <a:pt x="91" y="842"/>
                </a:cubicBezTo>
                <a:cubicBezTo>
                  <a:pt x="79" y="854"/>
                  <a:pt x="79" y="854"/>
                  <a:pt x="79" y="854"/>
                </a:cubicBezTo>
                <a:cubicBezTo>
                  <a:pt x="91" y="867"/>
                  <a:pt x="91" y="867"/>
                  <a:pt x="91" y="867"/>
                </a:cubicBezTo>
                <a:cubicBezTo>
                  <a:pt x="234" y="1010"/>
                  <a:pt x="234" y="1010"/>
                  <a:pt x="234" y="1010"/>
                </a:cubicBezTo>
                <a:cubicBezTo>
                  <a:pt x="247" y="1022"/>
                  <a:pt x="247" y="1022"/>
                  <a:pt x="247" y="1022"/>
                </a:cubicBezTo>
                <a:cubicBezTo>
                  <a:pt x="259" y="1010"/>
                  <a:pt x="259" y="1010"/>
                  <a:pt x="259" y="1010"/>
                </a:cubicBezTo>
                <a:cubicBezTo>
                  <a:pt x="355" y="914"/>
                  <a:pt x="355" y="914"/>
                  <a:pt x="355" y="914"/>
                </a:cubicBezTo>
                <a:cubicBezTo>
                  <a:pt x="379" y="927"/>
                  <a:pt x="406" y="938"/>
                  <a:pt x="432" y="945"/>
                </a:cubicBezTo>
                <a:cubicBezTo>
                  <a:pt x="432" y="1080"/>
                  <a:pt x="432" y="1080"/>
                  <a:pt x="432" y="1080"/>
                </a:cubicBezTo>
                <a:cubicBezTo>
                  <a:pt x="432" y="1097"/>
                  <a:pt x="432" y="1097"/>
                  <a:pt x="432" y="1097"/>
                </a:cubicBezTo>
                <a:cubicBezTo>
                  <a:pt x="450" y="1097"/>
                  <a:pt x="450" y="1097"/>
                  <a:pt x="450" y="1097"/>
                </a:cubicBezTo>
                <a:cubicBezTo>
                  <a:pt x="653" y="1097"/>
                  <a:pt x="653" y="1097"/>
                  <a:pt x="653" y="1097"/>
                </a:cubicBezTo>
                <a:cubicBezTo>
                  <a:pt x="670" y="1097"/>
                  <a:pt x="670" y="1097"/>
                  <a:pt x="670" y="1097"/>
                </a:cubicBezTo>
                <a:cubicBezTo>
                  <a:pt x="670" y="1080"/>
                  <a:pt x="670" y="1080"/>
                  <a:pt x="670" y="1080"/>
                </a:cubicBezTo>
                <a:cubicBezTo>
                  <a:pt x="670" y="942"/>
                  <a:pt x="670" y="942"/>
                  <a:pt x="670" y="942"/>
                </a:cubicBezTo>
                <a:cubicBezTo>
                  <a:pt x="694" y="934"/>
                  <a:pt x="718" y="924"/>
                  <a:pt x="740" y="912"/>
                </a:cubicBezTo>
                <a:cubicBezTo>
                  <a:pt x="838" y="1010"/>
                  <a:pt x="838" y="1010"/>
                  <a:pt x="838" y="1010"/>
                </a:cubicBezTo>
                <a:cubicBezTo>
                  <a:pt x="850" y="1022"/>
                  <a:pt x="850" y="1022"/>
                  <a:pt x="850" y="1022"/>
                </a:cubicBezTo>
                <a:cubicBezTo>
                  <a:pt x="862" y="1010"/>
                  <a:pt x="862" y="1010"/>
                  <a:pt x="862" y="1010"/>
                </a:cubicBezTo>
                <a:cubicBezTo>
                  <a:pt x="1006" y="867"/>
                  <a:pt x="1006" y="867"/>
                  <a:pt x="1006" y="867"/>
                </a:cubicBezTo>
                <a:cubicBezTo>
                  <a:pt x="1018" y="854"/>
                  <a:pt x="1018" y="854"/>
                  <a:pt x="1018" y="854"/>
                </a:cubicBezTo>
                <a:cubicBezTo>
                  <a:pt x="1006" y="842"/>
                  <a:pt x="1006" y="842"/>
                  <a:pt x="1006" y="842"/>
                </a:cubicBezTo>
                <a:cubicBezTo>
                  <a:pt x="908" y="745"/>
                  <a:pt x="908" y="745"/>
                  <a:pt x="908" y="745"/>
                </a:cubicBezTo>
                <a:cubicBezTo>
                  <a:pt x="921" y="721"/>
                  <a:pt x="932" y="696"/>
                  <a:pt x="940" y="670"/>
                </a:cubicBezTo>
                <a:cubicBezTo>
                  <a:pt x="1079" y="670"/>
                  <a:pt x="1079" y="670"/>
                  <a:pt x="1079" y="670"/>
                </a:cubicBezTo>
                <a:close/>
                <a:moveTo>
                  <a:pt x="792" y="549"/>
                </a:moveTo>
                <a:cubicBezTo>
                  <a:pt x="792" y="684"/>
                  <a:pt x="681" y="795"/>
                  <a:pt x="545" y="795"/>
                </a:cubicBezTo>
                <a:cubicBezTo>
                  <a:pt x="410" y="795"/>
                  <a:pt x="299" y="684"/>
                  <a:pt x="299" y="549"/>
                </a:cubicBezTo>
                <a:cubicBezTo>
                  <a:pt x="299" y="413"/>
                  <a:pt x="410" y="302"/>
                  <a:pt x="545" y="302"/>
                </a:cubicBezTo>
                <a:cubicBezTo>
                  <a:pt x="681" y="302"/>
                  <a:pt x="792" y="413"/>
                  <a:pt x="792" y="549"/>
                </a:cubicBezTo>
                <a:close/>
              </a:path>
            </a:pathLst>
          </a:custGeom>
          <a:solidFill>
            <a:schemeClr val="accent3"/>
          </a:solidFill>
          <a:ln>
            <a:noFill/>
          </a:ln>
        </p:spPr>
        <p:txBody>
          <a:bodyPr vert="horz" wrap="square" lIns="68582" tIns="34291" rIns="68582" bIns="34291"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sp>
        <p:nvSpPr>
          <p:cNvPr id="99" name="TextBox 8"/>
          <p:cNvSpPr txBox="1"/>
          <p:nvPr/>
        </p:nvSpPr>
        <p:spPr>
          <a:xfrm>
            <a:off x="4275982" y="1715864"/>
            <a:ext cx="556679" cy="646419"/>
          </a:xfrm>
          <a:prstGeom prst="rect">
            <a:avLst/>
          </a:prstGeom>
          <a:noFill/>
        </p:spPr>
        <p:txBody>
          <a:bodyPr wrap="square" lIns="91442" tIns="45721" rIns="91442" bIns="45721"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grpSp>
        <p:nvGrpSpPr>
          <p:cNvPr id="2" name="Group 8"/>
          <p:cNvGrpSpPr>
            <a:grpSpLocks noChangeAspect="1"/>
          </p:cNvGrpSpPr>
          <p:nvPr/>
        </p:nvGrpSpPr>
        <p:grpSpPr bwMode="auto">
          <a:xfrm>
            <a:off x="1166814" y="1506135"/>
            <a:ext cx="2440781" cy="1665347"/>
            <a:chOff x="898" y="1539"/>
            <a:chExt cx="2209" cy="1507"/>
          </a:xfrm>
        </p:grpSpPr>
        <p:sp>
          <p:nvSpPr>
            <p:cNvPr id="101"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sp>
          <p:nvSpPr>
            <p:cNvPr id="102"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grpSp>
      <p:grpSp>
        <p:nvGrpSpPr>
          <p:cNvPr id="3" name="Group 8"/>
          <p:cNvGrpSpPr>
            <a:grpSpLocks noChangeAspect="1"/>
          </p:cNvGrpSpPr>
          <p:nvPr/>
        </p:nvGrpSpPr>
        <p:grpSpPr bwMode="auto">
          <a:xfrm flipH="1">
            <a:off x="5481639" y="1506135"/>
            <a:ext cx="2440781" cy="1665347"/>
            <a:chOff x="898" y="1539"/>
            <a:chExt cx="2209" cy="1507"/>
          </a:xfrm>
        </p:grpSpPr>
        <p:sp>
          <p:nvSpPr>
            <p:cNvPr id="104"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grpSp>
      <p:sp>
        <p:nvSpPr>
          <p:cNvPr id="106" name="TextBox 19"/>
          <p:cNvSpPr txBox="1"/>
          <p:nvPr/>
        </p:nvSpPr>
        <p:spPr>
          <a:xfrm>
            <a:off x="1459238" y="1252187"/>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07" name="TextBox 136"/>
          <p:cNvSpPr txBox="1"/>
          <p:nvPr/>
        </p:nvSpPr>
        <p:spPr>
          <a:xfrm>
            <a:off x="2662578" y="3171483"/>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08" name="TextBox 137"/>
          <p:cNvSpPr txBox="1"/>
          <p:nvPr/>
        </p:nvSpPr>
        <p:spPr>
          <a:xfrm>
            <a:off x="5594686" y="3171483"/>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09" name="TextBox 138"/>
          <p:cNvSpPr txBox="1"/>
          <p:nvPr/>
        </p:nvSpPr>
        <p:spPr>
          <a:xfrm>
            <a:off x="6758552" y="1252187"/>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10" name="TextBox 39"/>
          <p:cNvSpPr txBox="1"/>
          <p:nvPr/>
        </p:nvSpPr>
        <p:spPr>
          <a:xfrm>
            <a:off x="1630530" y="2054363"/>
            <a:ext cx="628626" cy="338513"/>
          </a:xfrm>
          <a:prstGeom prst="rect">
            <a:avLst/>
          </a:prstGeom>
          <a:noFill/>
        </p:spPr>
        <p:txBody>
          <a:bodyPr wrap="none" lIns="91442" tIns="45721" rIns="91442" bIns="45721" rtlCol="0">
            <a:spAutoFit/>
          </a:bodyPr>
          <a:lstStyle/>
          <a:p>
            <a:r>
              <a:rPr lang="en-GB" sz="1600" dirty="0">
                <a:solidFill>
                  <a:schemeClr val="tx2"/>
                </a:solidFill>
                <a:latin typeface="微软雅黑" panose="020B0503020204020204" pitchFamily="34" charset="-122"/>
                <a:ea typeface="微软雅黑" panose="020B0503020204020204" pitchFamily="34" charset="-122"/>
              </a:rPr>
              <a:t>60%</a:t>
            </a:r>
            <a:endParaRPr lang="en-IN" sz="1600" dirty="0">
              <a:solidFill>
                <a:schemeClr val="tx2"/>
              </a:solidFill>
              <a:latin typeface="微软雅黑" panose="020B0503020204020204" pitchFamily="34" charset="-122"/>
              <a:ea typeface="微软雅黑" panose="020B0503020204020204" pitchFamily="34" charset="-122"/>
            </a:endParaRPr>
          </a:p>
        </p:txBody>
      </p:sp>
      <p:sp>
        <p:nvSpPr>
          <p:cNvPr id="111" name="TextBox 139"/>
          <p:cNvSpPr txBox="1"/>
          <p:nvPr/>
        </p:nvSpPr>
        <p:spPr>
          <a:xfrm>
            <a:off x="2833772" y="2493196"/>
            <a:ext cx="516434" cy="276969"/>
          </a:xfrm>
          <a:prstGeom prst="rect">
            <a:avLst/>
          </a:prstGeom>
          <a:noFill/>
        </p:spPr>
        <p:txBody>
          <a:bodyPr wrap="none" lIns="91442" tIns="45721" rIns="91442" bIns="45721" rtlCol="0">
            <a:spAutoFit/>
          </a:bodyPr>
          <a:lstStyle/>
          <a:p>
            <a:r>
              <a:rPr lang="en-GB" sz="1200" dirty="0">
                <a:solidFill>
                  <a:schemeClr val="tx2"/>
                </a:solidFill>
                <a:latin typeface="微软雅黑" panose="020B0503020204020204" pitchFamily="34" charset="-122"/>
                <a:ea typeface="微软雅黑" panose="020B0503020204020204" pitchFamily="34" charset="-122"/>
              </a:rPr>
              <a:t>70%</a:t>
            </a:r>
            <a:endParaRPr lang="en-IN" sz="1200" dirty="0">
              <a:solidFill>
                <a:schemeClr val="tx2"/>
              </a:solidFill>
              <a:latin typeface="微软雅黑" panose="020B0503020204020204" pitchFamily="34" charset="-122"/>
              <a:ea typeface="微软雅黑" panose="020B0503020204020204" pitchFamily="34" charset="-122"/>
            </a:endParaRPr>
          </a:p>
        </p:txBody>
      </p:sp>
      <p:sp>
        <p:nvSpPr>
          <p:cNvPr id="112" name="TextBox 141"/>
          <p:cNvSpPr txBox="1"/>
          <p:nvPr/>
        </p:nvSpPr>
        <p:spPr>
          <a:xfrm>
            <a:off x="5811185" y="2511562"/>
            <a:ext cx="500407" cy="276969"/>
          </a:xfrm>
          <a:prstGeom prst="rect">
            <a:avLst/>
          </a:prstGeom>
          <a:noFill/>
        </p:spPr>
        <p:txBody>
          <a:bodyPr wrap="none" lIns="91442" tIns="45721" rIns="91442" bIns="45721" rtlCol="0">
            <a:spAutoFit/>
          </a:bodyPr>
          <a:lstStyle/>
          <a:p>
            <a:r>
              <a:rPr lang="en-GB" sz="1200" dirty="0">
                <a:solidFill>
                  <a:schemeClr val="tx2"/>
                </a:solidFill>
                <a:latin typeface="微软雅黑" panose="020B0503020204020204" pitchFamily="34" charset="-122"/>
                <a:ea typeface="微软雅黑" panose="020B0503020204020204" pitchFamily="34" charset="-122"/>
              </a:rPr>
              <a:t>75%</a:t>
            </a:r>
            <a:endParaRPr lang="en-IN" sz="1200" dirty="0">
              <a:solidFill>
                <a:schemeClr val="tx2"/>
              </a:solidFill>
              <a:latin typeface="微软雅黑" panose="020B0503020204020204" pitchFamily="34" charset="-122"/>
              <a:ea typeface="微软雅黑" panose="020B0503020204020204" pitchFamily="34" charset="-122"/>
            </a:endParaRPr>
          </a:p>
        </p:txBody>
      </p:sp>
      <p:sp>
        <p:nvSpPr>
          <p:cNvPr id="113" name="TextBox 142"/>
          <p:cNvSpPr txBox="1"/>
          <p:nvPr/>
        </p:nvSpPr>
        <p:spPr>
          <a:xfrm>
            <a:off x="6945246" y="2090040"/>
            <a:ext cx="607789" cy="338513"/>
          </a:xfrm>
          <a:prstGeom prst="rect">
            <a:avLst/>
          </a:prstGeom>
          <a:noFill/>
        </p:spPr>
        <p:txBody>
          <a:bodyPr wrap="none" lIns="91442" tIns="45721" rIns="91442" bIns="45721" rtlCol="0">
            <a:spAutoFit/>
          </a:bodyPr>
          <a:lstStyle/>
          <a:p>
            <a:r>
              <a:rPr lang="en-GB" sz="1600" dirty="0">
                <a:solidFill>
                  <a:schemeClr val="tx2"/>
                </a:solidFill>
                <a:latin typeface="微软雅黑" panose="020B0503020204020204" pitchFamily="34" charset="-122"/>
                <a:ea typeface="微软雅黑" panose="020B0503020204020204" pitchFamily="34" charset="-122"/>
              </a:rPr>
              <a:t>85%</a:t>
            </a:r>
            <a:endParaRPr lang="en-IN" sz="1600" dirty="0">
              <a:solidFill>
                <a:schemeClr val="tx2"/>
              </a:solidFill>
              <a:latin typeface="微软雅黑" panose="020B0503020204020204" pitchFamily="34" charset="-122"/>
              <a:ea typeface="微软雅黑" panose="020B0503020204020204" pitchFamily="34" charset="-122"/>
            </a:endParaRPr>
          </a:p>
        </p:txBody>
      </p:sp>
      <p:sp>
        <p:nvSpPr>
          <p:cNvPr id="115" name="Rectangle 144"/>
          <p:cNvSpPr/>
          <p:nvPr/>
        </p:nvSpPr>
        <p:spPr>
          <a:xfrm>
            <a:off x="1116216" y="3845751"/>
            <a:ext cx="7055559" cy="461603"/>
          </a:xfrm>
          <a:prstGeom prst="rect">
            <a:avLst/>
          </a:prstGeom>
        </p:spPr>
        <p:txBody>
          <a:bodyPr wrap="square" lIns="91442" tIns="45721" rIns="91442" bIns="45721">
            <a:spAutoFit/>
          </a:bodyPr>
          <a:lstStyle/>
          <a:p>
            <a:pPr algn="ctr">
              <a:lnSpc>
                <a:spcPct val="120000"/>
              </a:lnSpc>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195133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heel(1)">
                                      <p:cBhvr>
                                        <p:cTn id="7" dur="500"/>
                                        <p:tgtEl>
                                          <p:spTgt spid="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500"/>
                                        <p:tgtEl>
                                          <p:spTgt spid="9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500"/>
                                        <p:tgtEl>
                                          <p:spTgt spid="10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500"/>
                                        <p:tgtEl>
                                          <p:spTgt spid="10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fade">
                                      <p:cBhvr>
                                        <p:cTn id="33" dur="500"/>
                                        <p:tgtEl>
                                          <p:spTgt spid="111"/>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500"/>
                                        <p:tgtEl>
                                          <p:spTgt spid="108"/>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15"/>
                                        </p:tgtEl>
                                        <p:attrNameLst>
                                          <p:attrName>style.visibility</p:attrName>
                                        </p:attrNameLst>
                                      </p:cBhvr>
                                      <p:to>
                                        <p:strVal val="visible"/>
                                      </p:to>
                                    </p:set>
                                    <p:animEffect transition="in" filter="wipe(left)">
                                      <p:cBhvr>
                                        <p:cTn id="5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6" grpId="0"/>
      <p:bldP spid="107" grpId="0"/>
      <p:bldP spid="108" grpId="0"/>
      <p:bldP spid="109" grpId="0"/>
      <p:bldP spid="110" grpId="0"/>
      <p:bldP spid="111" grpId="0"/>
      <p:bldP spid="112" grpId="0"/>
      <p:bldP spid="113" grpId="0"/>
      <p:bldP spid="1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0">
            <a:extLst>
              <a:ext uri="{FF2B5EF4-FFF2-40B4-BE49-F238E27FC236}">
                <a16:creationId xmlns:a16="http://schemas.microsoft.com/office/drawing/2014/main" id="{8849E1E8-8CE1-4B02-B8DE-2877971C2B39}"/>
              </a:ext>
            </a:extLst>
          </p:cNvPr>
          <p:cNvGrpSpPr/>
          <p:nvPr/>
        </p:nvGrpSpPr>
        <p:grpSpPr>
          <a:xfrm>
            <a:off x="4822709" y="1475876"/>
            <a:ext cx="2184313" cy="543313"/>
            <a:chOff x="4911768" y="1576756"/>
            <a:chExt cx="6404019" cy="724192"/>
          </a:xfrm>
        </p:grpSpPr>
        <p:sp>
          <p:nvSpPr>
            <p:cNvPr id="3" name="矩形 2">
              <a:extLst>
                <a:ext uri="{FF2B5EF4-FFF2-40B4-BE49-F238E27FC236}">
                  <a16:creationId xmlns:a16="http://schemas.microsoft.com/office/drawing/2014/main" id="{64DD91D8-0883-44EA-841F-D37E0D847C23}"/>
                </a:ext>
              </a:extLst>
            </p:cNvPr>
            <p:cNvSpPr/>
            <p:nvPr/>
          </p:nvSpPr>
          <p:spPr>
            <a:xfrm>
              <a:off x="4911768" y="1576756"/>
              <a:ext cx="6404019" cy="492279"/>
            </a:xfrm>
            <a:prstGeom prst="rect">
              <a:avLst/>
            </a:prstGeom>
          </p:spPr>
          <p:txBody>
            <a:bodyPr wrap="square" lIns="91431" tIns="45716" rIns="91431" bIns="45716">
              <a:spAutoFit/>
            </a:bodyPr>
            <a:lstStyle/>
            <a:p>
              <a:r>
                <a:rPr lang="zh-CN" altLang="en-US" dirty="0">
                  <a:solidFill>
                    <a:schemeClr val="accent2"/>
                  </a:solidFill>
                  <a:latin typeface="微软雅黑" panose="020B0503020204020204" pitchFamily="34" charset="-122"/>
                  <a:ea typeface="微软雅黑" panose="020B0503020204020204" pitchFamily="34" charset="-122"/>
                </a:rPr>
                <a:t>自我评价</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4" name="矩形 47">
              <a:extLst>
                <a:ext uri="{FF2B5EF4-FFF2-40B4-BE49-F238E27FC236}">
                  <a16:creationId xmlns:a16="http://schemas.microsoft.com/office/drawing/2014/main" id="{AFFAEC68-20FD-42FC-962B-C727E254073F}"/>
                </a:ext>
              </a:extLst>
            </p:cNvPr>
            <p:cNvSpPr>
              <a:spLocks noChangeArrowheads="1"/>
            </p:cNvSpPr>
            <p:nvPr/>
          </p:nvSpPr>
          <p:spPr bwMode="auto">
            <a:xfrm>
              <a:off x="4911768" y="2013789"/>
              <a:ext cx="6253537" cy="287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buNone/>
              </a:pP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CLICK TO ADD TITLE</a:t>
              </a:r>
              <a:r>
                <a:rPr lang="en-US" altLang="zh-CN" sz="800" b="1" dirty="0">
                  <a:solidFill>
                    <a:schemeClr val="bg1">
                      <a:lumMod val="65000"/>
                    </a:schemeClr>
                  </a:solidFill>
                  <a:latin typeface="微软雅黑" pitchFamily="34" charset="-122"/>
                  <a:ea typeface="微软雅黑" pitchFamily="34" charset="-122"/>
                  <a:cs typeface="Arial" panose="020B0604020202020204" pitchFamily="34" charset="0"/>
                  <a:sym typeface="+mn-ea"/>
                </a:rPr>
                <a:t> </a:t>
              </a:r>
              <a:r>
                <a:rPr lang="en-US" altLang="zh-CN" sz="800" dirty="0">
                  <a:solidFill>
                    <a:schemeClr val="bg1">
                      <a:lumMod val="65000"/>
                    </a:schemeClr>
                  </a:solidFill>
                  <a:latin typeface="微软雅黑" pitchFamily="34" charset="-122"/>
                  <a:ea typeface="微软雅黑" pitchFamily="34" charset="-122"/>
                  <a:cs typeface="Arial" panose="020B0604020202020204" pitchFamily="34" charset="0"/>
                  <a:sym typeface="+mn-ea"/>
                </a:rPr>
                <a:t>IN HERE</a:t>
              </a:r>
              <a:endParaRPr lang="zh-CN" altLang="en-US" sz="800" dirty="0">
                <a:solidFill>
                  <a:schemeClr val="bg1">
                    <a:lumMod val="65000"/>
                  </a:schemeClr>
                </a:solidFill>
                <a:latin typeface="微软雅黑" pitchFamily="34" charset="-122"/>
                <a:ea typeface="微软雅黑" pitchFamily="34" charset="-122"/>
              </a:endParaRPr>
            </a:p>
          </p:txBody>
        </p:sp>
      </p:grpSp>
      <p:sp>
        <p:nvSpPr>
          <p:cNvPr id="5" name="Oval 25">
            <a:extLst>
              <a:ext uri="{FF2B5EF4-FFF2-40B4-BE49-F238E27FC236}">
                <a16:creationId xmlns:a16="http://schemas.microsoft.com/office/drawing/2014/main" id="{7FAAD64D-DA9E-4324-8CFB-A4C9824FD41A}"/>
              </a:ext>
            </a:extLst>
          </p:cNvPr>
          <p:cNvSpPr/>
          <p:nvPr/>
        </p:nvSpPr>
        <p:spPr>
          <a:xfrm>
            <a:off x="4199791" y="1938320"/>
            <a:ext cx="144542" cy="144587"/>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2700" dirty="0"/>
          </a:p>
        </p:txBody>
      </p:sp>
      <p:grpSp>
        <p:nvGrpSpPr>
          <p:cNvPr id="6" name="组合 1">
            <a:extLst>
              <a:ext uri="{FF2B5EF4-FFF2-40B4-BE49-F238E27FC236}">
                <a16:creationId xmlns:a16="http://schemas.microsoft.com/office/drawing/2014/main" id="{CE651850-154B-42A4-A206-9906AC13AD2C}"/>
              </a:ext>
            </a:extLst>
          </p:cNvPr>
          <p:cNvGrpSpPr/>
          <p:nvPr/>
        </p:nvGrpSpPr>
        <p:grpSpPr>
          <a:xfrm>
            <a:off x="2174631" y="1755365"/>
            <a:ext cx="2025159" cy="493230"/>
            <a:chOff x="1361399" y="1508768"/>
            <a:chExt cx="3098410" cy="971355"/>
          </a:xfrm>
        </p:grpSpPr>
        <p:grpSp>
          <p:nvGrpSpPr>
            <p:cNvPr id="7" name="Group 30">
              <a:extLst>
                <a:ext uri="{FF2B5EF4-FFF2-40B4-BE49-F238E27FC236}">
                  <a16:creationId xmlns:a16="http://schemas.microsoft.com/office/drawing/2014/main" id="{4A79F619-4206-4F81-AD0A-399E44E774DC}"/>
                </a:ext>
              </a:extLst>
            </p:cNvPr>
            <p:cNvGrpSpPr/>
            <p:nvPr/>
          </p:nvGrpSpPr>
          <p:grpSpPr>
            <a:xfrm>
              <a:off x="1361399" y="1508768"/>
              <a:ext cx="3098410" cy="971355"/>
              <a:chOff x="1231550" y="1255634"/>
              <a:chExt cx="2430618" cy="762001"/>
            </a:xfrm>
          </p:grpSpPr>
          <p:sp>
            <p:nvSpPr>
              <p:cNvPr id="9" name="Flowchart: Off-page Connector 22">
                <a:extLst>
                  <a:ext uri="{FF2B5EF4-FFF2-40B4-BE49-F238E27FC236}">
                    <a16:creationId xmlns:a16="http://schemas.microsoft.com/office/drawing/2014/main" id="{EC0A621E-CD57-4816-8B75-4C3FC8B0D665}"/>
                  </a:ext>
                </a:extLst>
              </p:cNvPr>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400" dirty="0"/>
              </a:p>
            </p:txBody>
          </p:sp>
          <p:sp>
            <p:nvSpPr>
              <p:cNvPr id="10" name="Round Same Side Corner Rectangle 23">
                <a:extLst>
                  <a:ext uri="{FF2B5EF4-FFF2-40B4-BE49-F238E27FC236}">
                    <a16:creationId xmlns:a16="http://schemas.microsoft.com/office/drawing/2014/main" id="{C48C85BD-96B1-4A30-9429-DF23649B92F8}"/>
                  </a:ext>
                </a:extLst>
              </p:cNvPr>
              <p:cNvSpPr/>
              <p:nvPr/>
            </p:nvSpPr>
            <p:spPr>
              <a:xfrm rot="16200000">
                <a:off x="1080978" y="1406206"/>
                <a:ext cx="762001" cy="460857"/>
              </a:xfrm>
              <a:prstGeom prst="round2Same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000" dirty="0">
                    <a:solidFill>
                      <a:schemeClr val="bg1">
                        <a:lumMod val="50000"/>
                        <a:lumOff val="50000"/>
                      </a:schemeClr>
                    </a:solidFill>
                    <a:latin typeface="Impact" panose="020B0806030902050204" pitchFamily="34" charset="0"/>
                  </a:rPr>
                  <a:t>02</a:t>
                </a:r>
              </a:p>
            </p:txBody>
          </p:sp>
          <p:cxnSp>
            <p:nvCxnSpPr>
              <p:cNvPr id="11" name="Straight Connector 24">
                <a:extLst>
                  <a:ext uri="{FF2B5EF4-FFF2-40B4-BE49-F238E27FC236}">
                    <a16:creationId xmlns:a16="http://schemas.microsoft.com/office/drawing/2014/main" id="{6E151C2A-2A33-4EF1-9077-BCE49DC4DC62}"/>
                  </a:ext>
                </a:extLst>
              </p:cNvPr>
              <p:cNvCxnSpPr/>
              <p:nvPr/>
            </p:nvCxnSpPr>
            <p:spPr>
              <a:xfrm flipV="1">
                <a:off x="2991445" y="1635330"/>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8" name="Freeform 35">
              <a:extLst>
                <a:ext uri="{FF2B5EF4-FFF2-40B4-BE49-F238E27FC236}">
                  <a16:creationId xmlns:a16="http://schemas.microsoft.com/office/drawing/2014/main" id="{CD282C52-0CE6-478F-BF7A-36DF4FE96AF6}"/>
                </a:ext>
              </a:extLst>
            </p:cNvPr>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grpSp>
      <p:sp>
        <p:nvSpPr>
          <p:cNvPr id="13" name="Rectangle 37">
            <a:extLst>
              <a:ext uri="{FF2B5EF4-FFF2-40B4-BE49-F238E27FC236}">
                <a16:creationId xmlns:a16="http://schemas.microsoft.com/office/drawing/2014/main" id="{EF7131BF-09D2-424C-AEA5-59B526D3CDFC}"/>
              </a:ext>
            </a:extLst>
          </p:cNvPr>
          <p:cNvSpPr/>
          <p:nvPr/>
        </p:nvSpPr>
        <p:spPr>
          <a:xfrm>
            <a:off x="4822709" y="2047947"/>
            <a:ext cx="2776453" cy="400110"/>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rPr>
              <a:t>请在这里输入您的主要叙述内容请在这里输入您的主要叙述内容</a:t>
            </a:r>
            <a:endParaRPr lang="en-US" altLang="zh-CN" sz="10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A3EF33ED-111C-497A-A572-AF45BE9AFAE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9097"/>
          <a:stretch/>
        </p:blipFill>
        <p:spPr>
          <a:xfrm>
            <a:off x="-310074" y="2464532"/>
            <a:ext cx="9774109" cy="2998423"/>
          </a:xfrm>
          <a:prstGeom prst="rect">
            <a:avLst/>
          </a:prstGeom>
        </p:spPr>
      </p:pic>
    </p:spTree>
    <p:extLst>
      <p:ext uri="{BB962C8B-B14F-4D97-AF65-F5344CB8AC3E}">
        <p14:creationId xmlns:p14="http://schemas.microsoft.com/office/powerpoint/2010/main" val="2097024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accel="50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400" fill="hold"/>
                                        <p:tgtEl>
                                          <p:spTgt spid="6"/>
                                        </p:tgtEl>
                                        <p:attrNameLst>
                                          <p:attrName>ppt_x</p:attrName>
                                        </p:attrNameLst>
                                      </p:cBhvr>
                                      <p:tavLst>
                                        <p:tav tm="0">
                                          <p:val>
                                            <p:strVal val="0-#ppt_w/2"/>
                                          </p:val>
                                        </p:tav>
                                        <p:tav tm="100000">
                                          <p:val>
                                            <p:strVal val="#ppt_x"/>
                                          </p:val>
                                        </p:tav>
                                      </p:tavLst>
                                    </p:anim>
                                    <p:anim calcmode="lin" valueType="num">
                                      <p:cBhvr additive="base">
                                        <p:cTn id="14" dur="4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400"/>
                            </p:stCondLst>
                            <p:childTnLst>
                              <p:par>
                                <p:cTn id="16" presetID="23"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childTnLst>
                                </p:cTn>
                              </p:par>
                            </p:childTnLst>
                          </p:cTn>
                        </p:par>
                        <p:par>
                          <p:cTn id="20" fill="hold">
                            <p:stCondLst>
                              <p:cond delay="1900"/>
                            </p:stCondLst>
                            <p:childTnLst>
                              <p:par>
                                <p:cTn id="21" presetID="12" presetClass="entr" presetSubtype="2" fill="hold" nodeType="afterEffect">
                                  <p:stCondLst>
                                    <p:cond delay="1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ppt_x</p:attrName>
                                        </p:attrNameLst>
                                      </p:cBhvr>
                                      <p:tavLst>
                                        <p:tav tm="0">
                                          <p:val>
                                            <p:strVal val="#ppt_x+#ppt_w*1.125000"/>
                                          </p:val>
                                        </p:tav>
                                        <p:tav tm="100000">
                                          <p:val>
                                            <p:strVal val="#ppt_x"/>
                                          </p:val>
                                        </p:tav>
                                      </p:tavLst>
                                    </p:anim>
                                    <p:animEffect transition="in" filter="wipe(left)">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452813" y="1642817"/>
            <a:ext cx="1200150" cy="120052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 name="等腰三角形 5"/>
          <p:cNvSpPr/>
          <p:nvPr/>
        </p:nvSpPr>
        <p:spPr>
          <a:xfrm rot="1800000">
            <a:off x="1446310" y="1484448"/>
            <a:ext cx="1348393" cy="116276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7" name="椭圆 6"/>
          <p:cNvSpPr/>
          <p:nvPr/>
        </p:nvSpPr>
        <p:spPr>
          <a:xfrm>
            <a:off x="3961397" y="1642818"/>
            <a:ext cx="1200150" cy="1200521"/>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8" name="等腰三角形 7"/>
          <p:cNvSpPr/>
          <p:nvPr/>
        </p:nvSpPr>
        <p:spPr>
          <a:xfrm rot="1800000">
            <a:off x="3954895" y="1484449"/>
            <a:ext cx="1348393" cy="116276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9" name="椭圆 8"/>
          <p:cNvSpPr/>
          <p:nvPr/>
        </p:nvSpPr>
        <p:spPr>
          <a:xfrm>
            <a:off x="6469981" y="1642817"/>
            <a:ext cx="1200150" cy="1200521"/>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0" name="等腰三角形 9"/>
          <p:cNvSpPr/>
          <p:nvPr/>
        </p:nvSpPr>
        <p:spPr>
          <a:xfrm rot="1800000">
            <a:off x="6463479" y="1484448"/>
            <a:ext cx="1348393" cy="116276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nvGrpSpPr>
          <p:cNvPr id="2" name="组合 30"/>
          <p:cNvGrpSpPr/>
          <p:nvPr/>
        </p:nvGrpSpPr>
        <p:grpSpPr>
          <a:xfrm>
            <a:off x="1870981" y="2113127"/>
            <a:ext cx="263275" cy="244037"/>
            <a:chOff x="5326063" y="407988"/>
            <a:chExt cx="822325" cy="762000"/>
          </a:xfrm>
        </p:grpSpPr>
        <p:sp>
          <p:nvSpPr>
            <p:cNvPr id="11" name="Freeform 76"/>
            <p:cNvSpPr>
              <a:spLocks/>
            </p:cNvSpPr>
            <p:nvPr/>
          </p:nvSpPr>
          <p:spPr bwMode="auto">
            <a:xfrm>
              <a:off x="5326063" y="407988"/>
              <a:ext cx="822325" cy="762000"/>
            </a:xfrm>
            <a:custGeom>
              <a:avLst/>
              <a:gdLst>
                <a:gd name="T0" fmla="*/ 81 w 247"/>
                <a:gd name="T1" fmla="*/ 25 h 229"/>
                <a:gd name="T2" fmla="*/ 122 w 247"/>
                <a:gd name="T3" fmla="*/ 56 h 229"/>
                <a:gd name="T4" fmla="*/ 30 w 247"/>
                <a:gd name="T5" fmla="*/ 56 h 229"/>
                <a:gd name="T6" fmla="*/ 0 w 247"/>
                <a:gd name="T7" fmla="*/ 86 h 229"/>
                <a:gd name="T8" fmla="*/ 0 w 247"/>
                <a:gd name="T9" fmla="*/ 199 h 229"/>
                <a:gd name="T10" fmla="*/ 30 w 247"/>
                <a:gd name="T11" fmla="*/ 229 h 229"/>
                <a:gd name="T12" fmla="*/ 218 w 247"/>
                <a:gd name="T13" fmla="*/ 229 h 229"/>
                <a:gd name="T14" fmla="*/ 247 w 247"/>
                <a:gd name="T15" fmla="*/ 199 h 229"/>
                <a:gd name="T16" fmla="*/ 247 w 247"/>
                <a:gd name="T17" fmla="*/ 86 h 229"/>
                <a:gd name="T18" fmla="*/ 218 w 247"/>
                <a:gd name="T19" fmla="*/ 56 h 229"/>
                <a:gd name="T20" fmla="*/ 122 w 247"/>
                <a:gd name="T21" fmla="*/ 56 h 229"/>
                <a:gd name="T22" fmla="*/ 191 w 247"/>
                <a:gd name="T23"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229">
                  <a:moveTo>
                    <a:pt x="81" y="25"/>
                  </a:moveTo>
                  <a:cubicBezTo>
                    <a:pt x="122" y="56"/>
                    <a:pt x="122" y="56"/>
                    <a:pt x="122" y="56"/>
                  </a:cubicBezTo>
                  <a:cubicBezTo>
                    <a:pt x="30" y="56"/>
                    <a:pt x="30" y="56"/>
                    <a:pt x="30" y="56"/>
                  </a:cubicBezTo>
                  <a:cubicBezTo>
                    <a:pt x="13" y="56"/>
                    <a:pt x="0" y="69"/>
                    <a:pt x="0" y="86"/>
                  </a:cubicBezTo>
                  <a:cubicBezTo>
                    <a:pt x="0" y="199"/>
                    <a:pt x="0" y="199"/>
                    <a:pt x="0" y="199"/>
                  </a:cubicBezTo>
                  <a:cubicBezTo>
                    <a:pt x="0" y="215"/>
                    <a:pt x="13" y="229"/>
                    <a:pt x="30" y="229"/>
                  </a:cubicBezTo>
                  <a:cubicBezTo>
                    <a:pt x="218" y="229"/>
                    <a:pt x="218" y="229"/>
                    <a:pt x="218" y="229"/>
                  </a:cubicBezTo>
                  <a:cubicBezTo>
                    <a:pt x="234" y="229"/>
                    <a:pt x="247" y="215"/>
                    <a:pt x="247" y="199"/>
                  </a:cubicBezTo>
                  <a:cubicBezTo>
                    <a:pt x="247" y="86"/>
                    <a:pt x="247" y="86"/>
                    <a:pt x="247" y="86"/>
                  </a:cubicBezTo>
                  <a:cubicBezTo>
                    <a:pt x="247" y="69"/>
                    <a:pt x="234" y="56"/>
                    <a:pt x="218" y="56"/>
                  </a:cubicBezTo>
                  <a:cubicBezTo>
                    <a:pt x="122" y="56"/>
                    <a:pt x="122" y="56"/>
                    <a:pt x="122" y="56"/>
                  </a:cubicBezTo>
                  <a:cubicBezTo>
                    <a:pt x="191" y="0"/>
                    <a:pt x="191" y="0"/>
                    <a:pt x="191" y="0"/>
                  </a:cubicBez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77"/>
            <p:cNvSpPr>
              <a:spLocks noChangeArrowheads="1"/>
            </p:cNvSpPr>
            <p:nvPr/>
          </p:nvSpPr>
          <p:spPr bwMode="auto">
            <a:xfrm>
              <a:off x="5410200" y="677863"/>
              <a:ext cx="508000" cy="407988"/>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78"/>
            <p:cNvSpPr>
              <a:spLocks noChangeArrowheads="1"/>
            </p:cNvSpPr>
            <p:nvPr/>
          </p:nvSpPr>
          <p:spPr bwMode="auto">
            <a:xfrm>
              <a:off x="6002338" y="773113"/>
              <a:ext cx="65087" cy="66675"/>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79"/>
            <p:cNvSpPr>
              <a:spLocks noChangeArrowheads="1"/>
            </p:cNvSpPr>
            <p:nvPr/>
          </p:nvSpPr>
          <p:spPr bwMode="auto">
            <a:xfrm>
              <a:off x="6002338" y="923925"/>
              <a:ext cx="65087" cy="61913"/>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9"/>
          <p:cNvGrpSpPr/>
          <p:nvPr/>
        </p:nvGrpSpPr>
        <p:grpSpPr>
          <a:xfrm>
            <a:off x="4425118" y="2104430"/>
            <a:ext cx="251077" cy="250138"/>
            <a:chOff x="7023100" y="398463"/>
            <a:chExt cx="784225" cy="781050"/>
          </a:xfrm>
        </p:grpSpPr>
        <p:sp>
          <p:nvSpPr>
            <p:cNvPr id="15" name="Oval 80"/>
            <p:cNvSpPr>
              <a:spLocks noChangeArrowheads="1"/>
            </p:cNvSpPr>
            <p:nvPr/>
          </p:nvSpPr>
          <p:spPr bwMode="auto">
            <a:xfrm>
              <a:off x="7378700" y="754063"/>
              <a:ext cx="69850" cy="69850"/>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81"/>
            <p:cNvSpPr>
              <a:spLocks noChangeArrowheads="1"/>
            </p:cNvSpPr>
            <p:nvPr/>
          </p:nvSpPr>
          <p:spPr bwMode="auto">
            <a:xfrm>
              <a:off x="7023100" y="398463"/>
              <a:ext cx="784225" cy="781050"/>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82"/>
            <p:cNvSpPr>
              <a:spLocks noChangeArrowheads="1"/>
            </p:cNvSpPr>
            <p:nvPr/>
          </p:nvSpPr>
          <p:spPr bwMode="auto">
            <a:xfrm>
              <a:off x="7272338" y="647700"/>
              <a:ext cx="285750" cy="282575"/>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83"/>
            <p:cNvSpPr>
              <a:spLocks noChangeShapeType="1"/>
            </p:cNvSpPr>
            <p:nvPr/>
          </p:nvSpPr>
          <p:spPr bwMode="auto">
            <a:xfrm flipV="1">
              <a:off x="7578725" y="554038"/>
              <a:ext cx="100012" cy="90488"/>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Line 84"/>
            <p:cNvSpPr>
              <a:spLocks noChangeShapeType="1"/>
            </p:cNvSpPr>
            <p:nvPr/>
          </p:nvSpPr>
          <p:spPr bwMode="auto">
            <a:xfrm flipV="1">
              <a:off x="7181850" y="949325"/>
              <a:ext cx="87312" cy="103188"/>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28"/>
          <p:cNvGrpSpPr/>
          <p:nvPr/>
        </p:nvGrpSpPr>
        <p:grpSpPr>
          <a:xfrm>
            <a:off x="6917038" y="2131847"/>
            <a:ext cx="265817" cy="220143"/>
            <a:chOff x="8759825" y="5599113"/>
            <a:chExt cx="830263" cy="687388"/>
          </a:xfrm>
        </p:grpSpPr>
        <p:sp>
          <p:nvSpPr>
            <p:cNvPr id="20" name="Oval 38"/>
            <p:cNvSpPr>
              <a:spLocks noChangeArrowheads="1"/>
            </p:cNvSpPr>
            <p:nvPr/>
          </p:nvSpPr>
          <p:spPr bwMode="auto">
            <a:xfrm>
              <a:off x="8975725" y="5672138"/>
              <a:ext cx="614362" cy="614363"/>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39"/>
            <p:cNvSpPr>
              <a:spLocks noChangeArrowheads="1"/>
            </p:cNvSpPr>
            <p:nvPr/>
          </p:nvSpPr>
          <p:spPr bwMode="auto">
            <a:xfrm>
              <a:off x="9085263" y="5781675"/>
              <a:ext cx="395287" cy="395288"/>
            </a:xfrm>
            <a:prstGeom prst="ellipse">
              <a:avLst/>
            </a:pr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0"/>
            <p:cNvSpPr>
              <a:spLocks/>
            </p:cNvSpPr>
            <p:nvPr/>
          </p:nvSpPr>
          <p:spPr bwMode="auto">
            <a:xfrm>
              <a:off x="8759825" y="5708650"/>
              <a:ext cx="322262" cy="504825"/>
            </a:xfrm>
            <a:custGeom>
              <a:avLst/>
              <a:gdLst>
                <a:gd name="T0" fmla="*/ 0 w 97"/>
                <a:gd name="T1" fmla="*/ 0 h 152"/>
                <a:gd name="T2" fmla="*/ 0 w 97"/>
                <a:gd name="T3" fmla="*/ 132 h 152"/>
                <a:gd name="T4" fmla="*/ 21 w 97"/>
                <a:gd name="T5" fmla="*/ 152 h 152"/>
                <a:gd name="T6" fmla="*/ 97 w 97"/>
                <a:gd name="T7" fmla="*/ 152 h 152"/>
              </a:gdLst>
              <a:ahLst/>
              <a:cxnLst>
                <a:cxn ang="0">
                  <a:pos x="T0" y="T1"/>
                </a:cxn>
                <a:cxn ang="0">
                  <a:pos x="T2" y="T3"/>
                </a:cxn>
                <a:cxn ang="0">
                  <a:pos x="T4" y="T5"/>
                </a:cxn>
                <a:cxn ang="0">
                  <a:pos x="T6" y="T7"/>
                </a:cxn>
              </a:cxnLst>
              <a:rect l="0" t="0" r="r" b="b"/>
              <a:pathLst>
                <a:path w="97" h="152">
                  <a:moveTo>
                    <a:pt x="0" y="0"/>
                  </a:moveTo>
                  <a:cubicBezTo>
                    <a:pt x="0" y="132"/>
                    <a:pt x="0" y="132"/>
                    <a:pt x="0" y="132"/>
                  </a:cubicBezTo>
                  <a:cubicBezTo>
                    <a:pt x="0" y="143"/>
                    <a:pt x="9" y="152"/>
                    <a:pt x="21" y="152"/>
                  </a:cubicBezTo>
                  <a:cubicBezTo>
                    <a:pt x="97" y="152"/>
                    <a:pt x="97" y="152"/>
                    <a:pt x="97" y="152"/>
                  </a:cubicBez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1"/>
            <p:cNvSpPr>
              <a:spLocks/>
            </p:cNvSpPr>
            <p:nvPr/>
          </p:nvSpPr>
          <p:spPr bwMode="auto">
            <a:xfrm>
              <a:off x="9488488" y="5708650"/>
              <a:ext cx="101600" cy="504825"/>
            </a:xfrm>
            <a:custGeom>
              <a:avLst/>
              <a:gdLst>
                <a:gd name="T0" fmla="*/ 0 w 31"/>
                <a:gd name="T1" fmla="*/ 152 h 152"/>
                <a:gd name="T2" fmla="*/ 1 w 31"/>
                <a:gd name="T3" fmla="*/ 152 h 152"/>
                <a:gd name="T4" fmla="*/ 31 w 31"/>
                <a:gd name="T5" fmla="*/ 122 h 152"/>
                <a:gd name="T6" fmla="*/ 31 w 31"/>
                <a:gd name="T7" fmla="*/ 0 h 152"/>
              </a:gdLst>
              <a:ahLst/>
              <a:cxnLst>
                <a:cxn ang="0">
                  <a:pos x="T0" y="T1"/>
                </a:cxn>
                <a:cxn ang="0">
                  <a:pos x="T2" y="T3"/>
                </a:cxn>
                <a:cxn ang="0">
                  <a:pos x="T4" y="T5"/>
                </a:cxn>
                <a:cxn ang="0">
                  <a:pos x="T6" y="T7"/>
                </a:cxn>
              </a:cxnLst>
              <a:rect l="0" t="0" r="r" b="b"/>
              <a:pathLst>
                <a:path w="31" h="152">
                  <a:moveTo>
                    <a:pt x="0" y="152"/>
                  </a:moveTo>
                  <a:cubicBezTo>
                    <a:pt x="1" y="152"/>
                    <a:pt x="1" y="152"/>
                    <a:pt x="1" y="152"/>
                  </a:cubicBezTo>
                  <a:cubicBezTo>
                    <a:pt x="18" y="152"/>
                    <a:pt x="31" y="138"/>
                    <a:pt x="31" y="122"/>
                  </a:cubicBezTo>
                  <a:cubicBezTo>
                    <a:pt x="31" y="0"/>
                    <a:pt x="31" y="0"/>
                    <a:pt x="31" y="0"/>
                  </a:cubicBez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42"/>
            <p:cNvSpPr>
              <a:spLocks noChangeShapeType="1"/>
            </p:cNvSpPr>
            <p:nvPr/>
          </p:nvSpPr>
          <p:spPr bwMode="auto">
            <a:xfrm flipH="1">
              <a:off x="8759825" y="5708650"/>
              <a:ext cx="325437" cy="0"/>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43"/>
            <p:cNvSpPr>
              <a:spLocks noChangeShapeType="1"/>
            </p:cNvSpPr>
            <p:nvPr/>
          </p:nvSpPr>
          <p:spPr bwMode="auto">
            <a:xfrm flipH="1">
              <a:off x="9480550" y="5708650"/>
              <a:ext cx="109537" cy="0"/>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4"/>
            <p:cNvSpPr>
              <a:spLocks/>
            </p:cNvSpPr>
            <p:nvPr/>
          </p:nvSpPr>
          <p:spPr bwMode="auto">
            <a:xfrm>
              <a:off x="8832850" y="5635625"/>
              <a:ext cx="179387" cy="73025"/>
            </a:xfrm>
            <a:custGeom>
              <a:avLst/>
              <a:gdLst>
                <a:gd name="T0" fmla="*/ 0 w 113"/>
                <a:gd name="T1" fmla="*/ 46 h 46"/>
                <a:gd name="T2" fmla="*/ 0 w 113"/>
                <a:gd name="T3" fmla="*/ 0 h 46"/>
                <a:gd name="T4" fmla="*/ 113 w 113"/>
                <a:gd name="T5" fmla="*/ 0 h 46"/>
                <a:gd name="T6" fmla="*/ 113 w 113"/>
                <a:gd name="T7" fmla="*/ 46 h 46"/>
              </a:gdLst>
              <a:ahLst/>
              <a:cxnLst>
                <a:cxn ang="0">
                  <a:pos x="T0" y="T1"/>
                </a:cxn>
                <a:cxn ang="0">
                  <a:pos x="T2" y="T3"/>
                </a:cxn>
                <a:cxn ang="0">
                  <a:pos x="T4" y="T5"/>
                </a:cxn>
                <a:cxn ang="0">
                  <a:pos x="T6" y="T7"/>
                </a:cxn>
              </a:cxnLst>
              <a:rect l="0" t="0" r="r" b="b"/>
              <a:pathLst>
                <a:path w="113" h="46">
                  <a:moveTo>
                    <a:pt x="0" y="46"/>
                  </a:moveTo>
                  <a:lnTo>
                    <a:pt x="0" y="0"/>
                  </a:lnTo>
                  <a:lnTo>
                    <a:pt x="113" y="0"/>
                  </a:lnTo>
                  <a:lnTo>
                    <a:pt x="113" y="46"/>
                  </a:ln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45"/>
            <p:cNvSpPr>
              <a:spLocks noChangeShapeType="1"/>
            </p:cNvSpPr>
            <p:nvPr/>
          </p:nvSpPr>
          <p:spPr bwMode="auto">
            <a:xfrm>
              <a:off x="8832850" y="5815013"/>
              <a:ext cx="73025" cy="0"/>
            </a:xfrm>
            <a:prstGeom prst="line">
              <a:avLst/>
            </a:prstGeom>
            <a:noFill/>
            <a:ln w="26988" cap="rnd">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6"/>
            <p:cNvSpPr>
              <a:spLocks/>
            </p:cNvSpPr>
            <p:nvPr/>
          </p:nvSpPr>
          <p:spPr bwMode="auto">
            <a:xfrm>
              <a:off x="9085263" y="5599113"/>
              <a:ext cx="395287" cy="109538"/>
            </a:xfrm>
            <a:custGeom>
              <a:avLst/>
              <a:gdLst>
                <a:gd name="T0" fmla="*/ 249 w 249"/>
                <a:gd name="T1" fmla="*/ 69 h 69"/>
                <a:gd name="T2" fmla="*/ 216 w 249"/>
                <a:gd name="T3" fmla="*/ 0 h 69"/>
                <a:gd name="T4" fmla="*/ 136 w 249"/>
                <a:gd name="T5" fmla="*/ 0 h 69"/>
                <a:gd name="T6" fmla="*/ 34 w 249"/>
                <a:gd name="T7" fmla="*/ 0 h 69"/>
                <a:gd name="T8" fmla="*/ 0 w 249"/>
                <a:gd name="T9" fmla="*/ 69 h 69"/>
              </a:gdLst>
              <a:ahLst/>
              <a:cxnLst>
                <a:cxn ang="0">
                  <a:pos x="T0" y="T1"/>
                </a:cxn>
                <a:cxn ang="0">
                  <a:pos x="T2" y="T3"/>
                </a:cxn>
                <a:cxn ang="0">
                  <a:pos x="T4" y="T5"/>
                </a:cxn>
                <a:cxn ang="0">
                  <a:pos x="T6" y="T7"/>
                </a:cxn>
                <a:cxn ang="0">
                  <a:pos x="T8" y="T9"/>
                </a:cxn>
              </a:cxnLst>
              <a:rect l="0" t="0" r="r" b="b"/>
              <a:pathLst>
                <a:path w="249" h="69">
                  <a:moveTo>
                    <a:pt x="249" y="69"/>
                  </a:moveTo>
                  <a:lnTo>
                    <a:pt x="216" y="0"/>
                  </a:lnTo>
                  <a:lnTo>
                    <a:pt x="136" y="0"/>
                  </a:lnTo>
                  <a:lnTo>
                    <a:pt x="34" y="0"/>
                  </a:lnTo>
                  <a:lnTo>
                    <a:pt x="0" y="69"/>
                  </a:lnTo>
                </a:path>
              </a:pathLst>
            </a:custGeom>
            <a:noFill/>
            <a:ln w="26988"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矩形 31"/>
          <p:cNvSpPr/>
          <p:nvPr/>
        </p:nvSpPr>
        <p:spPr>
          <a:xfrm>
            <a:off x="1263671" y="3134019"/>
            <a:ext cx="1369386" cy="253926"/>
          </a:xfrm>
          <a:prstGeom prst="rect">
            <a:avLst/>
          </a:prstGeom>
        </p:spPr>
        <p:txBody>
          <a:bodyPr wrap="none" lIns="68589" tIns="34295" rIns="68589" bIns="34295">
            <a:spAutoFit/>
          </a:bodyPr>
          <a:lstStyle/>
          <a:p>
            <a:r>
              <a:rPr lang="zh-CN" altLang="en-US" sz="1200" dirty="0">
                <a:solidFill>
                  <a:schemeClr val="tx1">
                    <a:lumMod val="75000"/>
                    <a:lumOff val="25000"/>
                  </a:schemeClr>
                </a:solidFill>
                <a:latin typeface="微软雅黑" pitchFamily="34" charset="-122"/>
                <a:ea typeface="微软雅黑" pitchFamily="34" charset="-122"/>
              </a:rPr>
              <a:t>点击此处添加标题</a:t>
            </a:r>
          </a:p>
        </p:txBody>
      </p:sp>
      <p:sp>
        <p:nvSpPr>
          <p:cNvPr id="33" name="矩形 32"/>
          <p:cNvSpPr/>
          <p:nvPr/>
        </p:nvSpPr>
        <p:spPr>
          <a:xfrm>
            <a:off x="1130483" y="3478283"/>
            <a:ext cx="2185038" cy="692507"/>
          </a:xfrm>
          <a:prstGeom prst="rect">
            <a:avLst/>
          </a:prstGeom>
        </p:spPr>
        <p:txBody>
          <a:bodyPr wrap="square" lIns="68589" tIns="34295" rIns="68589" bIns="34295">
            <a:spAutoFit/>
          </a:bodyPr>
          <a:lstStyle/>
          <a:p>
            <a:pPr algn="ctr">
              <a:lnSpc>
                <a:spcPct val="150000"/>
              </a:lnSpc>
            </a:pPr>
            <a:r>
              <a:rPr lang="zh-CN" altLang="en-US" sz="900" dirty="0">
                <a:solidFill>
                  <a:schemeClr val="tx1">
                    <a:lumMod val="50000"/>
                    <a:lumOff val="50000"/>
                  </a:schemeClr>
                </a:solidFill>
                <a:latin typeface="微软雅黑" pitchFamily="34" charset="-122"/>
                <a:ea typeface="微软雅黑" pitchFamily="34" charset="-122"/>
              </a:rPr>
              <a:t>标题数字等都可以通过点击和重新输入进行更改，顶部“开始”面板中可以对字体、字号、颜色、行距等进行修改。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34" name="矩形 33"/>
          <p:cNvSpPr/>
          <p:nvPr/>
        </p:nvSpPr>
        <p:spPr>
          <a:xfrm>
            <a:off x="3780072" y="3134019"/>
            <a:ext cx="1369386" cy="253926"/>
          </a:xfrm>
          <a:prstGeom prst="rect">
            <a:avLst/>
          </a:prstGeom>
        </p:spPr>
        <p:txBody>
          <a:bodyPr wrap="none" lIns="68589" tIns="34295" rIns="68589" bIns="34295">
            <a:spAutoFit/>
          </a:bodyPr>
          <a:lstStyle/>
          <a:p>
            <a:r>
              <a:rPr lang="zh-CN" altLang="en-US" sz="1200" dirty="0">
                <a:solidFill>
                  <a:schemeClr val="tx1">
                    <a:lumMod val="75000"/>
                    <a:lumOff val="25000"/>
                  </a:schemeClr>
                </a:solidFill>
                <a:latin typeface="微软雅黑" pitchFamily="34" charset="-122"/>
                <a:ea typeface="微软雅黑" pitchFamily="34" charset="-122"/>
              </a:rPr>
              <a:t>点击此处添加标题</a:t>
            </a:r>
          </a:p>
        </p:txBody>
      </p:sp>
      <p:sp>
        <p:nvSpPr>
          <p:cNvPr id="35" name="矩形 34"/>
          <p:cNvSpPr/>
          <p:nvPr/>
        </p:nvSpPr>
        <p:spPr>
          <a:xfrm>
            <a:off x="3646883" y="3478283"/>
            <a:ext cx="2185038" cy="692507"/>
          </a:xfrm>
          <a:prstGeom prst="rect">
            <a:avLst/>
          </a:prstGeom>
        </p:spPr>
        <p:txBody>
          <a:bodyPr wrap="square" lIns="68589" tIns="34295" rIns="68589" bIns="34295">
            <a:spAutoFit/>
          </a:bodyPr>
          <a:lstStyle/>
          <a:p>
            <a:pPr algn="ctr">
              <a:lnSpc>
                <a:spcPct val="150000"/>
              </a:lnSpc>
            </a:pPr>
            <a:r>
              <a:rPr lang="zh-CN" altLang="en-US" sz="900" dirty="0">
                <a:solidFill>
                  <a:schemeClr val="tx1">
                    <a:lumMod val="50000"/>
                    <a:lumOff val="50000"/>
                  </a:schemeClr>
                </a:solidFill>
                <a:latin typeface="微软雅黑" pitchFamily="34" charset="-122"/>
                <a:ea typeface="微软雅黑" pitchFamily="34" charset="-122"/>
              </a:rPr>
              <a:t>标题数字等都可以通过点击和重新输入进行更改，顶部“开始”面板中可以对字体、字号、颜色、行距等进行修改。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36" name="矩形 35"/>
          <p:cNvSpPr/>
          <p:nvPr/>
        </p:nvSpPr>
        <p:spPr>
          <a:xfrm>
            <a:off x="6296472" y="3134019"/>
            <a:ext cx="1369386" cy="253926"/>
          </a:xfrm>
          <a:prstGeom prst="rect">
            <a:avLst/>
          </a:prstGeom>
        </p:spPr>
        <p:txBody>
          <a:bodyPr wrap="none" lIns="68589" tIns="34295" rIns="68589" bIns="34295">
            <a:spAutoFit/>
          </a:bodyPr>
          <a:lstStyle/>
          <a:p>
            <a:r>
              <a:rPr lang="zh-CN" altLang="en-US" sz="1200" dirty="0">
                <a:solidFill>
                  <a:schemeClr val="tx1">
                    <a:lumMod val="75000"/>
                    <a:lumOff val="25000"/>
                  </a:schemeClr>
                </a:solidFill>
                <a:latin typeface="微软雅黑" pitchFamily="34" charset="-122"/>
                <a:ea typeface="微软雅黑" pitchFamily="34" charset="-122"/>
              </a:rPr>
              <a:t>点击此处添加标题</a:t>
            </a:r>
          </a:p>
        </p:txBody>
      </p:sp>
      <p:sp>
        <p:nvSpPr>
          <p:cNvPr id="37" name="矩形 36"/>
          <p:cNvSpPr/>
          <p:nvPr/>
        </p:nvSpPr>
        <p:spPr>
          <a:xfrm>
            <a:off x="6163283" y="3478283"/>
            <a:ext cx="2185038" cy="692507"/>
          </a:xfrm>
          <a:prstGeom prst="rect">
            <a:avLst/>
          </a:prstGeom>
        </p:spPr>
        <p:txBody>
          <a:bodyPr wrap="square" lIns="68589" tIns="34295" rIns="68589" bIns="34295">
            <a:spAutoFit/>
          </a:bodyPr>
          <a:lstStyle/>
          <a:p>
            <a:pPr algn="ctr">
              <a:lnSpc>
                <a:spcPct val="150000"/>
              </a:lnSpc>
            </a:pPr>
            <a:r>
              <a:rPr lang="zh-CN" altLang="en-US" sz="900" dirty="0">
                <a:solidFill>
                  <a:schemeClr val="tx1">
                    <a:lumMod val="50000"/>
                    <a:lumOff val="50000"/>
                  </a:schemeClr>
                </a:solidFill>
                <a:latin typeface="微软雅黑" pitchFamily="34" charset="-122"/>
                <a:ea typeface="微软雅黑" pitchFamily="34" charset="-122"/>
              </a:rPr>
              <a:t>标题数字等都可以通过点击和重新输入进行更改，顶部“开始”面板中可以对字体、字号、颜色、行距等进行修改。</a:t>
            </a:r>
            <a:endParaRPr lang="en-US" altLang="zh-CN"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530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3000">
        <p15:prstTrans prst="fallOve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75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53" presetClass="entr" presetSubtype="16" fill="hold" grpId="1" nodeType="withEffect">
                                  <p:stCondLst>
                                    <p:cond delay="1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8" presetClass="emph" presetSubtype="0" fill="hold" grpId="2" nodeType="withEffect">
                                  <p:stCondLst>
                                    <p:cond delay="1500"/>
                                  </p:stCondLst>
                                  <p:childTnLst>
                                    <p:animRot by="21600000">
                                      <p:cBhvr>
                                        <p:cTn id="17" dur="500" fill="hold"/>
                                        <p:tgtEl>
                                          <p:spTgt spid="6"/>
                                        </p:tgtEl>
                                        <p:attrNameLst>
                                          <p:attrName>r</p:attrName>
                                        </p:attrNameLst>
                                      </p:cBhvr>
                                    </p:animRot>
                                  </p:childTnLst>
                                </p:cTn>
                              </p:par>
                              <p:par>
                                <p:cTn id="18" presetID="10" presetClass="entr" presetSubtype="0" fill="hold" nodeType="withEffect">
                                  <p:stCondLst>
                                    <p:cond delay="20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grpId="0" nodeType="withEffect">
                                  <p:stCondLst>
                                    <p:cond delay="200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225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21" presetClass="entr" presetSubtype="1" fill="hold" grpId="0" nodeType="withEffect">
                                  <p:stCondLst>
                                    <p:cond delay="2250"/>
                                  </p:stCondLst>
                                  <p:childTnLst>
                                    <p:set>
                                      <p:cBhvr>
                                        <p:cTn id="28" dur="1" fill="hold">
                                          <p:stCondLst>
                                            <p:cond delay="0"/>
                                          </p:stCondLst>
                                        </p:cTn>
                                        <p:tgtEl>
                                          <p:spTgt spid="7"/>
                                        </p:tgtEl>
                                        <p:attrNameLst>
                                          <p:attrName>style.visibility</p:attrName>
                                        </p:attrNameLst>
                                      </p:cBhvr>
                                      <p:to>
                                        <p:strVal val="visible"/>
                                      </p:to>
                                    </p:set>
                                    <p:animEffect transition="in" filter="wheel(1)">
                                      <p:cBhvr>
                                        <p:cTn id="29" dur="1000"/>
                                        <p:tgtEl>
                                          <p:spTgt spid="7"/>
                                        </p:tgtEl>
                                      </p:cBhvr>
                                    </p:animEffect>
                                  </p:childTnLst>
                                </p:cTn>
                              </p:par>
                              <p:par>
                                <p:cTn id="30" presetID="10" presetClass="entr" presetSubtype="0" fill="hold" grpId="0" nodeType="withEffect">
                                  <p:stCondLst>
                                    <p:cond delay="30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53" presetClass="entr" presetSubtype="16" fill="hold" grpId="1" nodeType="withEffect">
                                  <p:stCondLst>
                                    <p:cond delay="30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8" presetClass="emph" presetSubtype="0" fill="hold" grpId="2" nodeType="withEffect">
                                  <p:stCondLst>
                                    <p:cond delay="3000"/>
                                  </p:stCondLst>
                                  <p:childTnLst>
                                    <p:animRot by="21600000">
                                      <p:cBhvr>
                                        <p:cTn id="39" dur="500" fill="hold"/>
                                        <p:tgtEl>
                                          <p:spTgt spid="8"/>
                                        </p:tgtEl>
                                        <p:attrNameLst>
                                          <p:attrName>r</p:attrName>
                                        </p:attrNameLst>
                                      </p:cBhvr>
                                    </p:animRot>
                                  </p:childTnLst>
                                </p:cTn>
                              </p:par>
                              <p:par>
                                <p:cTn id="40" presetID="10" presetClass="entr" presetSubtype="0" fill="hold" nodeType="withEffect">
                                  <p:stCondLst>
                                    <p:cond delay="350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10" presetClass="entr" presetSubtype="0" fill="hold" grpId="0" nodeType="withEffect">
                                  <p:stCondLst>
                                    <p:cond delay="375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grpId="0" nodeType="withEffect">
                                  <p:stCondLst>
                                    <p:cond delay="400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par>
                                <p:cTn id="49" presetID="21" presetClass="entr" presetSubtype="1" fill="hold" grpId="0" nodeType="withEffect">
                                  <p:stCondLst>
                                    <p:cond delay="4000"/>
                                  </p:stCondLst>
                                  <p:childTnLst>
                                    <p:set>
                                      <p:cBhvr>
                                        <p:cTn id="50" dur="1" fill="hold">
                                          <p:stCondLst>
                                            <p:cond delay="0"/>
                                          </p:stCondLst>
                                        </p:cTn>
                                        <p:tgtEl>
                                          <p:spTgt spid="9"/>
                                        </p:tgtEl>
                                        <p:attrNameLst>
                                          <p:attrName>style.visibility</p:attrName>
                                        </p:attrNameLst>
                                      </p:cBhvr>
                                      <p:to>
                                        <p:strVal val="visible"/>
                                      </p:to>
                                    </p:set>
                                    <p:animEffect transition="in" filter="wheel(1)">
                                      <p:cBhvr>
                                        <p:cTn id="51" dur="1000"/>
                                        <p:tgtEl>
                                          <p:spTgt spid="9"/>
                                        </p:tgtEl>
                                      </p:cBhvr>
                                    </p:animEffect>
                                  </p:childTnLst>
                                </p:cTn>
                              </p:par>
                              <p:par>
                                <p:cTn id="52" presetID="10" presetClass="entr" presetSubtype="0" fill="hold" grpId="0" nodeType="withEffect">
                                  <p:stCondLst>
                                    <p:cond delay="475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53" presetClass="entr" presetSubtype="16" fill="hold" grpId="1" nodeType="withEffect">
                                  <p:stCondLst>
                                    <p:cond delay="475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par>
                                <p:cTn id="60" presetID="8" presetClass="emph" presetSubtype="0" fill="hold" grpId="2" nodeType="withEffect">
                                  <p:stCondLst>
                                    <p:cond delay="4750"/>
                                  </p:stCondLst>
                                  <p:childTnLst>
                                    <p:animRot by="21600000">
                                      <p:cBhvr>
                                        <p:cTn id="61" dur="500" fill="hold"/>
                                        <p:tgtEl>
                                          <p:spTgt spid="10"/>
                                        </p:tgtEl>
                                        <p:attrNameLst>
                                          <p:attrName>r</p:attrName>
                                        </p:attrNameLst>
                                      </p:cBhvr>
                                    </p:animRot>
                                  </p:childTnLst>
                                </p:cTn>
                              </p:par>
                              <p:par>
                                <p:cTn id="62" presetID="10" presetClass="entr" presetSubtype="0" fill="hold" nodeType="withEffect">
                                  <p:stCondLst>
                                    <p:cond delay="525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par>
                                <p:cTn id="65" presetID="10" presetClass="entr" presetSubtype="0" fill="hold" grpId="0" nodeType="withEffect">
                                  <p:stCondLst>
                                    <p:cond delay="550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575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par>
                    <p:cTn id="71" fill="hold">
                      <p:stCondLst>
                        <p:cond delay="indefinite"/>
                      </p:stCondLst>
                      <p:childTnLst>
                        <p:par>
                          <p:cTn id="72" fill="hold">
                            <p:stCondLst>
                              <p:cond delay="0"/>
                            </p:stCondLst>
                            <p:childTnLst>
                              <p:par>
                                <p:cTn id="73" presetID="31" presetClass="exit" presetSubtype="0" fill="hold" grpId="1" nodeType="clickEffect">
                                  <p:stCondLst>
                                    <p:cond delay="0"/>
                                  </p:stCondLst>
                                  <p:childTnLst>
                                    <p:anim calcmode="lin" valueType="num">
                                      <p:cBhvr>
                                        <p:cTn id="74" dur="250"/>
                                        <p:tgtEl>
                                          <p:spTgt spid="5"/>
                                        </p:tgtEl>
                                        <p:attrNameLst>
                                          <p:attrName>ppt_w</p:attrName>
                                        </p:attrNameLst>
                                      </p:cBhvr>
                                      <p:tavLst>
                                        <p:tav tm="0">
                                          <p:val>
                                            <p:strVal val="ppt_w"/>
                                          </p:val>
                                        </p:tav>
                                        <p:tav tm="100000">
                                          <p:val>
                                            <p:fltVal val="0"/>
                                          </p:val>
                                        </p:tav>
                                      </p:tavLst>
                                    </p:anim>
                                    <p:anim calcmode="lin" valueType="num">
                                      <p:cBhvr>
                                        <p:cTn id="75" dur="250"/>
                                        <p:tgtEl>
                                          <p:spTgt spid="5"/>
                                        </p:tgtEl>
                                        <p:attrNameLst>
                                          <p:attrName>ppt_h</p:attrName>
                                        </p:attrNameLst>
                                      </p:cBhvr>
                                      <p:tavLst>
                                        <p:tav tm="0">
                                          <p:val>
                                            <p:strVal val="ppt_h"/>
                                          </p:val>
                                        </p:tav>
                                        <p:tav tm="100000">
                                          <p:val>
                                            <p:fltVal val="0"/>
                                          </p:val>
                                        </p:tav>
                                      </p:tavLst>
                                    </p:anim>
                                    <p:anim calcmode="lin" valueType="num">
                                      <p:cBhvr>
                                        <p:cTn id="76" dur="250"/>
                                        <p:tgtEl>
                                          <p:spTgt spid="5"/>
                                        </p:tgtEl>
                                        <p:attrNameLst>
                                          <p:attrName>style.rotation</p:attrName>
                                        </p:attrNameLst>
                                      </p:cBhvr>
                                      <p:tavLst>
                                        <p:tav tm="0">
                                          <p:val>
                                            <p:fltVal val="0"/>
                                          </p:val>
                                        </p:tav>
                                        <p:tav tm="100000">
                                          <p:val>
                                            <p:fltVal val="90"/>
                                          </p:val>
                                        </p:tav>
                                      </p:tavLst>
                                    </p:anim>
                                    <p:animEffect transition="out" filter="fade">
                                      <p:cBhvr>
                                        <p:cTn id="77" dur="250"/>
                                        <p:tgtEl>
                                          <p:spTgt spid="5"/>
                                        </p:tgtEl>
                                      </p:cBhvr>
                                    </p:animEffect>
                                    <p:set>
                                      <p:cBhvr>
                                        <p:cTn id="78" dur="1" fill="hold">
                                          <p:stCondLst>
                                            <p:cond delay="249"/>
                                          </p:stCondLst>
                                        </p:cTn>
                                        <p:tgtEl>
                                          <p:spTgt spid="5"/>
                                        </p:tgtEl>
                                        <p:attrNameLst>
                                          <p:attrName>style.visibility</p:attrName>
                                        </p:attrNameLst>
                                      </p:cBhvr>
                                      <p:to>
                                        <p:strVal val="hidden"/>
                                      </p:to>
                                    </p:set>
                                  </p:childTnLst>
                                </p:cTn>
                              </p:par>
                              <p:par>
                                <p:cTn id="79" presetID="31" presetClass="exit" presetSubtype="0" fill="hold" grpId="3" nodeType="withEffect">
                                  <p:stCondLst>
                                    <p:cond delay="0"/>
                                  </p:stCondLst>
                                  <p:childTnLst>
                                    <p:anim calcmode="lin" valueType="num">
                                      <p:cBhvr>
                                        <p:cTn id="80" dur="250"/>
                                        <p:tgtEl>
                                          <p:spTgt spid="6"/>
                                        </p:tgtEl>
                                        <p:attrNameLst>
                                          <p:attrName>ppt_w</p:attrName>
                                        </p:attrNameLst>
                                      </p:cBhvr>
                                      <p:tavLst>
                                        <p:tav tm="0">
                                          <p:val>
                                            <p:strVal val="ppt_w"/>
                                          </p:val>
                                        </p:tav>
                                        <p:tav tm="100000">
                                          <p:val>
                                            <p:fltVal val="0"/>
                                          </p:val>
                                        </p:tav>
                                      </p:tavLst>
                                    </p:anim>
                                    <p:anim calcmode="lin" valueType="num">
                                      <p:cBhvr>
                                        <p:cTn id="81" dur="250"/>
                                        <p:tgtEl>
                                          <p:spTgt spid="6"/>
                                        </p:tgtEl>
                                        <p:attrNameLst>
                                          <p:attrName>ppt_h</p:attrName>
                                        </p:attrNameLst>
                                      </p:cBhvr>
                                      <p:tavLst>
                                        <p:tav tm="0">
                                          <p:val>
                                            <p:strVal val="ppt_h"/>
                                          </p:val>
                                        </p:tav>
                                        <p:tav tm="100000">
                                          <p:val>
                                            <p:fltVal val="0"/>
                                          </p:val>
                                        </p:tav>
                                      </p:tavLst>
                                    </p:anim>
                                    <p:anim calcmode="lin" valueType="num">
                                      <p:cBhvr>
                                        <p:cTn id="82" dur="250"/>
                                        <p:tgtEl>
                                          <p:spTgt spid="6"/>
                                        </p:tgtEl>
                                        <p:attrNameLst>
                                          <p:attrName>style.rotation</p:attrName>
                                        </p:attrNameLst>
                                      </p:cBhvr>
                                      <p:tavLst>
                                        <p:tav tm="0">
                                          <p:val>
                                            <p:fltVal val="0"/>
                                          </p:val>
                                        </p:tav>
                                        <p:tav tm="100000">
                                          <p:val>
                                            <p:fltVal val="90"/>
                                          </p:val>
                                        </p:tav>
                                      </p:tavLst>
                                    </p:anim>
                                    <p:animEffect transition="out" filter="fade">
                                      <p:cBhvr>
                                        <p:cTn id="83" dur="250"/>
                                        <p:tgtEl>
                                          <p:spTgt spid="6"/>
                                        </p:tgtEl>
                                      </p:cBhvr>
                                    </p:animEffect>
                                    <p:set>
                                      <p:cBhvr>
                                        <p:cTn id="84" dur="1" fill="hold">
                                          <p:stCondLst>
                                            <p:cond delay="249"/>
                                          </p:stCondLst>
                                        </p:cTn>
                                        <p:tgtEl>
                                          <p:spTgt spid="6"/>
                                        </p:tgtEl>
                                        <p:attrNameLst>
                                          <p:attrName>style.visibility</p:attrName>
                                        </p:attrNameLst>
                                      </p:cBhvr>
                                      <p:to>
                                        <p:strVal val="hidden"/>
                                      </p:to>
                                    </p:set>
                                  </p:childTnLst>
                                </p:cTn>
                              </p:par>
                              <p:par>
                                <p:cTn id="85" presetID="31" presetClass="exit" presetSubtype="0" fill="hold" nodeType="withEffect">
                                  <p:stCondLst>
                                    <p:cond delay="0"/>
                                  </p:stCondLst>
                                  <p:childTnLst>
                                    <p:anim calcmode="lin" valueType="num">
                                      <p:cBhvr>
                                        <p:cTn id="86" dur="250"/>
                                        <p:tgtEl>
                                          <p:spTgt spid="2"/>
                                        </p:tgtEl>
                                        <p:attrNameLst>
                                          <p:attrName>ppt_w</p:attrName>
                                        </p:attrNameLst>
                                      </p:cBhvr>
                                      <p:tavLst>
                                        <p:tav tm="0">
                                          <p:val>
                                            <p:strVal val="ppt_w"/>
                                          </p:val>
                                        </p:tav>
                                        <p:tav tm="100000">
                                          <p:val>
                                            <p:fltVal val="0"/>
                                          </p:val>
                                        </p:tav>
                                      </p:tavLst>
                                    </p:anim>
                                    <p:anim calcmode="lin" valueType="num">
                                      <p:cBhvr>
                                        <p:cTn id="87" dur="250"/>
                                        <p:tgtEl>
                                          <p:spTgt spid="2"/>
                                        </p:tgtEl>
                                        <p:attrNameLst>
                                          <p:attrName>ppt_h</p:attrName>
                                        </p:attrNameLst>
                                      </p:cBhvr>
                                      <p:tavLst>
                                        <p:tav tm="0">
                                          <p:val>
                                            <p:strVal val="ppt_h"/>
                                          </p:val>
                                        </p:tav>
                                        <p:tav tm="100000">
                                          <p:val>
                                            <p:fltVal val="0"/>
                                          </p:val>
                                        </p:tav>
                                      </p:tavLst>
                                    </p:anim>
                                    <p:anim calcmode="lin" valueType="num">
                                      <p:cBhvr>
                                        <p:cTn id="88" dur="250"/>
                                        <p:tgtEl>
                                          <p:spTgt spid="2"/>
                                        </p:tgtEl>
                                        <p:attrNameLst>
                                          <p:attrName>style.rotation</p:attrName>
                                        </p:attrNameLst>
                                      </p:cBhvr>
                                      <p:tavLst>
                                        <p:tav tm="0">
                                          <p:val>
                                            <p:fltVal val="0"/>
                                          </p:val>
                                        </p:tav>
                                        <p:tav tm="100000">
                                          <p:val>
                                            <p:fltVal val="90"/>
                                          </p:val>
                                        </p:tav>
                                      </p:tavLst>
                                    </p:anim>
                                    <p:animEffect transition="out" filter="fade">
                                      <p:cBhvr>
                                        <p:cTn id="89" dur="250"/>
                                        <p:tgtEl>
                                          <p:spTgt spid="2"/>
                                        </p:tgtEl>
                                      </p:cBhvr>
                                    </p:animEffect>
                                    <p:set>
                                      <p:cBhvr>
                                        <p:cTn id="90" dur="1" fill="hold">
                                          <p:stCondLst>
                                            <p:cond delay="249"/>
                                          </p:stCondLst>
                                        </p:cTn>
                                        <p:tgtEl>
                                          <p:spTgt spid="2"/>
                                        </p:tgtEl>
                                        <p:attrNameLst>
                                          <p:attrName>style.visibility</p:attrName>
                                        </p:attrNameLst>
                                      </p:cBhvr>
                                      <p:to>
                                        <p:strVal val="hidden"/>
                                      </p:to>
                                    </p:set>
                                  </p:childTnLst>
                                </p:cTn>
                              </p:par>
                              <p:par>
                                <p:cTn id="91" presetID="31" presetClass="exit" presetSubtype="0" fill="hold" grpId="1" nodeType="withEffect">
                                  <p:stCondLst>
                                    <p:cond delay="0"/>
                                  </p:stCondLst>
                                  <p:childTnLst>
                                    <p:anim calcmode="lin" valueType="num">
                                      <p:cBhvr>
                                        <p:cTn id="92" dur="250"/>
                                        <p:tgtEl>
                                          <p:spTgt spid="32"/>
                                        </p:tgtEl>
                                        <p:attrNameLst>
                                          <p:attrName>ppt_w</p:attrName>
                                        </p:attrNameLst>
                                      </p:cBhvr>
                                      <p:tavLst>
                                        <p:tav tm="0">
                                          <p:val>
                                            <p:strVal val="ppt_w"/>
                                          </p:val>
                                        </p:tav>
                                        <p:tav tm="100000">
                                          <p:val>
                                            <p:fltVal val="0"/>
                                          </p:val>
                                        </p:tav>
                                      </p:tavLst>
                                    </p:anim>
                                    <p:anim calcmode="lin" valueType="num">
                                      <p:cBhvr>
                                        <p:cTn id="93" dur="250"/>
                                        <p:tgtEl>
                                          <p:spTgt spid="32"/>
                                        </p:tgtEl>
                                        <p:attrNameLst>
                                          <p:attrName>ppt_h</p:attrName>
                                        </p:attrNameLst>
                                      </p:cBhvr>
                                      <p:tavLst>
                                        <p:tav tm="0">
                                          <p:val>
                                            <p:strVal val="ppt_h"/>
                                          </p:val>
                                        </p:tav>
                                        <p:tav tm="100000">
                                          <p:val>
                                            <p:fltVal val="0"/>
                                          </p:val>
                                        </p:tav>
                                      </p:tavLst>
                                    </p:anim>
                                    <p:anim calcmode="lin" valueType="num">
                                      <p:cBhvr>
                                        <p:cTn id="94" dur="250"/>
                                        <p:tgtEl>
                                          <p:spTgt spid="32"/>
                                        </p:tgtEl>
                                        <p:attrNameLst>
                                          <p:attrName>style.rotation</p:attrName>
                                        </p:attrNameLst>
                                      </p:cBhvr>
                                      <p:tavLst>
                                        <p:tav tm="0">
                                          <p:val>
                                            <p:fltVal val="0"/>
                                          </p:val>
                                        </p:tav>
                                        <p:tav tm="100000">
                                          <p:val>
                                            <p:fltVal val="90"/>
                                          </p:val>
                                        </p:tav>
                                      </p:tavLst>
                                    </p:anim>
                                    <p:animEffect transition="out" filter="fade">
                                      <p:cBhvr>
                                        <p:cTn id="95" dur="250"/>
                                        <p:tgtEl>
                                          <p:spTgt spid="32"/>
                                        </p:tgtEl>
                                      </p:cBhvr>
                                    </p:animEffect>
                                    <p:set>
                                      <p:cBhvr>
                                        <p:cTn id="96" dur="1" fill="hold">
                                          <p:stCondLst>
                                            <p:cond delay="249"/>
                                          </p:stCondLst>
                                        </p:cTn>
                                        <p:tgtEl>
                                          <p:spTgt spid="32"/>
                                        </p:tgtEl>
                                        <p:attrNameLst>
                                          <p:attrName>style.visibility</p:attrName>
                                        </p:attrNameLst>
                                      </p:cBhvr>
                                      <p:to>
                                        <p:strVal val="hidden"/>
                                      </p:to>
                                    </p:set>
                                  </p:childTnLst>
                                </p:cTn>
                              </p:par>
                              <p:par>
                                <p:cTn id="97" presetID="31" presetClass="exit" presetSubtype="0" fill="hold" grpId="1" nodeType="withEffect">
                                  <p:stCondLst>
                                    <p:cond delay="0"/>
                                  </p:stCondLst>
                                  <p:childTnLst>
                                    <p:anim calcmode="lin" valueType="num">
                                      <p:cBhvr>
                                        <p:cTn id="98" dur="250"/>
                                        <p:tgtEl>
                                          <p:spTgt spid="33"/>
                                        </p:tgtEl>
                                        <p:attrNameLst>
                                          <p:attrName>ppt_w</p:attrName>
                                        </p:attrNameLst>
                                      </p:cBhvr>
                                      <p:tavLst>
                                        <p:tav tm="0">
                                          <p:val>
                                            <p:strVal val="ppt_w"/>
                                          </p:val>
                                        </p:tav>
                                        <p:tav tm="100000">
                                          <p:val>
                                            <p:fltVal val="0"/>
                                          </p:val>
                                        </p:tav>
                                      </p:tavLst>
                                    </p:anim>
                                    <p:anim calcmode="lin" valueType="num">
                                      <p:cBhvr>
                                        <p:cTn id="99" dur="250"/>
                                        <p:tgtEl>
                                          <p:spTgt spid="33"/>
                                        </p:tgtEl>
                                        <p:attrNameLst>
                                          <p:attrName>ppt_h</p:attrName>
                                        </p:attrNameLst>
                                      </p:cBhvr>
                                      <p:tavLst>
                                        <p:tav tm="0">
                                          <p:val>
                                            <p:strVal val="ppt_h"/>
                                          </p:val>
                                        </p:tav>
                                        <p:tav tm="100000">
                                          <p:val>
                                            <p:fltVal val="0"/>
                                          </p:val>
                                        </p:tav>
                                      </p:tavLst>
                                    </p:anim>
                                    <p:anim calcmode="lin" valueType="num">
                                      <p:cBhvr>
                                        <p:cTn id="100" dur="250"/>
                                        <p:tgtEl>
                                          <p:spTgt spid="33"/>
                                        </p:tgtEl>
                                        <p:attrNameLst>
                                          <p:attrName>style.rotation</p:attrName>
                                        </p:attrNameLst>
                                      </p:cBhvr>
                                      <p:tavLst>
                                        <p:tav tm="0">
                                          <p:val>
                                            <p:fltVal val="0"/>
                                          </p:val>
                                        </p:tav>
                                        <p:tav tm="100000">
                                          <p:val>
                                            <p:fltVal val="90"/>
                                          </p:val>
                                        </p:tav>
                                      </p:tavLst>
                                    </p:anim>
                                    <p:animEffect transition="out" filter="fade">
                                      <p:cBhvr>
                                        <p:cTn id="101" dur="250"/>
                                        <p:tgtEl>
                                          <p:spTgt spid="33"/>
                                        </p:tgtEl>
                                      </p:cBhvr>
                                    </p:animEffect>
                                    <p:set>
                                      <p:cBhvr>
                                        <p:cTn id="102" dur="1" fill="hold">
                                          <p:stCondLst>
                                            <p:cond delay="249"/>
                                          </p:stCondLst>
                                        </p:cTn>
                                        <p:tgtEl>
                                          <p:spTgt spid="33"/>
                                        </p:tgtEl>
                                        <p:attrNameLst>
                                          <p:attrName>style.visibility</p:attrName>
                                        </p:attrNameLst>
                                      </p:cBhvr>
                                      <p:to>
                                        <p:strVal val="hidden"/>
                                      </p:to>
                                    </p:set>
                                  </p:childTnLst>
                                </p:cTn>
                              </p:par>
                              <p:par>
                                <p:cTn id="103" presetID="31" presetClass="exit" presetSubtype="0" fill="hold" grpId="1" nodeType="withEffect">
                                  <p:stCondLst>
                                    <p:cond delay="0"/>
                                  </p:stCondLst>
                                  <p:childTnLst>
                                    <p:anim calcmode="lin" valueType="num">
                                      <p:cBhvr>
                                        <p:cTn id="104" dur="250"/>
                                        <p:tgtEl>
                                          <p:spTgt spid="7"/>
                                        </p:tgtEl>
                                        <p:attrNameLst>
                                          <p:attrName>ppt_w</p:attrName>
                                        </p:attrNameLst>
                                      </p:cBhvr>
                                      <p:tavLst>
                                        <p:tav tm="0">
                                          <p:val>
                                            <p:strVal val="ppt_w"/>
                                          </p:val>
                                        </p:tav>
                                        <p:tav tm="100000">
                                          <p:val>
                                            <p:fltVal val="0"/>
                                          </p:val>
                                        </p:tav>
                                      </p:tavLst>
                                    </p:anim>
                                    <p:anim calcmode="lin" valueType="num">
                                      <p:cBhvr>
                                        <p:cTn id="105" dur="250"/>
                                        <p:tgtEl>
                                          <p:spTgt spid="7"/>
                                        </p:tgtEl>
                                        <p:attrNameLst>
                                          <p:attrName>ppt_h</p:attrName>
                                        </p:attrNameLst>
                                      </p:cBhvr>
                                      <p:tavLst>
                                        <p:tav tm="0">
                                          <p:val>
                                            <p:strVal val="ppt_h"/>
                                          </p:val>
                                        </p:tav>
                                        <p:tav tm="100000">
                                          <p:val>
                                            <p:fltVal val="0"/>
                                          </p:val>
                                        </p:tav>
                                      </p:tavLst>
                                    </p:anim>
                                    <p:anim calcmode="lin" valueType="num">
                                      <p:cBhvr>
                                        <p:cTn id="106" dur="250"/>
                                        <p:tgtEl>
                                          <p:spTgt spid="7"/>
                                        </p:tgtEl>
                                        <p:attrNameLst>
                                          <p:attrName>style.rotation</p:attrName>
                                        </p:attrNameLst>
                                      </p:cBhvr>
                                      <p:tavLst>
                                        <p:tav tm="0">
                                          <p:val>
                                            <p:fltVal val="0"/>
                                          </p:val>
                                        </p:tav>
                                        <p:tav tm="100000">
                                          <p:val>
                                            <p:fltVal val="90"/>
                                          </p:val>
                                        </p:tav>
                                      </p:tavLst>
                                    </p:anim>
                                    <p:animEffect transition="out" filter="fade">
                                      <p:cBhvr>
                                        <p:cTn id="107" dur="250"/>
                                        <p:tgtEl>
                                          <p:spTgt spid="7"/>
                                        </p:tgtEl>
                                      </p:cBhvr>
                                    </p:animEffect>
                                    <p:set>
                                      <p:cBhvr>
                                        <p:cTn id="108" dur="1" fill="hold">
                                          <p:stCondLst>
                                            <p:cond delay="249"/>
                                          </p:stCondLst>
                                        </p:cTn>
                                        <p:tgtEl>
                                          <p:spTgt spid="7"/>
                                        </p:tgtEl>
                                        <p:attrNameLst>
                                          <p:attrName>style.visibility</p:attrName>
                                        </p:attrNameLst>
                                      </p:cBhvr>
                                      <p:to>
                                        <p:strVal val="hidden"/>
                                      </p:to>
                                    </p:set>
                                  </p:childTnLst>
                                </p:cTn>
                              </p:par>
                              <p:par>
                                <p:cTn id="109" presetID="31" presetClass="exit" presetSubtype="0" fill="hold" grpId="3" nodeType="withEffect">
                                  <p:stCondLst>
                                    <p:cond delay="0"/>
                                  </p:stCondLst>
                                  <p:childTnLst>
                                    <p:anim calcmode="lin" valueType="num">
                                      <p:cBhvr>
                                        <p:cTn id="110" dur="250"/>
                                        <p:tgtEl>
                                          <p:spTgt spid="8"/>
                                        </p:tgtEl>
                                        <p:attrNameLst>
                                          <p:attrName>ppt_w</p:attrName>
                                        </p:attrNameLst>
                                      </p:cBhvr>
                                      <p:tavLst>
                                        <p:tav tm="0">
                                          <p:val>
                                            <p:strVal val="ppt_w"/>
                                          </p:val>
                                        </p:tav>
                                        <p:tav tm="100000">
                                          <p:val>
                                            <p:fltVal val="0"/>
                                          </p:val>
                                        </p:tav>
                                      </p:tavLst>
                                    </p:anim>
                                    <p:anim calcmode="lin" valueType="num">
                                      <p:cBhvr>
                                        <p:cTn id="111" dur="250"/>
                                        <p:tgtEl>
                                          <p:spTgt spid="8"/>
                                        </p:tgtEl>
                                        <p:attrNameLst>
                                          <p:attrName>ppt_h</p:attrName>
                                        </p:attrNameLst>
                                      </p:cBhvr>
                                      <p:tavLst>
                                        <p:tav tm="0">
                                          <p:val>
                                            <p:strVal val="ppt_h"/>
                                          </p:val>
                                        </p:tav>
                                        <p:tav tm="100000">
                                          <p:val>
                                            <p:fltVal val="0"/>
                                          </p:val>
                                        </p:tav>
                                      </p:tavLst>
                                    </p:anim>
                                    <p:anim calcmode="lin" valueType="num">
                                      <p:cBhvr>
                                        <p:cTn id="112" dur="250"/>
                                        <p:tgtEl>
                                          <p:spTgt spid="8"/>
                                        </p:tgtEl>
                                        <p:attrNameLst>
                                          <p:attrName>style.rotation</p:attrName>
                                        </p:attrNameLst>
                                      </p:cBhvr>
                                      <p:tavLst>
                                        <p:tav tm="0">
                                          <p:val>
                                            <p:fltVal val="0"/>
                                          </p:val>
                                        </p:tav>
                                        <p:tav tm="100000">
                                          <p:val>
                                            <p:fltVal val="90"/>
                                          </p:val>
                                        </p:tav>
                                      </p:tavLst>
                                    </p:anim>
                                    <p:animEffect transition="out" filter="fade">
                                      <p:cBhvr>
                                        <p:cTn id="113" dur="250"/>
                                        <p:tgtEl>
                                          <p:spTgt spid="8"/>
                                        </p:tgtEl>
                                      </p:cBhvr>
                                    </p:animEffect>
                                    <p:set>
                                      <p:cBhvr>
                                        <p:cTn id="114" dur="1" fill="hold">
                                          <p:stCondLst>
                                            <p:cond delay="249"/>
                                          </p:stCondLst>
                                        </p:cTn>
                                        <p:tgtEl>
                                          <p:spTgt spid="8"/>
                                        </p:tgtEl>
                                        <p:attrNameLst>
                                          <p:attrName>style.visibility</p:attrName>
                                        </p:attrNameLst>
                                      </p:cBhvr>
                                      <p:to>
                                        <p:strVal val="hidden"/>
                                      </p:to>
                                    </p:set>
                                  </p:childTnLst>
                                </p:cTn>
                              </p:par>
                              <p:par>
                                <p:cTn id="115" presetID="31" presetClass="exit" presetSubtype="0" fill="hold" nodeType="withEffect">
                                  <p:stCondLst>
                                    <p:cond delay="0"/>
                                  </p:stCondLst>
                                  <p:childTnLst>
                                    <p:anim calcmode="lin" valueType="num">
                                      <p:cBhvr>
                                        <p:cTn id="116" dur="250"/>
                                        <p:tgtEl>
                                          <p:spTgt spid="3"/>
                                        </p:tgtEl>
                                        <p:attrNameLst>
                                          <p:attrName>ppt_w</p:attrName>
                                        </p:attrNameLst>
                                      </p:cBhvr>
                                      <p:tavLst>
                                        <p:tav tm="0">
                                          <p:val>
                                            <p:strVal val="ppt_w"/>
                                          </p:val>
                                        </p:tav>
                                        <p:tav tm="100000">
                                          <p:val>
                                            <p:fltVal val="0"/>
                                          </p:val>
                                        </p:tav>
                                      </p:tavLst>
                                    </p:anim>
                                    <p:anim calcmode="lin" valueType="num">
                                      <p:cBhvr>
                                        <p:cTn id="117" dur="250"/>
                                        <p:tgtEl>
                                          <p:spTgt spid="3"/>
                                        </p:tgtEl>
                                        <p:attrNameLst>
                                          <p:attrName>ppt_h</p:attrName>
                                        </p:attrNameLst>
                                      </p:cBhvr>
                                      <p:tavLst>
                                        <p:tav tm="0">
                                          <p:val>
                                            <p:strVal val="ppt_h"/>
                                          </p:val>
                                        </p:tav>
                                        <p:tav tm="100000">
                                          <p:val>
                                            <p:fltVal val="0"/>
                                          </p:val>
                                        </p:tav>
                                      </p:tavLst>
                                    </p:anim>
                                    <p:anim calcmode="lin" valueType="num">
                                      <p:cBhvr>
                                        <p:cTn id="118" dur="250"/>
                                        <p:tgtEl>
                                          <p:spTgt spid="3"/>
                                        </p:tgtEl>
                                        <p:attrNameLst>
                                          <p:attrName>style.rotation</p:attrName>
                                        </p:attrNameLst>
                                      </p:cBhvr>
                                      <p:tavLst>
                                        <p:tav tm="0">
                                          <p:val>
                                            <p:fltVal val="0"/>
                                          </p:val>
                                        </p:tav>
                                        <p:tav tm="100000">
                                          <p:val>
                                            <p:fltVal val="90"/>
                                          </p:val>
                                        </p:tav>
                                      </p:tavLst>
                                    </p:anim>
                                    <p:animEffect transition="out" filter="fade">
                                      <p:cBhvr>
                                        <p:cTn id="119" dur="250"/>
                                        <p:tgtEl>
                                          <p:spTgt spid="3"/>
                                        </p:tgtEl>
                                      </p:cBhvr>
                                    </p:animEffect>
                                    <p:set>
                                      <p:cBhvr>
                                        <p:cTn id="120" dur="1" fill="hold">
                                          <p:stCondLst>
                                            <p:cond delay="249"/>
                                          </p:stCondLst>
                                        </p:cTn>
                                        <p:tgtEl>
                                          <p:spTgt spid="3"/>
                                        </p:tgtEl>
                                        <p:attrNameLst>
                                          <p:attrName>style.visibility</p:attrName>
                                        </p:attrNameLst>
                                      </p:cBhvr>
                                      <p:to>
                                        <p:strVal val="hidden"/>
                                      </p:to>
                                    </p:set>
                                  </p:childTnLst>
                                </p:cTn>
                              </p:par>
                              <p:par>
                                <p:cTn id="121" presetID="31" presetClass="exit" presetSubtype="0" fill="hold" grpId="1" nodeType="withEffect">
                                  <p:stCondLst>
                                    <p:cond delay="0"/>
                                  </p:stCondLst>
                                  <p:childTnLst>
                                    <p:anim calcmode="lin" valueType="num">
                                      <p:cBhvr>
                                        <p:cTn id="122" dur="250"/>
                                        <p:tgtEl>
                                          <p:spTgt spid="34"/>
                                        </p:tgtEl>
                                        <p:attrNameLst>
                                          <p:attrName>ppt_w</p:attrName>
                                        </p:attrNameLst>
                                      </p:cBhvr>
                                      <p:tavLst>
                                        <p:tav tm="0">
                                          <p:val>
                                            <p:strVal val="ppt_w"/>
                                          </p:val>
                                        </p:tav>
                                        <p:tav tm="100000">
                                          <p:val>
                                            <p:fltVal val="0"/>
                                          </p:val>
                                        </p:tav>
                                      </p:tavLst>
                                    </p:anim>
                                    <p:anim calcmode="lin" valueType="num">
                                      <p:cBhvr>
                                        <p:cTn id="123" dur="250"/>
                                        <p:tgtEl>
                                          <p:spTgt spid="34"/>
                                        </p:tgtEl>
                                        <p:attrNameLst>
                                          <p:attrName>ppt_h</p:attrName>
                                        </p:attrNameLst>
                                      </p:cBhvr>
                                      <p:tavLst>
                                        <p:tav tm="0">
                                          <p:val>
                                            <p:strVal val="ppt_h"/>
                                          </p:val>
                                        </p:tav>
                                        <p:tav tm="100000">
                                          <p:val>
                                            <p:fltVal val="0"/>
                                          </p:val>
                                        </p:tav>
                                      </p:tavLst>
                                    </p:anim>
                                    <p:anim calcmode="lin" valueType="num">
                                      <p:cBhvr>
                                        <p:cTn id="124" dur="250"/>
                                        <p:tgtEl>
                                          <p:spTgt spid="34"/>
                                        </p:tgtEl>
                                        <p:attrNameLst>
                                          <p:attrName>style.rotation</p:attrName>
                                        </p:attrNameLst>
                                      </p:cBhvr>
                                      <p:tavLst>
                                        <p:tav tm="0">
                                          <p:val>
                                            <p:fltVal val="0"/>
                                          </p:val>
                                        </p:tav>
                                        <p:tav tm="100000">
                                          <p:val>
                                            <p:fltVal val="90"/>
                                          </p:val>
                                        </p:tav>
                                      </p:tavLst>
                                    </p:anim>
                                    <p:animEffect transition="out" filter="fade">
                                      <p:cBhvr>
                                        <p:cTn id="125" dur="250"/>
                                        <p:tgtEl>
                                          <p:spTgt spid="34"/>
                                        </p:tgtEl>
                                      </p:cBhvr>
                                    </p:animEffect>
                                    <p:set>
                                      <p:cBhvr>
                                        <p:cTn id="126" dur="1" fill="hold">
                                          <p:stCondLst>
                                            <p:cond delay="249"/>
                                          </p:stCondLst>
                                        </p:cTn>
                                        <p:tgtEl>
                                          <p:spTgt spid="34"/>
                                        </p:tgtEl>
                                        <p:attrNameLst>
                                          <p:attrName>style.visibility</p:attrName>
                                        </p:attrNameLst>
                                      </p:cBhvr>
                                      <p:to>
                                        <p:strVal val="hidden"/>
                                      </p:to>
                                    </p:set>
                                  </p:childTnLst>
                                </p:cTn>
                              </p:par>
                              <p:par>
                                <p:cTn id="127" presetID="31" presetClass="exit" presetSubtype="0" fill="hold" grpId="1" nodeType="withEffect">
                                  <p:stCondLst>
                                    <p:cond delay="0"/>
                                  </p:stCondLst>
                                  <p:childTnLst>
                                    <p:anim calcmode="lin" valueType="num">
                                      <p:cBhvr>
                                        <p:cTn id="128" dur="250"/>
                                        <p:tgtEl>
                                          <p:spTgt spid="35"/>
                                        </p:tgtEl>
                                        <p:attrNameLst>
                                          <p:attrName>ppt_w</p:attrName>
                                        </p:attrNameLst>
                                      </p:cBhvr>
                                      <p:tavLst>
                                        <p:tav tm="0">
                                          <p:val>
                                            <p:strVal val="ppt_w"/>
                                          </p:val>
                                        </p:tav>
                                        <p:tav tm="100000">
                                          <p:val>
                                            <p:fltVal val="0"/>
                                          </p:val>
                                        </p:tav>
                                      </p:tavLst>
                                    </p:anim>
                                    <p:anim calcmode="lin" valueType="num">
                                      <p:cBhvr>
                                        <p:cTn id="129" dur="250"/>
                                        <p:tgtEl>
                                          <p:spTgt spid="35"/>
                                        </p:tgtEl>
                                        <p:attrNameLst>
                                          <p:attrName>ppt_h</p:attrName>
                                        </p:attrNameLst>
                                      </p:cBhvr>
                                      <p:tavLst>
                                        <p:tav tm="0">
                                          <p:val>
                                            <p:strVal val="ppt_h"/>
                                          </p:val>
                                        </p:tav>
                                        <p:tav tm="100000">
                                          <p:val>
                                            <p:fltVal val="0"/>
                                          </p:val>
                                        </p:tav>
                                      </p:tavLst>
                                    </p:anim>
                                    <p:anim calcmode="lin" valueType="num">
                                      <p:cBhvr>
                                        <p:cTn id="130" dur="250"/>
                                        <p:tgtEl>
                                          <p:spTgt spid="35"/>
                                        </p:tgtEl>
                                        <p:attrNameLst>
                                          <p:attrName>style.rotation</p:attrName>
                                        </p:attrNameLst>
                                      </p:cBhvr>
                                      <p:tavLst>
                                        <p:tav tm="0">
                                          <p:val>
                                            <p:fltVal val="0"/>
                                          </p:val>
                                        </p:tav>
                                        <p:tav tm="100000">
                                          <p:val>
                                            <p:fltVal val="90"/>
                                          </p:val>
                                        </p:tav>
                                      </p:tavLst>
                                    </p:anim>
                                    <p:animEffect transition="out" filter="fade">
                                      <p:cBhvr>
                                        <p:cTn id="131" dur="250"/>
                                        <p:tgtEl>
                                          <p:spTgt spid="35"/>
                                        </p:tgtEl>
                                      </p:cBhvr>
                                    </p:animEffect>
                                    <p:set>
                                      <p:cBhvr>
                                        <p:cTn id="132" dur="1" fill="hold">
                                          <p:stCondLst>
                                            <p:cond delay="249"/>
                                          </p:stCondLst>
                                        </p:cTn>
                                        <p:tgtEl>
                                          <p:spTgt spid="35"/>
                                        </p:tgtEl>
                                        <p:attrNameLst>
                                          <p:attrName>style.visibility</p:attrName>
                                        </p:attrNameLst>
                                      </p:cBhvr>
                                      <p:to>
                                        <p:strVal val="hidden"/>
                                      </p:to>
                                    </p:set>
                                  </p:childTnLst>
                                </p:cTn>
                              </p:par>
                              <p:par>
                                <p:cTn id="133" presetID="31" presetClass="exit" presetSubtype="0" fill="hold" grpId="1" nodeType="withEffect">
                                  <p:stCondLst>
                                    <p:cond delay="0"/>
                                  </p:stCondLst>
                                  <p:childTnLst>
                                    <p:anim calcmode="lin" valueType="num">
                                      <p:cBhvr>
                                        <p:cTn id="134" dur="250"/>
                                        <p:tgtEl>
                                          <p:spTgt spid="9"/>
                                        </p:tgtEl>
                                        <p:attrNameLst>
                                          <p:attrName>ppt_w</p:attrName>
                                        </p:attrNameLst>
                                      </p:cBhvr>
                                      <p:tavLst>
                                        <p:tav tm="0">
                                          <p:val>
                                            <p:strVal val="ppt_w"/>
                                          </p:val>
                                        </p:tav>
                                        <p:tav tm="100000">
                                          <p:val>
                                            <p:fltVal val="0"/>
                                          </p:val>
                                        </p:tav>
                                      </p:tavLst>
                                    </p:anim>
                                    <p:anim calcmode="lin" valueType="num">
                                      <p:cBhvr>
                                        <p:cTn id="135" dur="250"/>
                                        <p:tgtEl>
                                          <p:spTgt spid="9"/>
                                        </p:tgtEl>
                                        <p:attrNameLst>
                                          <p:attrName>ppt_h</p:attrName>
                                        </p:attrNameLst>
                                      </p:cBhvr>
                                      <p:tavLst>
                                        <p:tav tm="0">
                                          <p:val>
                                            <p:strVal val="ppt_h"/>
                                          </p:val>
                                        </p:tav>
                                        <p:tav tm="100000">
                                          <p:val>
                                            <p:fltVal val="0"/>
                                          </p:val>
                                        </p:tav>
                                      </p:tavLst>
                                    </p:anim>
                                    <p:anim calcmode="lin" valueType="num">
                                      <p:cBhvr>
                                        <p:cTn id="136" dur="250"/>
                                        <p:tgtEl>
                                          <p:spTgt spid="9"/>
                                        </p:tgtEl>
                                        <p:attrNameLst>
                                          <p:attrName>style.rotation</p:attrName>
                                        </p:attrNameLst>
                                      </p:cBhvr>
                                      <p:tavLst>
                                        <p:tav tm="0">
                                          <p:val>
                                            <p:fltVal val="0"/>
                                          </p:val>
                                        </p:tav>
                                        <p:tav tm="100000">
                                          <p:val>
                                            <p:fltVal val="90"/>
                                          </p:val>
                                        </p:tav>
                                      </p:tavLst>
                                    </p:anim>
                                    <p:animEffect transition="out" filter="fade">
                                      <p:cBhvr>
                                        <p:cTn id="137" dur="250"/>
                                        <p:tgtEl>
                                          <p:spTgt spid="9"/>
                                        </p:tgtEl>
                                      </p:cBhvr>
                                    </p:animEffect>
                                    <p:set>
                                      <p:cBhvr>
                                        <p:cTn id="138" dur="1" fill="hold">
                                          <p:stCondLst>
                                            <p:cond delay="249"/>
                                          </p:stCondLst>
                                        </p:cTn>
                                        <p:tgtEl>
                                          <p:spTgt spid="9"/>
                                        </p:tgtEl>
                                        <p:attrNameLst>
                                          <p:attrName>style.visibility</p:attrName>
                                        </p:attrNameLst>
                                      </p:cBhvr>
                                      <p:to>
                                        <p:strVal val="hidden"/>
                                      </p:to>
                                    </p:set>
                                  </p:childTnLst>
                                </p:cTn>
                              </p:par>
                              <p:par>
                                <p:cTn id="139" presetID="31" presetClass="exit" presetSubtype="0" fill="hold" grpId="3" nodeType="withEffect">
                                  <p:stCondLst>
                                    <p:cond delay="0"/>
                                  </p:stCondLst>
                                  <p:childTnLst>
                                    <p:anim calcmode="lin" valueType="num">
                                      <p:cBhvr>
                                        <p:cTn id="140" dur="250"/>
                                        <p:tgtEl>
                                          <p:spTgt spid="10"/>
                                        </p:tgtEl>
                                        <p:attrNameLst>
                                          <p:attrName>ppt_w</p:attrName>
                                        </p:attrNameLst>
                                      </p:cBhvr>
                                      <p:tavLst>
                                        <p:tav tm="0">
                                          <p:val>
                                            <p:strVal val="ppt_w"/>
                                          </p:val>
                                        </p:tav>
                                        <p:tav tm="100000">
                                          <p:val>
                                            <p:fltVal val="0"/>
                                          </p:val>
                                        </p:tav>
                                      </p:tavLst>
                                    </p:anim>
                                    <p:anim calcmode="lin" valueType="num">
                                      <p:cBhvr>
                                        <p:cTn id="141" dur="250"/>
                                        <p:tgtEl>
                                          <p:spTgt spid="10"/>
                                        </p:tgtEl>
                                        <p:attrNameLst>
                                          <p:attrName>ppt_h</p:attrName>
                                        </p:attrNameLst>
                                      </p:cBhvr>
                                      <p:tavLst>
                                        <p:tav tm="0">
                                          <p:val>
                                            <p:strVal val="ppt_h"/>
                                          </p:val>
                                        </p:tav>
                                        <p:tav tm="100000">
                                          <p:val>
                                            <p:fltVal val="0"/>
                                          </p:val>
                                        </p:tav>
                                      </p:tavLst>
                                    </p:anim>
                                    <p:anim calcmode="lin" valueType="num">
                                      <p:cBhvr>
                                        <p:cTn id="142" dur="250"/>
                                        <p:tgtEl>
                                          <p:spTgt spid="10"/>
                                        </p:tgtEl>
                                        <p:attrNameLst>
                                          <p:attrName>style.rotation</p:attrName>
                                        </p:attrNameLst>
                                      </p:cBhvr>
                                      <p:tavLst>
                                        <p:tav tm="0">
                                          <p:val>
                                            <p:fltVal val="0"/>
                                          </p:val>
                                        </p:tav>
                                        <p:tav tm="100000">
                                          <p:val>
                                            <p:fltVal val="90"/>
                                          </p:val>
                                        </p:tav>
                                      </p:tavLst>
                                    </p:anim>
                                    <p:animEffect transition="out" filter="fade">
                                      <p:cBhvr>
                                        <p:cTn id="143" dur="250"/>
                                        <p:tgtEl>
                                          <p:spTgt spid="10"/>
                                        </p:tgtEl>
                                      </p:cBhvr>
                                    </p:animEffect>
                                    <p:set>
                                      <p:cBhvr>
                                        <p:cTn id="144" dur="1" fill="hold">
                                          <p:stCondLst>
                                            <p:cond delay="249"/>
                                          </p:stCondLst>
                                        </p:cTn>
                                        <p:tgtEl>
                                          <p:spTgt spid="10"/>
                                        </p:tgtEl>
                                        <p:attrNameLst>
                                          <p:attrName>style.visibility</p:attrName>
                                        </p:attrNameLst>
                                      </p:cBhvr>
                                      <p:to>
                                        <p:strVal val="hidden"/>
                                      </p:to>
                                    </p:set>
                                  </p:childTnLst>
                                </p:cTn>
                              </p:par>
                              <p:par>
                                <p:cTn id="145" presetID="31" presetClass="exit" presetSubtype="0" fill="hold" nodeType="withEffect">
                                  <p:stCondLst>
                                    <p:cond delay="0"/>
                                  </p:stCondLst>
                                  <p:childTnLst>
                                    <p:anim calcmode="lin" valueType="num">
                                      <p:cBhvr>
                                        <p:cTn id="146" dur="250"/>
                                        <p:tgtEl>
                                          <p:spTgt spid="4"/>
                                        </p:tgtEl>
                                        <p:attrNameLst>
                                          <p:attrName>ppt_w</p:attrName>
                                        </p:attrNameLst>
                                      </p:cBhvr>
                                      <p:tavLst>
                                        <p:tav tm="0">
                                          <p:val>
                                            <p:strVal val="ppt_w"/>
                                          </p:val>
                                        </p:tav>
                                        <p:tav tm="100000">
                                          <p:val>
                                            <p:fltVal val="0"/>
                                          </p:val>
                                        </p:tav>
                                      </p:tavLst>
                                    </p:anim>
                                    <p:anim calcmode="lin" valueType="num">
                                      <p:cBhvr>
                                        <p:cTn id="147" dur="250"/>
                                        <p:tgtEl>
                                          <p:spTgt spid="4"/>
                                        </p:tgtEl>
                                        <p:attrNameLst>
                                          <p:attrName>ppt_h</p:attrName>
                                        </p:attrNameLst>
                                      </p:cBhvr>
                                      <p:tavLst>
                                        <p:tav tm="0">
                                          <p:val>
                                            <p:strVal val="ppt_h"/>
                                          </p:val>
                                        </p:tav>
                                        <p:tav tm="100000">
                                          <p:val>
                                            <p:fltVal val="0"/>
                                          </p:val>
                                        </p:tav>
                                      </p:tavLst>
                                    </p:anim>
                                    <p:anim calcmode="lin" valueType="num">
                                      <p:cBhvr>
                                        <p:cTn id="148" dur="250"/>
                                        <p:tgtEl>
                                          <p:spTgt spid="4"/>
                                        </p:tgtEl>
                                        <p:attrNameLst>
                                          <p:attrName>style.rotation</p:attrName>
                                        </p:attrNameLst>
                                      </p:cBhvr>
                                      <p:tavLst>
                                        <p:tav tm="0">
                                          <p:val>
                                            <p:fltVal val="0"/>
                                          </p:val>
                                        </p:tav>
                                        <p:tav tm="100000">
                                          <p:val>
                                            <p:fltVal val="90"/>
                                          </p:val>
                                        </p:tav>
                                      </p:tavLst>
                                    </p:anim>
                                    <p:animEffect transition="out" filter="fade">
                                      <p:cBhvr>
                                        <p:cTn id="149" dur="250"/>
                                        <p:tgtEl>
                                          <p:spTgt spid="4"/>
                                        </p:tgtEl>
                                      </p:cBhvr>
                                    </p:animEffect>
                                    <p:set>
                                      <p:cBhvr>
                                        <p:cTn id="150" dur="1" fill="hold">
                                          <p:stCondLst>
                                            <p:cond delay="249"/>
                                          </p:stCondLst>
                                        </p:cTn>
                                        <p:tgtEl>
                                          <p:spTgt spid="4"/>
                                        </p:tgtEl>
                                        <p:attrNameLst>
                                          <p:attrName>style.visibility</p:attrName>
                                        </p:attrNameLst>
                                      </p:cBhvr>
                                      <p:to>
                                        <p:strVal val="hidden"/>
                                      </p:to>
                                    </p:set>
                                  </p:childTnLst>
                                </p:cTn>
                              </p:par>
                              <p:par>
                                <p:cTn id="151" presetID="31" presetClass="exit" presetSubtype="0" fill="hold" grpId="1" nodeType="withEffect">
                                  <p:stCondLst>
                                    <p:cond delay="0"/>
                                  </p:stCondLst>
                                  <p:childTnLst>
                                    <p:anim calcmode="lin" valueType="num">
                                      <p:cBhvr>
                                        <p:cTn id="152" dur="250"/>
                                        <p:tgtEl>
                                          <p:spTgt spid="36"/>
                                        </p:tgtEl>
                                        <p:attrNameLst>
                                          <p:attrName>ppt_w</p:attrName>
                                        </p:attrNameLst>
                                      </p:cBhvr>
                                      <p:tavLst>
                                        <p:tav tm="0">
                                          <p:val>
                                            <p:strVal val="ppt_w"/>
                                          </p:val>
                                        </p:tav>
                                        <p:tav tm="100000">
                                          <p:val>
                                            <p:fltVal val="0"/>
                                          </p:val>
                                        </p:tav>
                                      </p:tavLst>
                                    </p:anim>
                                    <p:anim calcmode="lin" valueType="num">
                                      <p:cBhvr>
                                        <p:cTn id="153" dur="250"/>
                                        <p:tgtEl>
                                          <p:spTgt spid="36"/>
                                        </p:tgtEl>
                                        <p:attrNameLst>
                                          <p:attrName>ppt_h</p:attrName>
                                        </p:attrNameLst>
                                      </p:cBhvr>
                                      <p:tavLst>
                                        <p:tav tm="0">
                                          <p:val>
                                            <p:strVal val="ppt_h"/>
                                          </p:val>
                                        </p:tav>
                                        <p:tav tm="100000">
                                          <p:val>
                                            <p:fltVal val="0"/>
                                          </p:val>
                                        </p:tav>
                                      </p:tavLst>
                                    </p:anim>
                                    <p:anim calcmode="lin" valueType="num">
                                      <p:cBhvr>
                                        <p:cTn id="154" dur="250"/>
                                        <p:tgtEl>
                                          <p:spTgt spid="36"/>
                                        </p:tgtEl>
                                        <p:attrNameLst>
                                          <p:attrName>style.rotation</p:attrName>
                                        </p:attrNameLst>
                                      </p:cBhvr>
                                      <p:tavLst>
                                        <p:tav tm="0">
                                          <p:val>
                                            <p:fltVal val="0"/>
                                          </p:val>
                                        </p:tav>
                                        <p:tav tm="100000">
                                          <p:val>
                                            <p:fltVal val="90"/>
                                          </p:val>
                                        </p:tav>
                                      </p:tavLst>
                                    </p:anim>
                                    <p:animEffect transition="out" filter="fade">
                                      <p:cBhvr>
                                        <p:cTn id="155" dur="250"/>
                                        <p:tgtEl>
                                          <p:spTgt spid="36"/>
                                        </p:tgtEl>
                                      </p:cBhvr>
                                    </p:animEffect>
                                    <p:set>
                                      <p:cBhvr>
                                        <p:cTn id="156" dur="1" fill="hold">
                                          <p:stCondLst>
                                            <p:cond delay="249"/>
                                          </p:stCondLst>
                                        </p:cTn>
                                        <p:tgtEl>
                                          <p:spTgt spid="36"/>
                                        </p:tgtEl>
                                        <p:attrNameLst>
                                          <p:attrName>style.visibility</p:attrName>
                                        </p:attrNameLst>
                                      </p:cBhvr>
                                      <p:to>
                                        <p:strVal val="hidden"/>
                                      </p:to>
                                    </p:set>
                                  </p:childTnLst>
                                </p:cTn>
                              </p:par>
                              <p:par>
                                <p:cTn id="157" presetID="31" presetClass="exit" presetSubtype="0" fill="hold" grpId="1" nodeType="withEffect">
                                  <p:stCondLst>
                                    <p:cond delay="0"/>
                                  </p:stCondLst>
                                  <p:childTnLst>
                                    <p:anim calcmode="lin" valueType="num">
                                      <p:cBhvr>
                                        <p:cTn id="158" dur="250"/>
                                        <p:tgtEl>
                                          <p:spTgt spid="37"/>
                                        </p:tgtEl>
                                        <p:attrNameLst>
                                          <p:attrName>ppt_w</p:attrName>
                                        </p:attrNameLst>
                                      </p:cBhvr>
                                      <p:tavLst>
                                        <p:tav tm="0">
                                          <p:val>
                                            <p:strVal val="ppt_w"/>
                                          </p:val>
                                        </p:tav>
                                        <p:tav tm="100000">
                                          <p:val>
                                            <p:fltVal val="0"/>
                                          </p:val>
                                        </p:tav>
                                      </p:tavLst>
                                    </p:anim>
                                    <p:anim calcmode="lin" valueType="num">
                                      <p:cBhvr>
                                        <p:cTn id="159" dur="250"/>
                                        <p:tgtEl>
                                          <p:spTgt spid="37"/>
                                        </p:tgtEl>
                                        <p:attrNameLst>
                                          <p:attrName>ppt_h</p:attrName>
                                        </p:attrNameLst>
                                      </p:cBhvr>
                                      <p:tavLst>
                                        <p:tav tm="0">
                                          <p:val>
                                            <p:strVal val="ppt_h"/>
                                          </p:val>
                                        </p:tav>
                                        <p:tav tm="100000">
                                          <p:val>
                                            <p:fltVal val="0"/>
                                          </p:val>
                                        </p:tav>
                                      </p:tavLst>
                                    </p:anim>
                                    <p:anim calcmode="lin" valueType="num">
                                      <p:cBhvr>
                                        <p:cTn id="160" dur="250"/>
                                        <p:tgtEl>
                                          <p:spTgt spid="37"/>
                                        </p:tgtEl>
                                        <p:attrNameLst>
                                          <p:attrName>style.rotation</p:attrName>
                                        </p:attrNameLst>
                                      </p:cBhvr>
                                      <p:tavLst>
                                        <p:tav tm="0">
                                          <p:val>
                                            <p:fltVal val="0"/>
                                          </p:val>
                                        </p:tav>
                                        <p:tav tm="100000">
                                          <p:val>
                                            <p:fltVal val="90"/>
                                          </p:val>
                                        </p:tav>
                                      </p:tavLst>
                                    </p:anim>
                                    <p:animEffect transition="out" filter="fade">
                                      <p:cBhvr>
                                        <p:cTn id="161" dur="250"/>
                                        <p:tgtEl>
                                          <p:spTgt spid="37"/>
                                        </p:tgtEl>
                                      </p:cBhvr>
                                    </p:animEffect>
                                    <p:set>
                                      <p:cBhvr>
                                        <p:cTn id="162" dur="1" fill="hold">
                                          <p:stCondLst>
                                            <p:cond delay="24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6" grpId="2" animBg="1"/>
      <p:bldP spid="6" grpId="3" animBg="1"/>
      <p:bldP spid="7" grpId="0" animBg="1"/>
      <p:bldP spid="7" grpId="1" animBg="1"/>
      <p:bldP spid="8" grpId="0" animBg="1"/>
      <p:bldP spid="8" grpId="1" animBg="1"/>
      <p:bldP spid="8" grpId="2" animBg="1"/>
      <p:bldP spid="8" grpId="3" animBg="1"/>
      <p:bldP spid="9" grpId="0" animBg="1"/>
      <p:bldP spid="9" grpId="1" animBg="1"/>
      <p:bldP spid="10" grpId="0" animBg="1"/>
      <p:bldP spid="10" grpId="1" animBg="1"/>
      <p:bldP spid="10" grpId="2" animBg="1"/>
      <p:bldP spid="10" grpId="3" animBg="1"/>
      <p:bldP spid="32" grpId="0"/>
      <p:bldP spid="32" grpId="1"/>
      <p:bldP spid="33" grpId="0"/>
      <p:bldP spid="33" grpId="1"/>
      <p:bldP spid="34" grpId="0"/>
      <p:bldP spid="34" grpId="1"/>
      <p:bldP spid="35" grpId="0"/>
      <p:bldP spid="35" grpId="1"/>
      <p:bldP spid="36" grpId="0"/>
      <p:bldP spid="36" grpId="1"/>
      <p:bldP spid="37" grpId="0"/>
      <p:bldP spid="37"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儿童卡通教育培训教学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7"/>
</p:tagLst>
</file>

<file path=ppt/tags/tag15.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MH" val="20160410221230"/>
  <p:tag name="MH_LIBRARY" val="GRAPHIC"/>
  <p:tag name="MH_ORDER" val="Rectangle 26"/>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MH" val="20160410221154"/>
  <p:tag name="MH_LIBRARY" val="GRAPHIC"/>
  <p:tag name="MH_ORDER" val="文本框 25"/>
</p:tagLst>
</file>

<file path=ppt/tags/tag4.xml><?xml version="1.0" encoding="utf-8"?>
<p:tagLst xmlns:a="http://schemas.openxmlformats.org/drawingml/2006/main" xmlns:r="http://schemas.openxmlformats.org/officeDocument/2006/relationships" xmlns:p="http://schemas.openxmlformats.org/presentationml/2006/main">
  <p:tag name="MH" val="20160410221230"/>
  <p:tag name="MH_LIBRARY" val="GRAPHIC"/>
  <p:tag name="MH_ORDER" val="Rectangle 26"/>
</p:tagLst>
</file>

<file path=ppt/tags/tag5.xml><?xml version="1.0" encoding="utf-8"?>
<p:tagLst xmlns:a="http://schemas.openxmlformats.org/drawingml/2006/main" xmlns:r="http://schemas.openxmlformats.org/officeDocument/2006/relationships" xmlns:p="http://schemas.openxmlformats.org/presentationml/2006/main">
  <p:tag name="MH" val="20160410221154"/>
  <p:tag name="MH_LIBRARY" val="GRAPHIC"/>
  <p:tag name="MH_ORDER" val="文本框 25"/>
</p:tagLst>
</file>

<file path=ppt/tags/tag6.xml><?xml version="1.0" encoding="utf-8"?>
<p:tagLst xmlns:a="http://schemas.openxmlformats.org/drawingml/2006/main" xmlns:r="http://schemas.openxmlformats.org/officeDocument/2006/relationships" xmlns:p="http://schemas.openxmlformats.org/presentationml/2006/main">
  <p:tag name="MH" val="20160410221230"/>
  <p:tag name="MH_LIBRARY" val="GRAPHIC"/>
  <p:tag name="MH_ORDER" val="Rectangle 26"/>
</p:tagLst>
</file>

<file path=ppt/tags/tag7.xml><?xml version="1.0" encoding="utf-8"?>
<p:tagLst xmlns:a="http://schemas.openxmlformats.org/drawingml/2006/main" xmlns:r="http://schemas.openxmlformats.org/officeDocument/2006/relationships" xmlns:p="http://schemas.openxmlformats.org/presentationml/2006/main">
  <p:tag name="MH" val="20160410221154"/>
  <p:tag name="MH_LIBRARY" val="GRAPHIC"/>
  <p:tag name="MH_ORDER" val="文本框 25"/>
</p:tagLst>
</file>

<file path=ppt/tags/tag8.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8140218"/>
  <p:tag name="MH_LIBRARY" val="GRAPHIC"/>
  <p:tag name="MH_TYPE" val="Other"/>
  <p:tag name="MH_ORDER" val="2"/>
</p:tagLst>
</file>

<file path=ppt/theme/theme1.xml><?xml version="1.0" encoding="utf-8"?>
<a:theme xmlns:a="http://schemas.openxmlformats.org/drawingml/2006/main" name="Office 主题​​">
  <a:themeElements>
    <a:clrScheme name="自定义 1156">
      <a:dk1>
        <a:sysClr val="windowText" lastClr="000000"/>
      </a:dk1>
      <a:lt1>
        <a:sysClr val="window" lastClr="FFFFFF"/>
      </a:lt1>
      <a:dk2>
        <a:srgbClr val="44546A"/>
      </a:dk2>
      <a:lt2>
        <a:srgbClr val="E7E6E6"/>
      </a:lt2>
      <a:accent1>
        <a:srgbClr val="FFC44D"/>
      </a:accent1>
      <a:accent2>
        <a:srgbClr val="F596C2"/>
      </a:accent2>
      <a:accent3>
        <a:srgbClr val="B3D7ED"/>
      </a:accent3>
      <a:accent4>
        <a:srgbClr val="8CC63F"/>
      </a:accent4>
      <a:accent5>
        <a:srgbClr val="FFC44D"/>
      </a:accent5>
      <a:accent6>
        <a:srgbClr val="F596C2"/>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416</TotalTime>
  <Words>2125</Words>
  <Application>Microsoft Office PowerPoint</Application>
  <PresentationFormat>自定义</PresentationFormat>
  <Paragraphs>233</Paragraphs>
  <Slides>24</Slides>
  <Notes>24</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 Unicode MS</vt:lpstr>
      <vt:lpstr>Bebas Neue</vt:lpstr>
      <vt:lpstr>Gill Sans</vt:lpstr>
      <vt:lpstr>ITC Avant Garde Std Bk</vt:lpstr>
      <vt:lpstr>等线</vt:lpstr>
      <vt:lpstr>方正兰亭粗黑简体</vt:lpstr>
      <vt:lpstr>方正兰亭黑_GBK</vt:lpstr>
      <vt:lpstr>华文楷体</vt:lpstr>
      <vt:lpstr>华文宋体</vt:lpstr>
      <vt:lpstr>宋体</vt:lpstr>
      <vt:lpstr>微软雅黑</vt:lpstr>
      <vt:lpstr>Agency FB</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儿童卡通教育培训教学课件PPT模板</dc:title>
  <dc:creator>Administrator</dc:creator>
  <cp:lastModifiedBy>Administrator</cp:lastModifiedBy>
  <cp:revision>190</cp:revision>
  <dcterms:created xsi:type="dcterms:W3CDTF">2017-06-23T02:08:31Z</dcterms:created>
  <dcterms:modified xsi:type="dcterms:W3CDTF">2019-03-28T06:00:52Z</dcterms:modified>
</cp:coreProperties>
</file>